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69" r:id="rId2"/>
    <p:sldId id="276" r:id="rId3"/>
    <p:sldId id="288" r:id="rId4"/>
    <p:sldId id="283" r:id="rId5"/>
    <p:sldId id="256" r:id="rId6"/>
    <p:sldId id="284" r:id="rId7"/>
    <p:sldId id="278" r:id="rId8"/>
    <p:sldId id="279" r:id="rId9"/>
    <p:sldId id="277" r:id="rId10"/>
    <p:sldId id="257" r:id="rId11"/>
    <p:sldId id="280" r:id="rId12"/>
    <p:sldId id="285" r:id="rId13"/>
    <p:sldId id="281" r:id="rId14"/>
    <p:sldId id="287" r:id="rId15"/>
    <p:sldId id="266" r:id="rId16"/>
    <p:sldId id="282" r:id="rId1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87" autoAdjust="0"/>
  </p:normalViewPr>
  <p:slideViewPr>
    <p:cSldViewPr>
      <p:cViewPr varScale="1">
        <p:scale>
          <a:sx n="81" d="100"/>
          <a:sy n="81" d="100"/>
        </p:scale>
        <p:origin x="11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F7D75-21A7-4DE6-A673-39F3FD6B6AB0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774BE-386D-4298-AA87-BAC911F91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9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EB6D0-030A-49C6-9B92-2D27296694BB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C31D0-B7E1-4BCD-86EC-57DDFA7BA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1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C31D0-B7E1-4BCD-86EC-57DDFA7BAAE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8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this common scenario.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school is planning a fundraiser to pay for a special project. 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sell brownies at a cost of $18 per pan. 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people will buy whole pans but some won’t. How will you determine the cost of all of these purchases?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a customer buys a whole pan, the cost is easy…18 dollars.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C31D0-B7E1-4BCD-86EC-57DDFA7BAAE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C31D0-B7E1-4BCD-86EC-57DDFA7BAAE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4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C31D0-B7E1-4BCD-86EC-57DDFA7BAAE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558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C31D0-B7E1-4BCD-86EC-57DDFA7BAAE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09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C31D0-B7E1-4BCD-86EC-57DDFA7BAAE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18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C31D0-B7E1-4BCD-86EC-57DDFA7BAAE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58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13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1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6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3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88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3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92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2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5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80B329BA-5451-40EC-8090-6A136A3802A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6562FF9F-5372-4BA5-ABB1-873B5EBF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3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3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15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4.m4a"/><Relationship Id="rId7" Type="http://schemas.openxmlformats.org/officeDocument/2006/relationships/image" Target="../media/image17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5.m4a"/><Relationship Id="rId7" Type="http://schemas.openxmlformats.org/officeDocument/2006/relationships/image" Target="../media/image20.pn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openxmlformats.org/officeDocument/2006/relationships/image" Target="../media/image70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60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76300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600" dirty="0" smtClean="0">
                <a:latin typeface="Arial" pitchFamily="34" charset="0"/>
                <a:cs typeface="Arial" pitchFamily="34" charset="0"/>
              </a:rPr>
              <a:t>Multiplying a Fraction by a Fraction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7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5"/>
    </mc:Choice>
    <mc:Fallback xmlns="">
      <p:transition spd="slow" advTm="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673536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22568" y="1371600"/>
            <a:ext cx="114300" cy="4648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59577" y="1676400"/>
            <a:ext cx="3136623" cy="4038600"/>
          </a:xfrm>
          <a:prstGeom prst="line">
            <a:avLst/>
          </a:prstGeom>
          <a:ln w="666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636868" y="1600200"/>
            <a:ext cx="2754532" cy="4419600"/>
          </a:xfrm>
          <a:prstGeom prst="line">
            <a:avLst/>
          </a:prstGeom>
          <a:ln w="666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1638339" y="1781299"/>
            <a:ext cx="2636780" cy="4255318"/>
          </a:xfrm>
          <a:custGeom>
            <a:avLst/>
            <a:gdLst>
              <a:gd name="connsiteX0" fmla="*/ 297339 w 2636780"/>
              <a:gd name="connsiteY0" fmla="*/ 95002 h 4255318"/>
              <a:gd name="connsiteX1" fmla="*/ 261713 w 2636780"/>
              <a:gd name="connsiteY1" fmla="*/ 201880 h 4255318"/>
              <a:gd name="connsiteX2" fmla="*/ 273588 w 2636780"/>
              <a:gd name="connsiteY2" fmla="*/ 688769 h 4255318"/>
              <a:gd name="connsiteX3" fmla="*/ 475469 w 2636780"/>
              <a:gd name="connsiteY3" fmla="*/ 760020 h 4255318"/>
              <a:gd name="connsiteX4" fmla="*/ 914856 w 2636780"/>
              <a:gd name="connsiteY4" fmla="*/ 546265 h 4255318"/>
              <a:gd name="connsiteX5" fmla="*/ 962357 w 2636780"/>
              <a:gd name="connsiteY5" fmla="*/ 356259 h 4255318"/>
              <a:gd name="connsiteX6" fmla="*/ 855479 w 2636780"/>
              <a:gd name="connsiteY6" fmla="*/ 83127 h 4255318"/>
              <a:gd name="connsiteX7" fmla="*/ 784227 w 2636780"/>
              <a:gd name="connsiteY7" fmla="*/ 95002 h 4255318"/>
              <a:gd name="connsiteX8" fmla="*/ 641723 w 2636780"/>
              <a:gd name="connsiteY8" fmla="*/ 498763 h 4255318"/>
              <a:gd name="connsiteX9" fmla="*/ 819853 w 2636780"/>
              <a:gd name="connsiteY9" fmla="*/ 890649 h 4255318"/>
              <a:gd name="connsiteX10" fmla="*/ 974232 w 2636780"/>
              <a:gd name="connsiteY10" fmla="*/ 914400 h 4255318"/>
              <a:gd name="connsiteX11" fmla="*/ 1746129 w 2636780"/>
              <a:gd name="connsiteY11" fmla="*/ 676893 h 4255318"/>
              <a:gd name="connsiteX12" fmla="*/ 1853006 w 2636780"/>
              <a:gd name="connsiteY12" fmla="*/ 570015 h 4255318"/>
              <a:gd name="connsiteX13" fmla="*/ 1888632 w 2636780"/>
              <a:gd name="connsiteY13" fmla="*/ 47501 h 4255318"/>
              <a:gd name="connsiteX14" fmla="*/ 1853006 w 2636780"/>
              <a:gd name="connsiteY14" fmla="*/ 23750 h 4255318"/>
              <a:gd name="connsiteX15" fmla="*/ 1781755 w 2636780"/>
              <a:gd name="connsiteY15" fmla="*/ 0 h 4255318"/>
              <a:gd name="connsiteX16" fmla="*/ 1674877 w 2636780"/>
              <a:gd name="connsiteY16" fmla="*/ 47501 h 4255318"/>
              <a:gd name="connsiteX17" fmla="*/ 1401744 w 2636780"/>
              <a:gd name="connsiteY17" fmla="*/ 463137 h 4255318"/>
              <a:gd name="connsiteX18" fmla="*/ 1389869 w 2636780"/>
              <a:gd name="connsiteY18" fmla="*/ 866898 h 4255318"/>
              <a:gd name="connsiteX19" fmla="*/ 1449245 w 2636780"/>
              <a:gd name="connsiteY19" fmla="*/ 926275 h 4255318"/>
              <a:gd name="connsiteX20" fmla="*/ 1959884 w 2636780"/>
              <a:gd name="connsiteY20" fmla="*/ 760020 h 4255318"/>
              <a:gd name="connsiteX21" fmla="*/ 2078638 w 2636780"/>
              <a:gd name="connsiteY21" fmla="*/ 486888 h 4255318"/>
              <a:gd name="connsiteX22" fmla="*/ 2102388 w 2636780"/>
              <a:gd name="connsiteY22" fmla="*/ 261257 h 4255318"/>
              <a:gd name="connsiteX23" fmla="*/ 2043012 w 2636780"/>
              <a:gd name="connsiteY23" fmla="*/ 249382 h 4255318"/>
              <a:gd name="connsiteX24" fmla="*/ 1995510 w 2636780"/>
              <a:gd name="connsiteY24" fmla="*/ 344384 h 4255318"/>
              <a:gd name="connsiteX25" fmla="*/ 1793630 w 2636780"/>
              <a:gd name="connsiteY25" fmla="*/ 653143 h 4255318"/>
              <a:gd name="connsiteX26" fmla="*/ 1698627 w 2636780"/>
              <a:gd name="connsiteY26" fmla="*/ 961901 h 4255318"/>
              <a:gd name="connsiteX27" fmla="*/ 1758004 w 2636780"/>
              <a:gd name="connsiteY27" fmla="*/ 1128156 h 4255318"/>
              <a:gd name="connsiteX28" fmla="*/ 2209266 w 2636780"/>
              <a:gd name="connsiteY28" fmla="*/ 997527 h 4255318"/>
              <a:gd name="connsiteX29" fmla="*/ 2399271 w 2636780"/>
              <a:gd name="connsiteY29" fmla="*/ 665018 h 4255318"/>
              <a:gd name="connsiteX30" fmla="*/ 2375521 w 2636780"/>
              <a:gd name="connsiteY30" fmla="*/ 605641 h 4255318"/>
              <a:gd name="connsiteX31" fmla="*/ 1948009 w 2636780"/>
              <a:gd name="connsiteY31" fmla="*/ 1211283 h 4255318"/>
              <a:gd name="connsiteX32" fmla="*/ 1829256 w 2636780"/>
              <a:gd name="connsiteY32" fmla="*/ 1543792 h 4255318"/>
              <a:gd name="connsiteX33" fmla="*/ 1746129 w 2636780"/>
              <a:gd name="connsiteY33" fmla="*/ 2113807 h 4255318"/>
              <a:gd name="connsiteX34" fmla="*/ 1758004 w 2636780"/>
              <a:gd name="connsiteY34" fmla="*/ 2244436 h 4255318"/>
              <a:gd name="connsiteX35" fmla="*/ 1948009 w 2636780"/>
              <a:gd name="connsiteY35" fmla="*/ 2410691 h 4255318"/>
              <a:gd name="connsiteX36" fmla="*/ 1983635 w 2636780"/>
              <a:gd name="connsiteY36" fmla="*/ 2398815 h 4255318"/>
              <a:gd name="connsiteX37" fmla="*/ 2019261 w 2636780"/>
              <a:gd name="connsiteY37" fmla="*/ 2268187 h 4255318"/>
              <a:gd name="connsiteX38" fmla="*/ 2007386 w 2636780"/>
              <a:gd name="connsiteY38" fmla="*/ 2125683 h 4255318"/>
              <a:gd name="connsiteX39" fmla="*/ 1971760 w 2636780"/>
              <a:gd name="connsiteY39" fmla="*/ 2161309 h 4255318"/>
              <a:gd name="connsiteX40" fmla="*/ 1888632 w 2636780"/>
              <a:gd name="connsiteY40" fmla="*/ 2268187 h 4255318"/>
              <a:gd name="connsiteX41" fmla="*/ 1781755 w 2636780"/>
              <a:gd name="connsiteY41" fmla="*/ 2446317 h 4255318"/>
              <a:gd name="connsiteX42" fmla="*/ 1829256 w 2636780"/>
              <a:gd name="connsiteY42" fmla="*/ 3443844 h 4255318"/>
              <a:gd name="connsiteX43" fmla="*/ 1900508 w 2636780"/>
              <a:gd name="connsiteY43" fmla="*/ 3431969 h 4255318"/>
              <a:gd name="connsiteX44" fmla="*/ 1948009 w 2636780"/>
              <a:gd name="connsiteY44" fmla="*/ 3408218 h 4255318"/>
              <a:gd name="connsiteX45" fmla="*/ 2031136 w 2636780"/>
              <a:gd name="connsiteY45" fmla="*/ 3265714 h 4255318"/>
              <a:gd name="connsiteX46" fmla="*/ 2066762 w 2636780"/>
              <a:gd name="connsiteY46" fmla="*/ 3111335 h 4255318"/>
              <a:gd name="connsiteX47" fmla="*/ 2054887 w 2636780"/>
              <a:gd name="connsiteY47" fmla="*/ 3075709 h 4255318"/>
              <a:gd name="connsiteX48" fmla="*/ 2007386 w 2636780"/>
              <a:gd name="connsiteY48" fmla="*/ 3170711 h 4255318"/>
              <a:gd name="connsiteX49" fmla="*/ 1888632 w 2636780"/>
              <a:gd name="connsiteY49" fmla="*/ 3455719 h 4255318"/>
              <a:gd name="connsiteX50" fmla="*/ 1924258 w 2636780"/>
              <a:gd name="connsiteY50" fmla="*/ 3788228 h 4255318"/>
              <a:gd name="connsiteX51" fmla="*/ 1971760 w 2636780"/>
              <a:gd name="connsiteY51" fmla="*/ 3835730 h 4255318"/>
              <a:gd name="connsiteX52" fmla="*/ 2043012 w 2636780"/>
              <a:gd name="connsiteY52" fmla="*/ 3847605 h 4255318"/>
              <a:gd name="connsiteX53" fmla="*/ 2138014 w 2636780"/>
              <a:gd name="connsiteY53" fmla="*/ 3788228 h 4255318"/>
              <a:gd name="connsiteX54" fmla="*/ 2256767 w 2636780"/>
              <a:gd name="connsiteY54" fmla="*/ 3645724 h 4255318"/>
              <a:gd name="connsiteX55" fmla="*/ 2280518 w 2636780"/>
              <a:gd name="connsiteY55" fmla="*/ 3503220 h 4255318"/>
              <a:gd name="connsiteX56" fmla="*/ 2244892 w 2636780"/>
              <a:gd name="connsiteY56" fmla="*/ 3515096 h 4255318"/>
              <a:gd name="connsiteX57" fmla="*/ 2173640 w 2636780"/>
              <a:gd name="connsiteY57" fmla="*/ 3811979 h 4255318"/>
              <a:gd name="connsiteX58" fmla="*/ 2221142 w 2636780"/>
              <a:gd name="connsiteY58" fmla="*/ 3883231 h 4255318"/>
              <a:gd name="connsiteX59" fmla="*/ 2328019 w 2636780"/>
              <a:gd name="connsiteY59" fmla="*/ 3811979 h 4255318"/>
              <a:gd name="connsiteX60" fmla="*/ 2411147 w 2636780"/>
              <a:gd name="connsiteY60" fmla="*/ 3705101 h 4255318"/>
              <a:gd name="connsiteX61" fmla="*/ 2446773 w 2636780"/>
              <a:gd name="connsiteY61" fmla="*/ 3598223 h 4255318"/>
              <a:gd name="connsiteX62" fmla="*/ 2434897 w 2636780"/>
              <a:gd name="connsiteY62" fmla="*/ 3550722 h 4255318"/>
              <a:gd name="connsiteX63" fmla="*/ 2256767 w 2636780"/>
              <a:gd name="connsiteY63" fmla="*/ 3705101 h 4255318"/>
              <a:gd name="connsiteX64" fmla="*/ 2209266 w 2636780"/>
              <a:gd name="connsiteY64" fmla="*/ 3859480 h 4255318"/>
              <a:gd name="connsiteX65" fmla="*/ 2268643 w 2636780"/>
              <a:gd name="connsiteY65" fmla="*/ 3918857 h 4255318"/>
              <a:gd name="connsiteX66" fmla="*/ 2339895 w 2636780"/>
              <a:gd name="connsiteY66" fmla="*/ 3895106 h 4255318"/>
              <a:gd name="connsiteX67" fmla="*/ 2363645 w 2636780"/>
              <a:gd name="connsiteY67" fmla="*/ 3859480 h 4255318"/>
              <a:gd name="connsiteX68" fmla="*/ 2434897 w 2636780"/>
              <a:gd name="connsiteY68" fmla="*/ 3776353 h 4255318"/>
              <a:gd name="connsiteX69" fmla="*/ 2328019 w 2636780"/>
              <a:gd name="connsiteY69" fmla="*/ 3396343 h 4255318"/>
              <a:gd name="connsiteX70" fmla="*/ 2256767 w 2636780"/>
              <a:gd name="connsiteY70" fmla="*/ 3372592 h 4255318"/>
              <a:gd name="connsiteX71" fmla="*/ 2173640 w 2636780"/>
              <a:gd name="connsiteY71" fmla="*/ 3384467 h 4255318"/>
              <a:gd name="connsiteX72" fmla="*/ 2078638 w 2636780"/>
              <a:gd name="connsiteY72" fmla="*/ 3538846 h 4255318"/>
              <a:gd name="connsiteX73" fmla="*/ 2126139 w 2636780"/>
              <a:gd name="connsiteY73" fmla="*/ 3728852 h 4255318"/>
              <a:gd name="connsiteX74" fmla="*/ 2209266 w 2636780"/>
              <a:gd name="connsiteY74" fmla="*/ 3705101 h 4255318"/>
              <a:gd name="connsiteX75" fmla="*/ 2553651 w 2636780"/>
              <a:gd name="connsiteY75" fmla="*/ 3063833 h 4255318"/>
              <a:gd name="connsiteX76" fmla="*/ 2589277 w 2636780"/>
              <a:gd name="connsiteY76" fmla="*/ 2790701 h 4255318"/>
              <a:gd name="connsiteX77" fmla="*/ 2494274 w 2636780"/>
              <a:gd name="connsiteY77" fmla="*/ 1911927 h 4255318"/>
              <a:gd name="connsiteX78" fmla="*/ 2411147 w 2636780"/>
              <a:gd name="connsiteY78" fmla="*/ 1864426 h 4255318"/>
              <a:gd name="connsiteX79" fmla="*/ 2292393 w 2636780"/>
              <a:gd name="connsiteY79" fmla="*/ 2185059 h 4255318"/>
              <a:gd name="connsiteX80" fmla="*/ 2304269 w 2636780"/>
              <a:gd name="connsiteY80" fmla="*/ 2422566 h 4255318"/>
              <a:gd name="connsiteX81" fmla="*/ 2423022 w 2636780"/>
              <a:gd name="connsiteY81" fmla="*/ 2315688 h 4255318"/>
              <a:gd name="connsiteX82" fmla="*/ 2494274 w 2636780"/>
              <a:gd name="connsiteY82" fmla="*/ 2161309 h 4255318"/>
              <a:gd name="connsiteX83" fmla="*/ 2624903 w 2636780"/>
              <a:gd name="connsiteY83" fmla="*/ 1626919 h 4255318"/>
              <a:gd name="connsiteX84" fmla="*/ 2601152 w 2636780"/>
              <a:gd name="connsiteY84" fmla="*/ 985652 h 4255318"/>
              <a:gd name="connsiteX85" fmla="*/ 2553651 w 2636780"/>
              <a:gd name="connsiteY85" fmla="*/ 1056904 h 4255318"/>
              <a:gd name="connsiteX86" fmla="*/ 2458648 w 2636780"/>
              <a:gd name="connsiteY86" fmla="*/ 1389413 h 4255318"/>
              <a:gd name="connsiteX87" fmla="*/ 2482399 w 2636780"/>
              <a:gd name="connsiteY87" fmla="*/ 1508166 h 4255318"/>
              <a:gd name="connsiteX88" fmla="*/ 2518025 w 2636780"/>
              <a:gd name="connsiteY88" fmla="*/ 1472540 h 4255318"/>
              <a:gd name="connsiteX89" fmla="*/ 2553651 w 2636780"/>
              <a:gd name="connsiteY89" fmla="*/ 1353787 h 4255318"/>
              <a:gd name="connsiteX90" fmla="*/ 2613027 w 2636780"/>
              <a:gd name="connsiteY90" fmla="*/ 1187532 h 4255318"/>
              <a:gd name="connsiteX91" fmla="*/ 2624903 w 2636780"/>
              <a:gd name="connsiteY91" fmla="*/ 712519 h 4255318"/>
              <a:gd name="connsiteX92" fmla="*/ 2529900 w 2636780"/>
              <a:gd name="connsiteY92" fmla="*/ 629392 h 4255318"/>
              <a:gd name="connsiteX93" fmla="*/ 2411147 w 2636780"/>
              <a:gd name="connsiteY93" fmla="*/ 700644 h 4255318"/>
              <a:gd name="connsiteX94" fmla="*/ 2233017 w 2636780"/>
              <a:gd name="connsiteY94" fmla="*/ 878774 h 4255318"/>
              <a:gd name="connsiteX95" fmla="*/ 2114264 w 2636780"/>
              <a:gd name="connsiteY95" fmla="*/ 1080654 h 4255318"/>
              <a:gd name="connsiteX96" fmla="*/ 2138014 w 2636780"/>
              <a:gd name="connsiteY96" fmla="*/ 1187532 h 4255318"/>
              <a:gd name="connsiteX97" fmla="*/ 2209266 w 2636780"/>
              <a:gd name="connsiteY97" fmla="*/ 1140031 h 4255318"/>
              <a:gd name="connsiteX98" fmla="*/ 2292393 w 2636780"/>
              <a:gd name="connsiteY98" fmla="*/ 1033153 h 4255318"/>
              <a:gd name="connsiteX99" fmla="*/ 2339895 w 2636780"/>
              <a:gd name="connsiteY99" fmla="*/ 890649 h 4255318"/>
              <a:gd name="connsiteX100" fmla="*/ 2339895 w 2636780"/>
              <a:gd name="connsiteY100" fmla="*/ 403761 h 4255318"/>
              <a:gd name="connsiteX101" fmla="*/ 2233017 w 2636780"/>
              <a:gd name="connsiteY101" fmla="*/ 273132 h 4255318"/>
              <a:gd name="connsiteX102" fmla="*/ 2173640 w 2636780"/>
              <a:gd name="connsiteY102" fmla="*/ 261257 h 4255318"/>
              <a:gd name="connsiteX103" fmla="*/ 2054887 w 2636780"/>
              <a:gd name="connsiteY103" fmla="*/ 273132 h 4255318"/>
              <a:gd name="connsiteX104" fmla="*/ 1686752 w 2636780"/>
              <a:gd name="connsiteY104" fmla="*/ 498763 h 4255318"/>
              <a:gd name="connsiteX105" fmla="*/ 1544248 w 2636780"/>
              <a:gd name="connsiteY105" fmla="*/ 676893 h 4255318"/>
              <a:gd name="connsiteX106" fmla="*/ 1449245 w 2636780"/>
              <a:gd name="connsiteY106" fmla="*/ 1199407 h 4255318"/>
              <a:gd name="connsiteX107" fmla="*/ 1556123 w 2636780"/>
              <a:gd name="connsiteY107" fmla="*/ 1235033 h 4255318"/>
              <a:gd name="connsiteX108" fmla="*/ 1663001 w 2636780"/>
              <a:gd name="connsiteY108" fmla="*/ 1128156 h 4255318"/>
              <a:gd name="connsiteX109" fmla="*/ 1698627 w 2636780"/>
              <a:gd name="connsiteY109" fmla="*/ 961901 h 4255318"/>
              <a:gd name="connsiteX110" fmla="*/ 1591749 w 2636780"/>
              <a:gd name="connsiteY110" fmla="*/ 201880 h 4255318"/>
              <a:gd name="connsiteX111" fmla="*/ 1508622 w 2636780"/>
              <a:gd name="connsiteY111" fmla="*/ 213756 h 4255318"/>
              <a:gd name="connsiteX112" fmla="*/ 1223614 w 2636780"/>
              <a:gd name="connsiteY112" fmla="*/ 415636 h 4255318"/>
              <a:gd name="connsiteX113" fmla="*/ 879230 w 2636780"/>
              <a:gd name="connsiteY113" fmla="*/ 902524 h 4255318"/>
              <a:gd name="connsiteX114" fmla="*/ 879230 w 2636780"/>
              <a:gd name="connsiteY114" fmla="*/ 1116280 h 4255318"/>
              <a:gd name="connsiteX115" fmla="*/ 1045484 w 2636780"/>
              <a:gd name="connsiteY115" fmla="*/ 1258784 h 4255318"/>
              <a:gd name="connsiteX116" fmla="*/ 1235490 w 2636780"/>
              <a:gd name="connsiteY116" fmla="*/ 1270659 h 4255318"/>
              <a:gd name="connsiteX117" fmla="*/ 1330492 w 2636780"/>
              <a:gd name="connsiteY117" fmla="*/ 1223158 h 4255318"/>
              <a:gd name="connsiteX118" fmla="*/ 1461121 w 2636780"/>
              <a:gd name="connsiteY118" fmla="*/ 997527 h 4255318"/>
              <a:gd name="connsiteX119" fmla="*/ 1508622 w 2636780"/>
              <a:gd name="connsiteY119" fmla="*/ 866898 h 4255318"/>
              <a:gd name="connsiteX120" fmla="*/ 1472996 w 2636780"/>
              <a:gd name="connsiteY120" fmla="*/ 534389 h 4255318"/>
              <a:gd name="connsiteX121" fmla="*/ 1401744 w 2636780"/>
              <a:gd name="connsiteY121" fmla="*/ 439387 h 4255318"/>
              <a:gd name="connsiteX122" fmla="*/ 1223614 w 2636780"/>
              <a:gd name="connsiteY122" fmla="*/ 332509 h 4255318"/>
              <a:gd name="connsiteX123" fmla="*/ 1140487 w 2636780"/>
              <a:gd name="connsiteY123" fmla="*/ 344384 h 4255318"/>
              <a:gd name="connsiteX124" fmla="*/ 1021734 w 2636780"/>
              <a:gd name="connsiteY124" fmla="*/ 427511 h 4255318"/>
              <a:gd name="connsiteX125" fmla="*/ 724851 w 2636780"/>
              <a:gd name="connsiteY125" fmla="*/ 665018 h 4255318"/>
              <a:gd name="connsiteX126" fmla="*/ 665474 w 2636780"/>
              <a:gd name="connsiteY126" fmla="*/ 819397 h 4255318"/>
              <a:gd name="connsiteX127" fmla="*/ 689225 w 2636780"/>
              <a:gd name="connsiteY127" fmla="*/ 1555667 h 4255318"/>
              <a:gd name="connsiteX128" fmla="*/ 760477 w 2636780"/>
              <a:gd name="connsiteY128" fmla="*/ 1674420 h 4255318"/>
              <a:gd name="connsiteX129" fmla="*/ 855479 w 2636780"/>
              <a:gd name="connsiteY129" fmla="*/ 1757548 h 4255318"/>
              <a:gd name="connsiteX130" fmla="*/ 997983 w 2636780"/>
              <a:gd name="connsiteY130" fmla="*/ 1721922 h 4255318"/>
              <a:gd name="connsiteX131" fmla="*/ 1081110 w 2636780"/>
              <a:gd name="connsiteY131" fmla="*/ 1603169 h 4255318"/>
              <a:gd name="connsiteX132" fmla="*/ 1152362 w 2636780"/>
              <a:gd name="connsiteY132" fmla="*/ 1199407 h 4255318"/>
              <a:gd name="connsiteX133" fmla="*/ 1104861 w 2636780"/>
              <a:gd name="connsiteY133" fmla="*/ 605641 h 4255318"/>
              <a:gd name="connsiteX134" fmla="*/ 796103 w 2636780"/>
              <a:gd name="connsiteY134" fmla="*/ 154379 h 4255318"/>
              <a:gd name="connsiteX135" fmla="*/ 534845 w 2636780"/>
              <a:gd name="connsiteY135" fmla="*/ 380010 h 4255318"/>
              <a:gd name="connsiteX136" fmla="*/ 154835 w 2636780"/>
              <a:gd name="connsiteY136" fmla="*/ 1199407 h 4255318"/>
              <a:gd name="connsiteX137" fmla="*/ 166710 w 2636780"/>
              <a:gd name="connsiteY137" fmla="*/ 1840675 h 4255318"/>
              <a:gd name="connsiteX138" fmla="*/ 356716 w 2636780"/>
              <a:gd name="connsiteY138" fmla="*/ 1923802 h 4255318"/>
              <a:gd name="connsiteX139" fmla="*/ 748601 w 2636780"/>
              <a:gd name="connsiteY139" fmla="*/ 1674420 h 4255318"/>
              <a:gd name="connsiteX140" fmla="*/ 997983 w 2636780"/>
              <a:gd name="connsiteY140" fmla="*/ 1163782 h 4255318"/>
              <a:gd name="connsiteX141" fmla="*/ 879230 w 2636780"/>
              <a:gd name="connsiteY141" fmla="*/ 581891 h 4255318"/>
              <a:gd name="connsiteX142" fmla="*/ 677349 w 2636780"/>
              <a:gd name="connsiteY142" fmla="*/ 653143 h 4255318"/>
              <a:gd name="connsiteX143" fmla="*/ 356716 w 2636780"/>
              <a:gd name="connsiteY143" fmla="*/ 973776 h 4255318"/>
              <a:gd name="connsiteX144" fmla="*/ 154835 w 2636780"/>
              <a:gd name="connsiteY144" fmla="*/ 1270659 h 4255318"/>
              <a:gd name="connsiteX145" fmla="*/ 456 w 2636780"/>
              <a:gd name="connsiteY145" fmla="*/ 1947553 h 4255318"/>
              <a:gd name="connsiteX146" fmla="*/ 131084 w 2636780"/>
              <a:gd name="connsiteY146" fmla="*/ 2363189 h 4255318"/>
              <a:gd name="connsiteX147" fmla="*/ 475469 w 2636780"/>
              <a:gd name="connsiteY147" fmla="*/ 2565070 h 4255318"/>
              <a:gd name="connsiteX148" fmla="*/ 807978 w 2636780"/>
              <a:gd name="connsiteY148" fmla="*/ 2493818 h 4255318"/>
              <a:gd name="connsiteX149" fmla="*/ 926731 w 2636780"/>
              <a:gd name="connsiteY149" fmla="*/ 2398815 h 4255318"/>
              <a:gd name="connsiteX150" fmla="*/ 1045484 w 2636780"/>
              <a:gd name="connsiteY150" fmla="*/ 2066306 h 4255318"/>
              <a:gd name="connsiteX151" fmla="*/ 1021734 w 2636780"/>
              <a:gd name="connsiteY151" fmla="*/ 1674420 h 4255318"/>
              <a:gd name="connsiteX152" fmla="*/ 879230 w 2636780"/>
              <a:gd name="connsiteY152" fmla="*/ 1543792 h 4255318"/>
              <a:gd name="connsiteX153" fmla="*/ 534845 w 2636780"/>
              <a:gd name="connsiteY153" fmla="*/ 1805049 h 4255318"/>
              <a:gd name="connsiteX154" fmla="*/ 404217 w 2636780"/>
              <a:gd name="connsiteY154" fmla="*/ 2054431 h 4255318"/>
              <a:gd name="connsiteX155" fmla="*/ 321090 w 2636780"/>
              <a:gd name="connsiteY155" fmla="*/ 2683823 h 4255318"/>
              <a:gd name="connsiteX156" fmla="*/ 356716 w 2636780"/>
              <a:gd name="connsiteY156" fmla="*/ 2968831 h 4255318"/>
              <a:gd name="connsiteX157" fmla="*/ 570471 w 2636780"/>
              <a:gd name="connsiteY157" fmla="*/ 3241963 h 4255318"/>
              <a:gd name="connsiteX158" fmla="*/ 677349 w 2636780"/>
              <a:gd name="connsiteY158" fmla="*/ 3253839 h 4255318"/>
              <a:gd name="connsiteX159" fmla="*/ 843604 w 2636780"/>
              <a:gd name="connsiteY159" fmla="*/ 3170711 h 4255318"/>
              <a:gd name="connsiteX160" fmla="*/ 902980 w 2636780"/>
              <a:gd name="connsiteY160" fmla="*/ 2945080 h 4255318"/>
              <a:gd name="connsiteX161" fmla="*/ 879230 w 2636780"/>
              <a:gd name="connsiteY161" fmla="*/ 2493818 h 4255318"/>
              <a:gd name="connsiteX162" fmla="*/ 760477 w 2636780"/>
              <a:gd name="connsiteY162" fmla="*/ 2505693 h 4255318"/>
              <a:gd name="connsiteX163" fmla="*/ 677349 w 2636780"/>
              <a:gd name="connsiteY163" fmla="*/ 2576945 h 4255318"/>
              <a:gd name="connsiteX164" fmla="*/ 475469 w 2636780"/>
              <a:gd name="connsiteY164" fmla="*/ 2861953 h 4255318"/>
              <a:gd name="connsiteX165" fmla="*/ 368591 w 2636780"/>
              <a:gd name="connsiteY165" fmla="*/ 3230088 h 4255318"/>
              <a:gd name="connsiteX166" fmla="*/ 427967 w 2636780"/>
              <a:gd name="connsiteY166" fmla="*/ 3550722 h 4255318"/>
              <a:gd name="connsiteX167" fmla="*/ 475469 w 2636780"/>
              <a:gd name="connsiteY167" fmla="*/ 3574472 h 4255318"/>
              <a:gd name="connsiteX168" fmla="*/ 558596 w 2636780"/>
              <a:gd name="connsiteY168" fmla="*/ 3550722 h 4255318"/>
              <a:gd name="connsiteX169" fmla="*/ 570471 w 2636780"/>
              <a:gd name="connsiteY169" fmla="*/ 3491345 h 4255318"/>
              <a:gd name="connsiteX170" fmla="*/ 606097 w 2636780"/>
              <a:gd name="connsiteY170" fmla="*/ 3420093 h 4255318"/>
              <a:gd name="connsiteX171" fmla="*/ 653599 w 2636780"/>
              <a:gd name="connsiteY171" fmla="*/ 3301340 h 4255318"/>
              <a:gd name="connsiteX172" fmla="*/ 617973 w 2636780"/>
              <a:gd name="connsiteY172" fmla="*/ 3028207 h 4255318"/>
              <a:gd name="connsiteX173" fmla="*/ 570471 w 2636780"/>
              <a:gd name="connsiteY173" fmla="*/ 3016332 h 4255318"/>
              <a:gd name="connsiteX174" fmla="*/ 416092 w 2636780"/>
              <a:gd name="connsiteY174" fmla="*/ 3075709 h 4255318"/>
              <a:gd name="connsiteX175" fmla="*/ 344840 w 2636780"/>
              <a:gd name="connsiteY175" fmla="*/ 3158836 h 4255318"/>
              <a:gd name="connsiteX176" fmla="*/ 273588 w 2636780"/>
              <a:gd name="connsiteY176" fmla="*/ 3431969 h 4255318"/>
              <a:gd name="connsiteX177" fmla="*/ 285464 w 2636780"/>
              <a:gd name="connsiteY177" fmla="*/ 3621974 h 4255318"/>
              <a:gd name="connsiteX178" fmla="*/ 344840 w 2636780"/>
              <a:gd name="connsiteY178" fmla="*/ 3669475 h 4255318"/>
              <a:gd name="connsiteX179" fmla="*/ 356716 w 2636780"/>
              <a:gd name="connsiteY179" fmla="*/ 3705101 h 4255318"/>
              <a:gd name="connsiteX180" fmla="*/ 606097 w 2636780"/>
              <a:gd name="connsiteY180" fmla="*/ 3586348 h 4255318"/>
              <a:gd name="connsiteX181" fmla="*/ 653599 w 2636780"/>
              <a:gd name="connsiteY181" fmla="*/ 3467595 h 4255318"/>
              <a:gd name="connsiteX182" fmla="*/ 701100 w 2636780"/>
              <a:gd name="connsiteY182" fmla="*/ 3372592 h 4255318"/>
              <a:gd name="connsiteX183" fmla="*/ 582347 w 2636780"/>
              <a:gd name="connsiteY183" fmla="*/ 3135085 h 4255318"/>
              <a:gd name="connsiteX184" fmla="*/ 499219 w 2636780"/>
              <a:gd name="connsiteY184" fmla="*/ 3146961 h 4255318"/>
              <a:gd name="connsiteX185" fmla="*/ 309214 w 2636780"/>
              <a:gd name="connsiteY185" fmla="*/ 3336966 h 4255318"/>
              <a:gd name="connsiteX186" fmla="*/ 261713 w 2636780"/>
              <a:gd name="connsiteY186" fmla="*/ 3455719 h 4255318"/>
              <a:gd name="connsiteX187" fmla="*/ 190461 w 2636780"/>
              <a:gd name="connsiteY187" fmla="*/ 3669475 h 4255318"/>
              <a:gd name="connsiteX188" fmla="*/ 226087 w 2636780"/>
              <a:gd name="connsiteY188" fmla="*/ 3906982 h 4255318"/>
              <a:gd name="connsiteX189" fmla="*/ 309214 w 2636780"/>
              <a:gd name="connsiteY189" fmla="*/ 4001984 h 4255318"/>
              <a:gd name="connsiteX190" fmla="*/ 380466 w 2636780"/>
              <a:gd name="connsiteY190" fmla="*/ 4073236 h 4255318"/>
              <a:gd name="connsiteX191" fmla="*/ 594222 w 2636780"/>
              <a:gd name="connsiteY191" fmla="*/ 4085111 h 4255318"/>
              <a:gd name="connsiteX192" fmla="*/ 724851 w 2636780"/>
              <a:gd name="connsiteY192" fmla="*/ 4073236 h 4255318"/>
              <a:gd name="connsiteX193" fmla="*/ 938606 w 2636780"/>
              <a:gd name="connsiteY193" fmla="*/ 3823854 h 4255318"/>
              <a:gd name="connsiteX194" fmla="*/ 831729 w 2636780"/>
              <a:gd name="connsiteY194" fmla="*/ 3503220 h 4255318"/>
              <a:gd name="connsiteX195" fmla="*/ 617973 w 2636780"/>
              <a:gd name="connsiteY195" fmla="*/ 3372592 h 4255318"/>
              <a:gd name="connsiteX196" fmla="*/ 451718 w 2636780"/>
              <a:gd name="connsiteY196" fmla="*/ 3408218 h 4255318"/>
              <a:gd name="connsiteX197" fmla="*/ 332965 w 2636780"/>
              <a:gd name="connsiteY197" fmla="*/ 3586348 h 4255318"/>
              <a:gd name="connsiteX198" fmla="*/ 344840 w 2636780"/>
              <a:gd name="connsiteY198" fmla="*/ 3883231 h 4255318"/>
              <a:gd name="connsiteX199" fmla="*/ 665474 w 2636780"/>
              <a:gd name="connsiteY199" fmla="*/ 4251366 h 4255318"/>
              <a:gd name="connsiteX200" fmla="*/ 1437370 w 2636780"/>
              <a:gd name="connsiteY200" fmla="*/ 4037610 h 4255318"/>
              <a:gd name="connsiteX201" fmla="*/ 1472996 w 2636780"/>
              <a:gd name="connsiteY201" fmla="*/ 3906982 h 4255318"/>
              <a:gd name="connsiteX202" fmla="*/ 1342367 w 2636780"/>
              <a:gd name="connsiteY202" fmla="*/ 3420093 h 4255318"/>
              <a:gd name="connsiteX203" fmla="*/ 1271116 w 2636780"/>
              <a:gd name="connsiteY203" fmla="*/ 3384467 h 4255318"/>
              <a:gd name="connsiteX204" fmla="*/ 1116736 w 2636780"/>
              <a:gd name="connsiteY204" fmla="*/ 3598223 h 4255318"/>
              <a:gd name="connsiteX205" fmla="*/ 1235490 w 2636780"/>
              <a:gd name="connsiteY205" fmla="*/ 4144488 h 4255318"/>
              <a:gd name="connsiteX206" fmla="*/ 1318617 w 2636780"/>
              <a:gd name="connsiteY206" fmla="*/ 4180114 h 4255318"/>
              <a:gd name="connsiteX207" fmla="*/ 1663001 w 2636780"/>
              <a:gd name="connsiteY207" fmla="*/ 4025735 h 4255318"/>
              <a:gd name="connsiteX208" fmla="*/ 1793630 w 2636780"/>
              <a:gd name="connsiteY208" fmla="*/ 3230088 h 4255318"/>
              <a:gd name="connsiteX209" fmla="*/ 1758004 w 2636780"/>
              <a:gd name="connsiteY209" fmla="*/ 3206337 h 4255318"/>
              <a:gd name="connsiteX210" fmla="*/ 1722378 w 2636780"/>
              <a:gd name="connsiteY210" fmla="*/ 3265714 h 4255318"/>
              <a:gd name="connsiteX211" fmla="*/ 1686752 w 2636780"/>
              <a:gd name="connsiteY211" fmla="*/ 3574472 h 4255318"/>
              <a:gd name="connsiteX212" fmla="*/ 1817380 w 2636780"/>
              <a:gd name="connsiteY212" fmla="*/ 3942607 h 4255318"/>
              <a:gd name="connsiteX213" fmla="*/ 1888632 w 2636780"/>
              <a:gd name="connsiteY213" fmla="*/ 3978233 h 4255318"/>
              <a:gd name="connsiteX214" fmla="*/ 2054887 w 2636780"/>
              <a:gd name="connsiteY214" fmla="*/ 3895106 h 4255318"/>
              <a:gd name="connsiteX215" fmla="*/ 2209266 w 2636780"/>
              <a:gd name="connsiteY215" fmla="*/ 2695698 h 4255318"/>
              <a:gd name="connsiteX216" fmla="*/ 2126139 w 2636780"/>
              <a:gd name="connsiteY216" fmla="*/ 2493818 h 4255318"/>
              <a:gd name="connsiteX217" fmla="*/ 1936134 w 2636780"/>
              <a:gd name="connsiteY217" fmla="*/ 2339439 h 4255318"/>
              <a:gd name="connsiteX218" fmla="*/ 1900508 w 2636780"/>
              <a:gd name="connsiteY218" fmla="*/ 2683823 h 4255318"/>
              <a:gd name="connsiteX219" fmla="*/ 2031136 w 2636780"/>
              <a:gd name="connsiteY219" fmla="*/ 2766950 h 4255318"/>
              <a:gd name="connsiteX220" fmla="*/ 2458648 w 2636780"/>
              <a:gd name="connsiteY220" fmla="*/ 2505693 h 4255318"/>
              <a:gd name="connsiteX221" fmla="*/ 2518025 w 2636780"/>
              <a:gd name="connsiteY221" fmla="*/ 2161309 h 4255318"/>
              <a:gd name="connsiteX222" fmla="*/ 2482399 w 2636780"/>
              <a:gd name="connsiteY222" fmla="*/ 1674420 h 4255318"/>
              <a:gd name="connsiteX223" fmla="*/ 2328019 w 2636780"/>
              <a:gd name="connsiteY223" fmla="*/ 1413163 h 4255318"/>
              <a:gd name="connsiteX224" fmla="*/ 2114264 w 2636780"/>
              <a:gd name="connsiteY224" fmla="*/ 1163782 h 4255318"/>
              <a:gd name="connsiteX225" fmla="*/ 2019261 w 2636780"/>
              <a:gd name="connsiteY225" fmla="*/ 1128156 h 4255318"/>
              <a:gd name="connsiteX226" fmla="*/ 1758004 w 2636780"/>
              <a:gd name="connsiteY226" fmla="*/ 1187532 h 4255318"/>
              <a:gd name="connsiteX227" fmla="*/ 1651126 w 2636780"/>
              <a:gd name="connsiteY227" fmla="*/ 1294410 h 4255318"/>
              <a:gd name="connsiteX228" fmla="*/ 1472996 w 2636780"/>
              <a:gd name="connsiteY228" fmla="*/ 1591293 h 4255318"/>
              <a:gd name="connsiteX229" fmla="*/ 1484871 w 2636780"/>
              <a:gd name="connsiteY229" fmla="*/ 1959428 h 4255318"/>
              <a:gd name="connsiteX230" fmla="*/ 1532373 w 2636780"/>
              <a:gd name="connsiteY230" fmla="*/ 2018805 h 4255318"/>
              <a:gd name="connsiteX231" fmla="*/ 1639251 w 2636780"/>
              <a:gd name="connsiteY231" fmla="*/ 2006930 h 4255318"/>
              <a:gd name="connsiteX232" fmla="*/ 1948009 w 2636780"/>
              <a:gd name="connsiteY232" fmla="*/ 902524 h 4255318"/>
              <a:gd name="connsiteX233" fmla="*/ 1769879 w 2636780"/>
              <a:gd name="connsiteY233" fmla="*/ 617517 h 4255318"/>
              <a:gd name="connsiteX234" fmla="*/ 1674877 w 2636780"/>
              <a:gd name="connsiteY234" fmla="*/ 593766 h 4255318"/>
              <a:gd name="connsiteX235" fmla="*/ 1377993 w 2636780"/>
              <a:gd name="connsiteY235" fmla="*/ 748145 h 4255318"/>
              <a:gd name="connsiteX236" fmla="*/ 938606 w 2636780"/>
              <a:gd name="connsiteY236" fmla="*/ 1353787 h 4255318"/>
              <a:gd name="connsiteX237" fmla="*/ 807978 w 2636780"/>
              <a:gd name="connsiteY237" fmla="*/ 1793174 h 4255318"/>
              <a:gd name="connsiteX238" fmla="*/ 796103 w 2636780"/>
              <a:gd name="connsiteY238" fmla="*/ 2185059 h 4255318"/>
              <a:gd name="connsiteX239" fmla="*/ 1021734 w 2636780"/>
              <a:gd name="connsiteY239" fmla="*/ 3241963 h 4255318"/>
              <a:gd name="connsiteX240" fmla="*/ 1128612 w 2636780"/>
              <a:gd name="connsiteY240" fmla="*/ 3348841 h 4255318"/>
              <a:gd name="connsiteX241" fmla="*/ 1354243 w 2636780"/>
              <a:gd name="connsiteY241" fmla="*/ 3301340 h 4255318"/>
              <a:gd name="connsiteX242" fmla="*/ 1437370 w 2636780"/>
              <a:gd name="connsiteY242" fmla="*/ 3206337 h 4255318"/>
              <a:gd name="connsiteX243" fmla="*/ 1532373 w 2636780"/>
              <a:gd name="connsiteY243" fmla="*/ 2731324 h 4255318"/>
              <a:gd name="connsiteX244" fmla="*/ 1318617 w 2636780"/>
              <a:gd name="connsiteY244" fmla="*/ 1781298 h 4255318"/>
              <a:gd name="connsiteX245" fmla="*/ 1128612 w 2636780"/>
              <a:gd name="connsiteY245" fmla="*/ 1615044 h 4255318"/>
              <a:gd name="connsiteX246" fmla="*/ 997983 w 2636780"/>
              <a:gd name="connsiteY246" fmla="*/ 1579418 h 4255318"/>
              <a:gd name="connsiteX247" fmla="*/ 867355 w 2636780"/>
              <a:gd name="connsiteY247" fmla="*/ 1591293 h 4255318"/>
              <a:gd name="connsiteX248" fmla="*/ 712975 w 2636780"/>
              <a:gd name="connsiteY248" fmla="*/ 1757548 h 4255318"/>
              <a:gd name="connsiteX249" fmla="*/ 380466 w 2636780"/>
              <a:gd name="connsiteY249" fmla="*/ 2375065 h 4255318"/>
              <a:gd name="connsiteX250" fmla="*/ 392342 w 2636780"/>
              <a:gd name="connsiteY250" fmla="*/ 3051958 h 4255318"/>
              <a:gd name="connsiteX251" fmla="*/ 546721 w 2636780"/>
              <a:gd name="connsiteY251" fmla="*/ 3348841 h 4255318"/>
              <a:gd name="connsiteX252" fmla="*/ 843604 w 2636780"/>
              <a:gd name="connsiteY252" fmla="*/ 3574472 h 4255318"/>
              <a:gd name="connsiteX253" fmla="*/ 1081110 w 2636780"/>
              <a:gd name="connsiteY253" fmla="*/ 3491345 h 4255318"/>
              <a:gd name="connsiteX254" fmla="*/ 1199864 w 2636780"/>
              <a:gd name="connsiteY254" fmla="*/ 3170711 h 4255318"/>
              <a:gd name="connsiteX255" fmla="*/ 902980 w 2636780"/>
              <a:gd name="connsiteY255" fmla="*/ 1971304 h 4255318"/>
              <a:gd name="connsiteX256" fmla="*/ 772352 w 2636780"/>
              <a:gd name="connsiteY256" fmla="*/ 1876301 h 4255318"/>
              <a:gd name="connsiteX257" fmla="*/ 534845 w 2636780"/>
              <a:gd name="connsiteY257" fmla="*/ 1971304 h 4255318"/>
              <a:gd name="connsiteX258" fmla="*/ 261713 w 2636780"/>
              <a:gd name="connsiteY258" fmla="*/ 2446317 h 4255318"/>
              <a:gd name="connsiteX259" fmla="*/ 178586 w 2636780"/>
              <a:gd name="connsiteY259" fmla="*/ 3253839 h 4255318"/>
              <a:gd name="connsiteX260" fmla="*/ 309214 w 2636780"/>
              <a:gd name="connsiteY260" fmla="*/ 3491345 h 4255318"/>
              <a:gd name="connsiteX261" fmla="*/ 487344 w 2636780"/>
              <a:gd name="connsiteY261" fmla="*/ 3610098 h 4255318"/>
              <a:gd name="connsiteX262" fmla="*/ 606097 w 2636780"/>
              <a:gd name="connsiteY262" fmla="*/ 3633849 h 4255318"/>
              <a:gd name="connsiteX263" fmla="*/ 724851 w 2636780"/>
              <a:gd name="connsiteY263" fmla="*/ 3610098 h 4255318"/>
              <a:gd name="connsiteX264" fmla="*/ 855479 w 2636780"/>
              <a:gd name="connsiteY264" fmla="*/ 3491345 h 4255318"/>
              <a:gd name="connsiteX265" fmla="*/ 1081110 w 2636780"/>
              <a:gd name="connsiteY265" fmla="*/ 3028207 h 4255318"/>
              <a:gd name="connsiteX266" fmla="*/ 1069235 w 2636780"/>
              <a:gd name="connsiteY266" fmla="*/ 2208810 h 4255318"/>
              <a:gd name="connsiteX267" fmla="*/ 1009858 w 2636780"/>
              <a:gd name="connsiteY267" fmla="*/ 2137558 h 4255318"/>
              <a:gd name="connsiteX268" fmla="*/ 879230 w 2636780"/>
              <a:gd name="connsiteY268" fmla="*/ 2220685 h 4255318"/>
              <a:gd name="connsiteX269" fmla="*/ 724851 w 2636780"/>
              <a:gd name="connsiteY269" fmla="*/ 2541319 h 4255318"/>
              <a:gd name="connsiteX270" fmla="*/ 677349 w 2636780"/>
              <a:gd name="connsiteY270" fmla="*/ 2968831 h 4255318"/>
              <a:gd name="connsiteX271" fmla="*/ 819853 w 2636780"/>
              <a:gd name="connsiteY271" fmla="*/ 3325091 h 4255318"/>
              <a:gd name="connsiteX272" fmla="*/ 974232 w 2636780"/>
              <a:gd name="connsiteY272" fmla="*/ 3135085 h 4255318"/>
              <a:gd name="connsiteX273" fmla="*/ 1033609 w 2636780"/>
              <a:gd name="connsiteY273" fmla="*/ 2945080 h 4255318"/>
              <a:gd name="connsiteX274" fmla="*/ 1128612 w 2636780"/>
              <a:gd name="connsiteY274" fmla="*/ 2315688 h 4255318"/>
              <a:gd name="connsiteX275" fmla="*/ 1104861 w 2636780"/>
              <a:gd name="connsiteY275" fmla="*/ 1793174 h 4255318"/>
              <a:gd name="connsiteX276" fmla="*/ 1033609 w 2636780"/>
              <a:gd name="connsiteY276" fmla="*/ 1721922 h 4255318"/>
              <a:gd name="connsiteX277" fmla="*/ 926731 w 2636780"/>
              <a:gd name="connsiteY277" fmla="*/ 1805049 h 4255318"/>
              <a:gd name="connsiteX278" fmla="*/ 819853 w 2636780"/>
              <a:gd name="connsiteY278" fmla="*/ 2113807 h 4255318"/>
              <a:gd name="connsiteX279" fmla="*/ 807978 w 2636780"/>
              <a:gd name="connsiteY279" fmla="*/ 2422566 h 4255318"/>
              <a:gd name="connsiteX280" fmla="*/ 831729 w 2636780"/>
              <a:gd name="connsiteY280" fmla="*/ 2517569 h 4255318"/>
              <a:gd name="connsiteX281" fmla="*/ 974232 w 2636780"/>
              <a:gd name="connsiteY281" fmla="*/ 2576945 h 4255318"/>
              <a:gd name="connsiteX282" fmla="*/ 1140487 w 2636780"/>
              <a:gd name="connsiteY282" fmla="*/ 2422566 h 4255318"/>
              <a:gd name="connsiteX283" fmla="*/ 1342367 w 2636780"/>
              <a:gd name="connsiteY283" fmla="*/ 1923802 h 4255318"/>
              <a:gd name="connsiteX284" fmla="*/ 1354243 w 2636780"/>
              <a:gd name="connsiteY284" fmla="*/ 1187532 h 4255318"/>
              <a:gd name="connsiteX285" fmla="*/ 1282991 w 2636780"/>
              <a:gd name="connsiteY285" fmla="*/ 1211283 h 4255318"/>
              <a:gd name="connsiteX286" fmla="*/ 1187988 w 2636780"/>
              <a:gd name="connsiteY286" fmla="*/ 1318161 h 4255318"/>
              <a:gd name="connsiteX287" fmla="*/ 1081110 w 2636780"/>
              <a:gd name="connsiteY287" fmla="*/ 1425039 h 4255318"/>
              <a:gd name="connsiteX288" fmla="*/ 986108 w 2636780"/>
              <a:gd name="connsiteY288" fmla="*/ 1603169 h 4255318"/>
              <a:gd name="connsiteX289" fmla="*/ 974232 w 2636780"/>
              <a:gd name="connsiteY289" fmla="*/ 1638795 h 4255318"/>
              <a:gd name="connsiteX290" fmla="*/ 1033609 w 2636780"/>
              <a:gd name="connsiteY290" fmla="*/ 1567543 h 4255318"/>
              <a:gd name="connsiteX291" fmla="*/ 1045484 w 2636780"/>
              <a:gd name="connsiteY291" fmla="*/ 1520041 h 425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2636780" h="4255318">
                <a:moveTo>
                  <a:pt x="297339" y="95002"/>
                </a:moveTo>
                <a:cubicBezTo>
                  <a:pt x="285464" y="130628"/>
                  <a:pt x="270157" y="165289"/>
                  <a:pt x="261713" y="201880"/>
                </a:cubicBezTo>
                <a:cubicBezTo>
                  <a:pt x="221128" y="377748"/>
                  <a:pt x="198251" y="506705"/>
                  <a:pt x="273588" y="688769"/>
                </a:cubicBezTo>
                <a:cubicBezTo>
                  <a:pt x="301538" y="756315"/>
                  <a:pt x="425014" y="754414"/>
                  <a:pt x="475469" y="760020"/>
                </a:cubicBezTo>
                <a:cubicBezTo>
                  <a:pt x="703855" y="720301"/>
                  <a:pt x="786690" y="759875"/>
                  <a:pt x="914856" y="546265"/>
                </a:cubicBezTo>
                <a:cubicBezTo>
                  <a:pt x="948445" y="490284"/>
                  <a:pt x="946523" y="419594"/>
                  <a:pt x="962357" y="356259"/>
                </a:cubicBezTo>
                <a:cubicBezTo>
                  <a:pt x="947571" y="277403"/>
                  <a:pt x="953055" y="131915"/>
                  <a:pt x="855479" y="83127"/>
                </a:cubicBezTo>
                <a:cubicBezTo>
                  <a:pt x="833943" y="72359"/>
                  <a:pt x="807978" y="91044"/>
                  <a:pt x="784227" y="95002"/>
                </a:cubicBezTo>
                <a:cubicBezTo>
                  <a:pt x="664605" y="334247"/>
                  <a:pt x="716128" y="201147"/>
                  <a:pt x="641723" y="498763"/>
                </a:cubicBezTo>
                <a:cubicBezTo>
                  <a:pt x="680496" y="648315"/>
                  <a:pt x="655986" y="828223"/>
                  <a:pt x="819853" y="890649"/>
                </a:cubicBezTo>
                <a:cubicBezTo>
                  <a:pt x="868507" y="909184"/>
                  <a:pt x="922772" y="906483"/>
                  <a:pt x="974232" y="914400"/>
                </a:cubicBezTo>
                <a:cubicBezTo>
                  <a:pt x="1431172" y="823012"/>
                  <a:pt x="1473172" y="892984"/>
                  <a:pt x="1746129" y="676893"/>
                </a:cubicBezTo>
                <a:cubicBezTo>
                  <a:pt x="1785631" y="645620"/>
                  <a:pt x="1817380" y="605641"/>
                  <a:pt x="1853006" y="570015"/>
                </a:cubicBezTo>
                <a:cubicBezTo>
                  <a:pt x="1964014" y="329498"/>
                  <a:pt x="1955619" y="415929"/>
                  <a:pt x="1888632" y="47501"/>
                </a:cubicBezTo>
                <a:cubicBezTo>
                  <a:pt x="1886079" y="33459"/>
                  <a:pt x="1866048" y="29547"/>
                  <a:pt x="1853006" y="23750"/>
                </a:cubicBezTo>
                <a:cubicBezTo>
                  <a:pt x="1830129" y="13582"/>
                  <a:pt x="1805505" y="7917"/>
                  <a:pt x="1781755" y="0"/>
                </a:cubicBezTo>
                <a:cubicBezTo>
                  <a:pt x="1746129" y="15834"/>
                  <a:pt x="1706482" y="24675"/>
                  <a:pt x="1674877" y="47501"/>
                </a:cubicBezTo>
                <a:cubicBezTo>
                  <a:pt x="1531734" y="150882"/>
                  <a:pt x="1484259" y="309896"/>
                  <a:pt x="1401744" y="463137"/>
                </a:cubicBezTo>
                <a:cubicBezTo>
                  <a:pt x="1385649" y="591898"/>
                  <a:pt x="1355997" y="737055"/>
                  <a:pt x="1389869" y="866898"/>
                </a:cubicBezTo>
                <a:cubicBezTo>
                  <a:pt x="1396934" y="893982"/>
                  <a:pt x="1429453" y="906483"/>
                  <a:pt x="1449245" y="926275"/>
                </a:cubicBezTo>
                <a:cubicBezTo>
                  <a:pt x="1496741" y="916200"/>
                  <a:pt x="1873454" y="889664"/>
                  <a:pt x="1959884" y="760020"/>
                </a:cubicBezTo>
                <a:cubicBezTo>
                  <a:pt x="2014953" y="677416"/>
                  <a:pt x="2039053" y="577932"/>
                  <a:pt x="2078638" y="486888"/>
                </a:cubicBezTo>
                <a:cubicBezTo>
                  <a:pt x="2079808" y="476355"/>
                  <a:pt x="2103702" y="264871"/>
                  <a:pt x="2102388" y="261257"/>
                </a:cubicBezTo>
                <a:cubicBezTo>
                  <a:pt x="2095490" y="242288"/>
                  <a:pt x="2062804" y="253340"/>
                  <a:pt x="2043012" y="249382"/>
                </a:cubicBezTo>
                <a:cubicBezTo>
                  <a:pt x="2027178" y="281049"/>
                  <a:pt x="2015149" y="314925"/>
                  <a:pt x="1995510" y="344384"/>
                </a:cubicBezTo>
                <a:cubicBezTo>
                  <a:pt x="1898500" y="489898"/>
                  <a:pt x="1855884" y="491284"/>
                  <a:pt x="1793630" y="653143"/>
                </a:cubicBezTo>
                <a:cubicBezTo>
                  <a:pt x="1754975" y="753647"/>
                  <a:pt x="1730295" y="858982"/>
                  <a:pt x="1698627" y="961901"/>
                </a:cubicBezTo>
                <a:cubicBezTo>
                  <a:pt x="1718419" y="1017319"/>
                  <a:pt x="1709383" y="1095005"/>
                  <a:pt x="1758004" y="1128156"/>
                </a:cubicBezTo>
                <a:cubicBezTo>
                  <a:pt x="1907593" y="1230149"/>
                  <a:pt x="2111372" y="1053466"/>
                  <a:pt x="2209266" y="997527"/>
                </a:cubicBezTo>
                <a:cubicBezTo>
                  <a:pt x="2301408" y="879059"/>
                  <a:pt x="2350661" y="831680"/>
                  <a:pt x="2399271" y="665018"/>
                </a:cubicBezTo>
                <a:cubicBezTo>
                  <a:pt x="2405240" y="644554"/>
                  <a:pt x="2383438" y="625433"/>
                  <a:pt x="2375521" y="605641"/>
                </a:cubicBezTo>
                <a:cubicBezTo>
                  <a:pt x="2185828" y="835270"/>
                  <a:pt x="2081042" y="935363"/>
                  <a:pt x="1948009" y="1211283"/>
                </a:cubicBezTo>
                <a:cubicBezTo>
                  <a:pt x="1896895" y="1317297"/>
                  <a:pt x="1868840" y="1432956"/>
                  <a:pt x="1829256" y="1543792"/>
                </a:cubicBezTo>
                <a:cubicBezTo>
                  <a:pt x="1801547" y="1733797"/>
                  <a:pt x="1765556" y="1922777"/>
                  <a:pt x="1746129" y="2113807"/>
                </a:cubicBezTo>
                <a:cubicBezTo>
                  <a:pt x="1741705" y="2157305"/>
                  <a:pt x="1735974" y="2206669"/>
                  <a:pt x="1758004" y="2244436"/>
                </a:cubicBezTo>
                <a:cubicBezTo>
                  <a:pt x="1836803" y="2379521"/>
                  <a:pt x="1857866" y="2380642"/>
                  <a:pt x="1948009" y="2410691"/>
                </a:cubicBezTo>
                <a:cubicBezTo>
                  <a:pt x="1959884" y="2406732"/>
                  <a:pt x="1975621" y="2408431"/>
                  <a:pt x="1983635" y="2398815"/>
                </a:cubicBezTo>
                <a:cubicBezTo>
                  <a:pt x="2007475" y="2370207"/>
                  <a:pt x="2013882" y="2300459"/>
                  <a:pt x="2019261" y="2268187"/>
                </a:cubicBezTo>
                <a:cubicBezTo>
                  <a:pt x="2015303" y="2220686"/>
                  <a:pt x="2026745" y="2169241"/>
                  <a:pt x="2007386" y="2125683"/>
                </a:cubicBezTo>
                <a:cubicBezTo>
                  <a:pt x="2000565" y="2110336"/>
                  <a:pt x="1982511" y="2148407"/>
                  <a:pt x="1971760" y="2161309"/>
                </a:cubicBezTo>
                <a:cubicBezTo>
                  <a:pt x="1942866" y="2195981"/>
                  <a:pt x="1913667" y="2230634"/>
                  <a:pt x="1888632" y="2268187"/>
                </a:cubicBezTo>
                <a:cubicBezTo>
                  <a:pt x="1850222" y="2325802"/>
                  <a:pt x="1817381" y="2386940"/>
                  <a:pt x="1781755" y="2446317"/>
                </a:cubicBezTo>
                <a:cubicBezTo>
                  <a:pt x="1675221" y="2952350"/>
                  <a:pt x="1614607" y="2907220"/>
                  <a:pt x="1829256" y="3443844"/>
                </a:cubicBezTo>
                <a:cubicBezTo>
                  <a:pt x="1838198" y="3466200"/>
                  <a:pt x="1876757" y="3435927"/>
                  <a:pt x="1900508" y="3431969"/>
                </a:cubicBezTo>
                <a:cubicBezTo>
                  <a:pt x="1916342" y="3424052"/>
                  <a:pt x="1935491" y="3420736"/>
                  <a:pt x="1948009" y="3408218"/>
                </a:cubicBezTo>
                <a:cubicBezTo>
                  <a:pt x="1979124" y="3377103"/>
                  <a:pt x="2011690" y="3304606"/>
                  <a:pt x="2031136" y="3265714"/>
                </a:cubicBezTo>
                <a:cubicBezTo>
                  <a:pt x="2043011" y="3214254"/>
                  <a:pt x="2060211" y="3163739"/>
                  <a:pt x="2066762" y="3111335"/>
                </a:cubicBezTo>
                <a:cubicBezTo>
                  <a:pt x="2068315" y="3098914"/>
                  <a:pt x="2063738" y="3066858"/>
                  <a:pt x="2054887" y="3075709"/>
                </a:cubicBezTo>
                <a:cubicBezTo>
                  <a:pt x="2029852" y="3100744"/>
                  <a:pt x="2021577" y="3138274"/>
                  <a:pt x="2007386" y="3170711"/>
                </a:cubicBezTo>
                <a:cubicBezTo>
                  <a:pt x="1966134" y="3265002"/>
                  <a:pt x="1928217" y="3360716"/>
                  <a:pt x="1888632" y="3455719"/>
                </a:cubicBezTo>
                <a:cubicBezTo>
                  <a:pt x="1878609" y="3676237"/>
                  <a:pt x="1827370" y="3667118"/>
                  <a:pt x="1924258" y="3788228"/>
                </a:cubicBezTo>
                <a:cubicBezTo>
                  <a:pt x="1938247" y="3805714"/>
                  <a:pt x="1951731" y="3825716"/>
                  <a:pt x="1971760" y="3835730"/>
                </a:cubicBezTo>
                <a:cubicBezTo>
                  <a:pt x="1993296" y="3846498"/>
                  <a:pt x="2019261" y="3843647"/>
                  <a:pt x="2043012" y="3847605"/>
                </a:cubicBezTo>
                <a:cubicBezTo>
                  <a:pt x="2074679" y="3827813"/>
                  <a:pt x="2110865" y="3813869"/>
                  <a:pt x="2138014" y="3788228"/>
                </a:cubicBezTo>
                <a:cubicBezTo>
                  <a:pt x="2182967" y="3745772"/>
                  <a:pt x="2256767" y="3645724"/>
                  <a:pt x="2256767" y="3645724"/>
                </a:cubicBezTo>
                <a:cubicBezTo>
                  <a:pt x="2264684" y="3598223"/>
                  <a:pt x="2284878" y="3551179"/>
                  <a:pt x="2280518" y="3503220"/>
                </a:cubicBezTo>
                <a:cubicBezTo>
                  <a:pt x="2279385" y="3490754"/>
                  <a:pt x="2248987" y="3503267"/>
                  <a:pt x="2244892" y="3515096"/>
                </a:cubicBezTo>
                <a:cubicBezTo>
                  <a:pt x="2211602" y="3611268"/>
                  <a:pt x="2173640" y="3811979"/>
                  <a:pt x="2173640" y="3811979"/>
                </a:cubicBezTo>
                <a:cubicBezTo>
                  <a:pt x="2189474" y="3835730"/>
                  <a:pt x="2195057" y="3871638"/>
                  <a:pt x="2221142" y="3883231"/>
                </a:cubicBezTo>
                <a:cubicBezTo>
                  <a:pt x="2253021" y="3897400"/>
                  <a:pt x="2316168" y="3825985"/>
                  <a:pt x="2328019" y="3811979"/>
                </a:cubicBezTo>
                <a:cubicBezTo>
                  <a:pt x="2357173" y="3777525"/>
                  <a:pt x="2386741" y="3743066"/>
                  <a:pt x="2411147" y="3705101"/>
                </a:cubicBezTo>
                <a:cubicBezTo>
                  <a:pt x="2429438" y="3676648"/>
                  <a:pt x="2438547" y="3631125"/>
                  <a:pt x="2446773" y="3598223"/>
                </a:cubicBezTo>
                <a:cubicBezTo>
                  <a:pt x="2442814" y="3582389"/>
                  <a:pt x="2450530" y="3546032"/>
                  <a:pt x="2434897" y="3550722"/>
                </a:cubicBezTo>
                <a:cubicBezTo>
                  <a:pt x="2392550" y="3563426"/>
                  <a:pt x="2292177" y="3669691"/>
                  <a:pt x="2256767" y="3705101"/>
                </a:cubicBezTo>
                <a:cubicBezTo>
                  <a:pt x="2251853" y="3718206"/>
                  <a:pt x="2205218" y="3827095"/>
                  <a:pt x="2209266" y="3859480"/>
                </a:cubicBezTo>
                <a:cubicBezTo>
                  <a:pt x="2212864" y="3888268"/>
                  <a:pt x="2249211" y="3905902"/>
                  <a:pt x="2268643" y="3918857"/>
                </a:cubicBezTo>
                <a:cubicBezTo>
                  <a:pt x="2292394" y="3910940"/>
                  <a:pt x="2318665" y="3908375"/>
                  <a:pt x="2339895" y="3895106"/>
                </a:cubicBezTo>
                <a:cubicBezTo>
                  <a:pt x="2351998" y="3887542"/>
                  <a:pt x="2355349" y="3871094"/>
                  <a:pt x="2363645" y="3859480"/>
                </a:cubicBezTo>
                <a:cubicBezTo>
                  <a:pt x="2401728" y="3806163"/>
                  <a:pt x="2391741" y="3819509"/>
                  <a:pt x="2434897" y="3776353"/>
                </a:cubicBezTo>
                <a:cubicBezTo>
                  <a:pt x="2417264" y="3547125"/>
                  <a:pt x="2486368" y="3493788"/>
                  <a:pt x="2328019" y="3396343"/>
                </a:cubicBezTo>
                <a:cubicBezTo>
                  <a:pt x="2306697" y="3383222"/>
                  <a:pt x="2280518" y="3380509"/>
                  <a:pt x="2256767" y="3372592"/>
                </a:cubicBezTo>
                <a:cubicBezTo>
                  <a:pt x="2229058" y="3376550"/>
                  <a:pt x="2197254" y="3369440"/>
                  <a:pt x="2173640" y="3384467"/>
                </a:cubicBezTo>
                <a:cubicBezTo>
                  <a:pt x="2159003" y="3393782"/>
                  <a:pt x="2083766" y="3529871"/>
                  <a:pt x="2078638" y="3538846"/>
                </a:cubicBezTo>
                <a:cubicBezTo>
                  <a:pt x="2078783" y="3541027"/>
                  <a:pt x="2036701" y="3737796"/>
                  <a:pt x="2126139" y="3728852"/>
                </a:cubicBezTo>
                <a:cubicBezTo>
                  <a:pt x="2154814" y="3725985"/>
                  <a:pt x="2181557" y="3713018"/>
                  <a:pt x="2209266" y="3705101"/>
                </a:cubicBezTo>
                <a:cubicBezTo>
                  <a:pt x="2391719" y="3452473"/>
                  <a:pt x="2440136" y="3416324"/>
                  <a:pt x="2553651" y="3063833"/>
                </a:cubicBezTo>
                <a:cubicBezTo>
                  <a:pt x="2581795" y="2976438"/>
                  <a:pt x="2577402" y="2881745"/>
                  <a:pt x="2589277" y="2790701"/>
                </a:cubicBezTo>
                <a:cubicBezTo>
                  <a:pt x="2579239" y="2576549"/>
                  <a:pt x="2662247" y="2154554"/>
                  <a:pt x="2494274" y="1911927"/>
                </a:cubicBezTo>
                <a:cubicBezTo>
                  <a:pt x="2472705" y="1880772"/>
                  <a:pt x="2442815" y="1874982"/>
                  <a:pt x="2411147" y="1864426"/>
                </a:cubicBezTo>
                <a:cubicBezTo>
                  <a:pt x="2334698" y="1986743"/>
                  <a:pt x="2310986" y="2003773"/>
                  <a:pt x="2292393" y="2185059"/>
                </a:cubicBezTo>
                <a:cubicBezTo>
                  <a:pt x="2284305" y="2263913"/>
                  <a:pt x="2300310" y="2343397"/>
                  <a:pt x="2304269" y="2422566"/>
                </a:cubicBezTo>
                <a:cubicBezTo>
                  <a:pt x="2343853" y="2386940"/>
                  <a:pt x="2391699" y="2358758"/>
                  <a:pt x="2423022" y="2315688"/>
                </a:cubicBezTo>
                <a:cubicBezTo>
                  <a:pt x="2456357" y="2269852"/>
                  <a:pt x="2473814" y="2214163"/>
                  <a:pt x="2494274" y="2161309"/>
                </a:cubicBezTo>
                <a:cubicBezTo>
                  <a:pt x="2584273" y="1928811"/>
                  <a:pt x="2574463" y="1899294"/>
                  <a:pt x="2624903" y="1626919"/>
                </a:cubicBezTo>
                <a:cubicBezTo>
                  <a:pt x="2616986" y="1413163"/>
                  <a:pt x="2627683" y="1197902"/>
                  <a:pt x="2601152" y="985652"/>
                </a:cubicBezTo>
                <a:cubicBezTo>
                  <a:pt x="2597611" y="957328"/>
                  <a:pt x="2563151" y="1029987"/>
                  <a:pt x="2553651" y="1056904"/>
                </a:cubicBezTo>
                <a:cubicBezTo>
                  <a:pt x="2515286" y="1165604"/>
                  <a:pt x="2490316" y="1278577"/>
                  <a:pt x="2458648" y="1389413"/>
                </a:cubicBezTo>
                <a:cubicBezTo>
                  <a:pt x="2466565" y="1428997"/>
                  <a:pt x="2458935" y="1475317"/>
                  <a:pt x="2482399" y="1508166"/>
                </a:cubicBezTo>
                <a:cubicBezTo>
                  <a:pt x="2492161" y="1521832"/>
                  <a:pt x="2510987" y="1487788"/>
                  <a:pt x="2518025" y="1472540"/>
                </a:cubicBezTo>
                <a:cubicBezTo>
                  <a:pt x="2535344" y="1435017"/>
                  <a:pt x="2540582" y="1392994"/>
                  <a:pt x="2553651" y="1353787"/>
                </a:cubicBezTo>
                <a:cubicBezTo>
                  <a:pt x="2572260" y="1297960"/>
                  <a:pt x="2593235" y="1242950"/>
                  <a:pt x="2613027" y="1187532"/>
                </a:cubicBezTo>
                <a:cubicBezTo>
                  <a:pt x="2613931" y="1174426"/>
                  <a:pt x="2657020" y="815292"/>
                  <a:pt x="2624903" y="712519"/>
                </a:cubicBezTo>
                <a:cubicBezTo>
                  <a:pt x="2608637" y="660467"/>
                  <a:pt x="2570532" y="649708"/>
                  <a:pt x="2529900" y="629392"/>
                </a:cubicBezTo>
                <a:cubicBezTo>
                  <a:pt x="2490316" y="653143"/>
                  <a:pt x="2448861" y="674023"/>
                  <a:pt x="2411147" y="700644"/>
                </a:cubicBezTo>
                <a:cubicBezTo>
                  <a:pt x="2355753" y="739745"/>
                  <a:pt x="2268773" y="827126"/>
                  <a:pt x="2233017" y="878774"/>
                </a:cubicBezTo>
                <a:cubicBezTo>
                  <a:pt x="2188577" y="942965"/>
                  <a:pt x="2114264" y="1080654"/>
                  <a:pt x="2114264" y="1080654"/>
                </a:cubicBezTo>
                <a:cubicBezTo>
                  <a:pt x="2122181" y="1116280"/>
                  <a:pt x="2107066" y="1168190"/>
                  <a:pt x="2138014" y="1187532"/>
                </a:cubicBezTo>
                <a:cubicBezTo>
                  <a:pt x="2162220" y="1202661"/>
                  <a:pt x="2189082" y="1160215"/>
                  <a:pt x="2209266" y="1140031"/>
                </a:cubicBezTo>
                <a:cubicBezTo>
                  <a:pt x="2241180" y="1108117"/>
                  <a:pt x="2264684" y="1068779"/>
                  <a:pt x="2292393" y="1033153"/>
                </a:cubicBezTo>
                <a:cubicBezTo>
                  <a:pt x="2308227" y="985652"/>
                  <a:pt x="2331663" y="940039"/>
                  <a:pt x="2339895" y="890649"/>
                </a:cubicBezTo>
                <a:cubicBezTo>
                  <a:pt x="2359015" y="775929"/>
                  <a:pt x="2414863" y="541203"/>
                  <a:pt x="2339895" y="403761"/>
                </a:cubicBezTo>
                <a:cubicBezTo>
                  <a:pt x="2312955" y="354370"/>
                  <a:pt x="2275733" y="309746"/>
                  <a:pt x="2233017" y="273132"/>
                </a:cubicBezTo>
                <a:cubicBezTo>
                  <a:pt x="2217692" y="259996"/>
                  <a:pt x="2193432" y="265215"/>
                  <a:pt x="2173640" y="261257"/>
                </a:cubicBezTo>
                <a:cubicBezTo>
                  <a:pt x="2134056" y="265215"/>
                  <a:pt x="2092945" y="261549"/>
                  <a:pt x="2054887" y="273132"/>
                </a:cubicBezTo>
                <a:cubicBezTo>
                  <a:pt x="1935439" y="309486"/>
                  <a:pt x="1768529" y="422438"/>
                  <a:pt x="1686752" y="498763"/>
                </a:cubicBezTo>
                <a:cubicBezTo>
                  <a:pt x="1631163" y="550646"/>
                  <a:pt x="1591749" y="617516"/>
                  <a:pt x="1544248" y="676893"/>
                </a:cubicBezTo>
                <a:cubicBezTo>
                  <a:pt x="1544069" y="677446"/>
                  <a:pt x="1293812" y="1079843"/>
                  <a:pt x="1449245" y="1199407"/>
                </a:cubicBezTo>
                <a:cubicBezTo>
                  <a:pt x="1479010" y="1222304"/>
                  <a:pt x="1520497" y="1223158"/>
                  <a:pt x="1556123" y="1235033"/>
                </a:cubicBezTo>
                <a:cubicBezTo>
                  <a:pt x="1591749" y="1199407"/>
                  <a:pt x="1639696" y="1172824"/>
                  <a:pt x="1663001" y="1128156"/>
                </a:cubicBezTo>
                <a:cubicBezTo>
                  <a:pt x="1689218" y="1077908"/>
                  <a:pt x="1700833" y="1018534"/>
                  <a:pt x="1698627" y="961901"/>
                </a:cubicBezTo>
                <a:cubicBezTo>
                  <a:pt x="1669556" y="215751"/>
                  <a:pt x="1862861" y="292256"/>
                  <a:pt x="1591749" y="201880"/>
                </a:cubicBezTo>
                <a:cubicBezTo>
                  <a:pt x="1564040" y="205839"/>
                  <a:pt x="1534887" y="204080"/>
                  <a:pt x="1508622" y="213756"/>
                </a:cubicBezTo>
                <a:cubicBezTo>
                  <a:pt x="1383134" y="259988"/>
                  <a:pt x="1314688" y="314443"/>
                  <a:pt x="1223614" y="415636"/>
                </a:cubicBezTo>
                <a:cubicBezTo>
                  <a:pt x="929769" y="742130"/>
                  <a:pt x="987637" y="642344"/>
                  <a:pt x="879230" y="902524"/>
                </a:cubicBezTo>
                <a:cubicBezTo>
                  <a:pt x="876505" y="929774"/>
                  <a:pt x="852533" y="1080684"/>
                  <a:pt x="879230" y="1116280"/>
                </a:cubicBezTo>
                <a:cubicBezTo>
                  <a:pt x="923024" y="1174672"/>
                  <a:pt x="978512" y="1229763"/>
                  <a:pt x="1045484" y="1258784"/>
                </a:cubicBezTo>
                <a:cubicBezTo>
                  <a:pt x="1103711" y="1284016"/>
                  <a:pt x="1172155" y="1266701"/>
                  <a:pt x="1235490" y="1270659"/>
                </a:cubicBezTo>
                <a:cubicBezTo>
                  <a:pt x="1267157" y="1254825"/>
                  <a:pt x="1303737" y="1246346"/>
                  <a:pt x="1330492" y="1223158"/>
                </a:cubicBezTo>
                <a:cubicBezTo>
                  <a:pt x="1408907" y="1155198"/>
                  <a:pt x="1426033" y="1089632"/>
                  <a:pt x="1461121" y="997527"/>
                </a:cubicBezTo>
                <a:cubicBezTo>
                  <a:pt x="1477615" y="954230"/>
                  <a:pt x="1492788" y="910441"/>
                  <a:pt x="1508622" y="866898"/>
                </a:cubicBezTo>
                <a:cubicBezTo>
                  <a:pt x="1496747" y="756062"/>
                  <a:pt x="1500032" y="642531"/>
                  <a:pt x="1472996" y="534389"/>
                </a:cubicBezTo>
                <a:cubicBezTo>
                  <a:pt x="1463395" y="495987"/>
                  <a:pt x="1428753" y="468325"/>
                  <a:pt x="1401744" y="439387"/>
                </a:cubicBezTo>
                <a:cubicBezTo>
                  <a:pt x="1314225" y="345616"/>
                  <a:pt x="1327224" y="362111"/>
                  <a:pt x="1223614" y="332509"/>
                </a:cubicBezTo>
                <a:cubicBezTo>
                  <a:pt x="1195905" y="336467"/>
                  <a:pt x="1165813" y="332466"/>
                  <a:pt x="1140487" y="344384"/>
                </a:cubicBezTo>
                <a:cubicBezTo>
                  <a:pt x="1096767" y="364958"/>
                  <a:pt x="1059992" y="397998"/>
                  <a:pt x="1021734" y="427511"/>
                </a:cubicBezTo>
                <a:cubicBezTo>
                  <a:pt x="921390" y="504919"/>
                  <a:pt x="823812" y="585849"/>
                  <a:pt x="724851" y="665018"/>
                </a:cubicBezTo>
                <a:cubicBezTo>
                  <a:pt x="705059" y="716478"/>
                  <a:pt x="676061" y="765288"/>
                  <a:pt x="665474" y="819397"/>
                </a:cubicBezTo>
                <a:cubicBezTo>
                  <a:pt x="601551" y="1146114"/>
                  <a:pt x="593376" y="1244160"/>
                  <a:pt x="689225" y="1555667"/>
                </a:cubicBezTo>
                <a:cubicBezTo>
                  <a:pt x="702801" y="1599789"/>
                  <a:pt x="731131" y="1638785"/>
                  <a:pt x="760477" y="1674420"/>
                </a:cubicBezTo>
                <a:cubicBezTo>
                  <a:pt x="787227" y="1706902"/>
                  <a:pt x="823812" y="1729839"/>
                  <a:pt x="855479" y="1757548"/>
                </a:cubicBezTo>
                <a:cubicBezTo>
                  <a:pt x="902980" y="1745673"/>
                  <a:pt x="957573" y="1749571"/>
                  <a:pt x="997983" y="1721922"/>
                </a:cubicBezTo>
                <a:cubicBezTo>
                  <a:pt x="1037861" y="1694637"/>
                  <a:pt x="1061844" y="1647481"/>
                  <a:pt x="1081110" y="1603169"/>
                </a:cubicBezTo>
                <a:cubicBezTo>
                  <a:pt x="1112036" y="1532039"/>
                  <a:pt x="1146762" y="1238610"/>
                  <a:pt x="1152362" y="1199407"/>
                </a:cubicBezTo>
                <a:cubicBezTo>
                  <a:pt x="1148422" y="1108784"/>
                  <a:pt x="1135675" y="674708"/>
                  <a:pt x="1104861" y="605641"/>
                </a:cubicBezTo>
                <a:cubicBezTo>
                  <a:pt x="1030601" y="439195"/>
                  <a:pt x="899022" y="304800"/>
                  <a:pt x="796103" y="154379"/>
                </a:cubicBezTo>
                <a:cubicBezTo>
                  <a:pt x="709017" y="229589"/>
                  <a:pt x="613708" y="296218"/>
                  <a:pt x="534845" y="380010"/>
                </a:cubicBezTo>
                <a:cubicBezTo>
                  <a:pt x="365622" y="559810"/>
                  <a:pt x="192147" y="1107823"/>
                  <a:pt x="154835" y="1199407"/>
                </a:cubicBezTo>
                <a:cubicBezTo>
                  <a:pt x="131924" y="1382694"/>
                  <a:pt x="72050" y="1665555"/>
                  <a:pt x="166710" y="1840675"/>
                </a:cubicBezTo>
                <a:cubicBezTo>
                  <a:pt x="199583" y="1901490"/>
                  <a:pt x="293381" y="1896093"/>
                  <a:pt x="356716" y="1923802"/>
                </a:cubicBezTo>
                <a:cubicBezTo>
                  <a:pt x="487344" y="1840675"/>
                  <a:pt x="631418" y="1775623"/>
                  <a:pt x="748601" y="1674420"/>
                </a:cubicBezTo>
                <a:cubicBezTo>
                  <a:pt x="864319" y="1574482"/>
                  <a:pt x="953384" y="1279738"/>
                  <a:pt x="997983" y="1163782"/>
                </a:cubicBezTo>
                <a:cubicBezTo>
                  <a:pt x="1001139" y="1062780"/>
                  <a:pt x="1085803" y="663044"/>
                  <a:pt x="879230" y="581891"/>
                </a:cubicBezTo>
                <a:cubicBezTo>
                  <a:pt x="812810" y="555797"/>
                  <a:pt x="744643" y="629392"/>
                  <a:pt x="677349" y="653143"/>
                </a:cubicBezTo>
                <a:cubicBezTo>
                  <a:pt x="563141" y="756969"/>
                  <a:pt x="453888" y="850103"/>
                  <a:pt x="356716" y="973776"/>
                </a:cubicBezTo>
                <a:cubicBezTo>
                  <a:pt x="282779" y="1067877"/>
                  <a:pt x="222129" y="1171698"/>
                  <a:pt x="154835" y="1270659"/>
                </a:cubicBezTo>
                <a:cubicBezTo>
                  <a:pt x="135098" y="1344673"/>
                  <a:pt x="-9123" y="1848572"/>
                  <a:pt x="456" y="1947553"/>
                </a:cubicBezTo>
                <a:cubicBezTo>
                  <a:pt x="14445" y="2092104"/>
                  <a:pt x="60785" y="2236111"/>
                  <a:pt x="131084" y="2363189"/>
                </a:cubicBezTo>
                <a:cubicBezTo>
                  <a:pt x="199497" y="2486858"/>
                  <a:pt x="358077" y="2523144"/>
                  <a:pt x="475469" y="2565070"/>
                </a:cubicBezTo>
                <a:cubicBezTo>
                  <a:pt x="586305" y="2541319"/>
                  <a:pt x="701615" y="2533005"/>
                  <a:pt x="807978" y="2493818"/>
                </a:cubicBezTo>
                <a:cubicBezTo>
                  <a:pt x="855545" y="2476293"/>
                  <a:pt x="896009" y="2439138"/>
                  <a:pt x="926731" y="2398815"/>
                </a:cubicBezTo>
                <a:cubicBezTo>
                  <a:pt x="989743" y="2316112"/>
                  <a:pt x="1020236" y="2160987"/>
                  <a:pt x="1045484" y="2066306"/>
                </a:cubicBezTo>
                <a:cubicBezTo>
                  <a:pt x="1037567" y="1935677"/>
                  <a:pt x="1061414" y="1799128"/>
                  <a:pt x="1021734" y="1674420"/>
                </a:cubicBezTo>
                <a:cubicBezTo>
                  <a:pt x="1002196" y="1613015"/>
                  <a:pt x="941468" y="1527094"/>
                  <a:pt x="879230" y="1543792"/>
                </a:cubicBezTo>
                <a:cubicBezTo>
                  <a:pt x="740062" y="1581130"/>
                  <a:pt x="649640" y="1717963"/>
                  <a:pt x="534845" y="1805049"/>
                </a:cubicBezTo>
                <a:cubicBezTo>
                  <a:pt x="491302" y="1888176"/>
                  <a:pt x="436747" y="1966409"/>
                  <a:pt x="404217" y="2054431"/>
                </a:cubicBezTo>
                <a:cubicBezTo>
                  <a:pt x="312692" y="2302088"/>
                  <a:pt x="330484" y="2420778"/>
                  <a:pt x="321090" y="2683823"/>
                </a:cubicBezTo>
                <a:cubicBezTo>
                  <a:pt x="332965" y="2778826"/>
                  <a:pt x="332350" y="2876241"/>
                  <a:pt x="356716" y="2968831"/>
                </a:cubicBezTo>
                <a:cubicBezTo>
                  <a:pt x="386974" y="3083813"/>
                  <a:pt x="462741" y="3188097"/>
                  <a:pt x="570471" y="3241963"/>
                </a:cubicBezTo>
                <a:cubicBezTo>
                  <a:pt x="602532" y="3257994"/>
                  <a:pt x="641723" y="3249880"/>
                  <a:pt x="677349" y="3253839"/>
                </a:cubicBezTo>
                <a:cubicBezTo>
                  <a:pt x="732767" y="3226130"/>
                  <a:pt x="797144" y="3211705"/>
                  <a:pt x="843604" y="3170711"/>
                </a:cubicBezTo>
                <a:cubicBezTo>
                  <a:pt x="875000" y="3143009"/>
                  <a:pt x="899051" y="2966692"/>
                  <a:pt x="902980" y="2945080"/>
                </a:cubicBezTo>
                <a:cubicBezTo>
                  <a:pt x="895063" y="2794659"/>
                  <a:pt x="925699" y="2637100"/>
                  <a:pt x="879230" y="2493818"/>
                </a:cubicBezTo>
                <a:cubicBezTo>
                  <a:pt x="866957" y="2455977"/>
                  <a:pt x="797262" y="2490546"/>
                  <a:pt x="760477" y="2505693"/>
                </a:cubicBezTo>
                <a:cubicBezTo>
                  <a:pt x="726731" y="2519588"/>
                  <a:pt x="700147" y="2548447"/>
                  <a:pt x="677349" y="2576945"/>
                </a:cubicBezTo>
                <a:cubicBezTo>
                  <a:pt x="604621" y="2667855"/>
                  <a:pt x="542762" y="2766950"/>
                  <a:pt x="475469" y="2861953"/>
                </a:cubicBezTo>
                <a:cubicBezTo>
                  <a:pt x="445517" y="2946816"/>
                  <a:pt x="371387" y="3129439"/>
                  <a:pt x="368591" y="3230088"/>
                </a:cubicBezTo>
                <a:cubicBezTo>
                  <a:pt x="367110" y="3283388"/>
                  <a:pt x="354565" y="3477320"/>
                  <a:pt x="427967" y="3550722"/>
                </a:cubicBezTo>
                <a:cubicBezTo>
                  <a:pt x="440485" y="3563240"/>
                  <a:pt x="459635" y="3566555"/>
                  <a:pt x="475469" y="3574472"/>
                </a:cubicBezTo>
                <a:cubicBezTo>
                  <a:pt x="503178" y="3566555"/>
                  <a:pt x="536908" y="3569699"/>
                  <a:pt x="558596" y="3550722"/>
                </a:cubicBezTo>
                <a:cubicBezTo>
                  <a:pt x="573786" y="3537431"/>
                  <a:pt x="563573" y="3510314"/>
                  <a:pt x="570471" y="3491345"/>
                </a:cubicBezTo>
                <a:cubicBezTo>
                  <a:pt x="579546" y="3466390"/>
                  <a:pt x="595454" y="3444421"/>
                  <a:pt x="606097" y="3420093"/>
                </a:cubicBezTo>
                <a:cubicBezTo>
                  <a:pt x="623186" y="3381034"/>
                  <a:pt x="637765" y="3340924"/>
                  <a:pt x="653599" y="3301340"/>
                </a:cubicBezTo>
                <a:cubicBezTo>
                  <a:pt x="660536" y="3190349"/>
                  <a:pt x="700443" y="3110677"/>
                  <a:pt x="617973" y="3028207"/>
                </a:cubicBezTo>
                <a:cubicBezTo>
                  <a:pt x="606432" y="3016666"/>
                  <a:pt x="586305" y="3020290"/>
                  <a:pt x="570471" y="3016332"/>
                </a:cubicBezTo>
                <a:cubicBezTo>
                  <a:pt x="519011" y="3036124"/>
                  <a:pt x="462708" y="3046267"/>
                  <a:pt x="416092" y="3075709"/>
                </a:cubicBezTo>
                <a:cubicBezTo>
                  <a:pt x="385236" y="3095197"/>
                  <a:pt x="361837" y="3126541"/>
                  <a:pt x="344840" y="3158836"/>
                </a:cubicBezTo>
                <a:cubicBezTo>
                  <a:pt x="302135" y="3239976"/>
                  <a:pt x="289687" y="3343427"/>
                  <a:pt x="273588" y="3431969"/>
                </a:cubicBezTo>
                <a:cubicBezTo>
                  <a:pt x="277547" y="3495304"/>
                  <a:pt x="267229" y="3561192"/>
                  <a:pt x="285464" y="3621974"/>
                </a:cubicBezTo>
                <a:cubicBezTo>
                  <a:pt x="292747" y="3646251"/>
                  <a:pt x="328345" y="3650231"/>
                  <a:pt x="344840" y="3669475"/>
                </a:cubicBezTo>
                <a:cubicBezTo>
                  <a:pt x="352986" y="3678979"/>
                  <a:pt x="352757" y="3693226"/>
                  <a:pt x="356716" y="3705101"/>
                </a:cubicBezTo>
                <a:cubicBezTo>
                  <a:pt x="408967" y="3686440"/>
                  <a:pt x="559609" y="3649740"/>
                  <a:pt x="606097" y="3586348"/>
                </a:cubicBezTo>
                <a:cubicBezTo>
                  <a:pt x="631309" y="3551968"/>
                  <a:pt x="636284" y="3506554"/>
                  <a:pt x="653599" y="3467595"/>
                </a:cubicBezTo>
                <a:cubicBezTo>
                  <a:pt x="667979" y="3435241"/>
                  <a:pt x="685266" y="3404260"/>
                  <a:pt x="701100" y="3372592"/>
                </a:cubicBezTo>
                <a:cubicBezTo>
                  <a:pt x="674561" y="3213357"/>
                  <a:pt x="729414" y="3145589"/>
                  <a:pt x="582347" y="3135085"/>
                </a:cubicBezTo>
                <a:cubicBezTo>
                  <a:pt x="554427" y="3133091"/>
                  <a:pt x="526928" y="3143002"/>
                  <a:pt x="499219" y="3146961"/>
                </a:cubicBezTo>
                <a:cubicBezTo>
                  <a:pt x="435884" y="3210296"/>
                  <a:pt x="363825" y="3265971"/>
                  <a:pt x="309214" y="3336966"/>
                </a:cubicBezTo>
                <a:cubicBezTo>
                  <a:pt x="283220" y="3370758"/>
                  <a:pt x="276052" y="3415569"/>
                  <a:pt x="261713" y="3455719"/>
                </a:cubicBezTo>
                <a:cubicBezTo>
                  <a:pt x="236452" y="3526450"/>
                  <a:pt x="214212" y="3598223"/>
                  <a:pt x="190461" y="3669475"/>
                </a:cubicBezTo>
                <a:cubicBezTo>
                  <a:pt x="193476" y="3711693"/>
                  <a:pt x="189562" y="3850166"/>
                  <a:pt x="226087" y="3906982"/>
                </a:cubicBezTo>
                <a:cubicBezTo>
                  <a:pt x="248841" y="3942378"/>
                  <a:pt x="280582" y="3971149"/>
                  <a:pt x="309214" y="4001984"/>
                </a:cubicBezTo>
                <a:cubicBezTo>
                  <a:pt x="332069" y="4026597"/>
                  <a:pt x="348221" y="4063831"/>
                  <a:pt x="380466" y="4073236"/>
                </a:cubicBezTo>
                <a:cubicBezTo>
                  <a:pt x="448973" y="4093217"/>
                  <a:pt x="522970" y="4081153"/>
                  <a:pt x="594222" y="4085111"/>
                </a:cubicBezTo>
                <a:lnTo>
                  <a:pt x="724851" y="4073236"/>
                </a:lnTo>
                <a:cubicBezTo>
                  <a:pt x="907409" y="3981957"/>
                  <a:pt x="891229" y="3965985"/>
                  <a:pt x="938606" y="3823854"/>
                </a:cubicBezTo>
                <a:cubicBezTo>
                  <a:pt x="916210" y="3734268"/>
                  <a:pt x="875082" y="3555244"/>
                  <a:pt x="831729" y="3503220"/>
                </a:cubicBezTo>
                <a:cubicBezTo>
                  <a:pt x="778271" y="3439071"/>
                  <a:pt x="689225" y="3416135"/>
                  <a:pt x="617973" y="3372592"/>
                </a:cubicBezTo>
                <a:cubicBezTo>
                  <a:pt x="562555" y="3384467"/>
                  <a:pt x="501924" y="3381920"/>
                  <a:pt x="451718" y="3408218"/>
                </a:cubicBezTo>
                <a:cubicBezTo>
                  <a:pt x="383968" y="3443706"/>
                  <a:pt x="359927" y="3523436"/>
                  <a:pt x="332965" y="3586348"/>
                </a:cubicBezTo>
                <a:cubicBezTo>
                  <a:pt x="336923" y="3685309"/>
                  <a:pt x="326429" y="3785917"/>
                  <a:pt x="344840" y="3883231"/>
                </a:cubicBezTo>
                <a:cubicBezTo>
                  <a:pt x="375186" y="4043633"/>
                  <a:pt x="568877" y="4163969"/>
                  <a:pt x="665474" y="4251366"/>
                </a:cubicBezTo>
                <a:cubicBezTo>
                  <a:pt x="1089809" y="4232916"/>
                  <a:pt x="1191099" y="4339851"/>
                  <a:pt x="1437370" y="4037610"/>
                </a:cubicBezTo>
                <a:cubicBezTo>
                  <a:pt x="1465879" y="4002621"/>
                  <a:pt x="1461121" y="3950525"/>
                  <a:pt x="1472996" y="3906982"/>
                </a:cubicBezTo>
                <a:cubicBezTo>
                  <a:pt x="1441707" y="3648842"/>
                  <a:pt x="1505341" y="3557995"/>
                  <a:pt x="1342367" y="3420093"/>
                </a:cubicBezTo>
                <a:cubicBezTo>
                  <a:pt x="1322096" y="3402941"/>
                  <a:pt x="1294866" y="3396342"/>
                  <a:pt x="1271116" y="3384467"/>
                </a:cubicBezTo>
                <a:cubicBezTo>
                  <a:pt x="1174471" y="3432790"/>
                  <a:pt x="1129137" y="3437008"/>
                  <a:pt x="1116736" y="3598223"/>
                </a:cubicBezTo>
                <a:cubicBezTo>
                  <a:pt x="1101664" y="3794150"/>
                  <a:pt x="1078839" y="4010216"/>
                  <a:pt x="1235490" y="4144488"/>
                </a:cubicBezTo>
                <a:cubicBezTo>
                  <a:pt x="1258379" y="4164107"/>
                  <a:pt x="1290908" y="4168239"/>
                  <a:pt x="1318617" y="4180114"/>
                </a:cubicBezTo>
                <a:cubicBezTo>
                  <a:pt x="1433412" y="4128654"/>
                  <a:pt x="1579176" y="4119539"/>
                  <a:pt x="1663001" y="4025735"/>
                </a:cubicBezTo>
                <a:cubicBezTo>
                  <a:pt x="1859356" y="3806005"/>
                  <a:pt x="1830422" y="3487633"/>
                  <a:pt x="1793630" y="3230088"/>
                </a:cubicBezTo>
                <a:cubicBezTo>
                  <a:pt x="1791612" y="3215959"/>
                  <a:pt x="1769879" y="3214254"/>
                  <a:pt x="1758004" y="3206337"/>
                </a:cubicBezTo>
                <a:cubicBezTo>
                  <a:pt x="1746129" y="3226129"/>
                  <a:pt x="1728556" y="3243474"/>
                  <a:pt x="1722378" y="3265714"/>
                </a:cubicBezTo>
                <a:cubicBezTo>
                  <a:pt x="1700527" y="3344377"/>
                  <a:pt x="1692957" y="3493805"/>
                  <a:pt x="1686752" y="3574472"/>
                </a:cubicBezTo>
                <a:cubicBezTo>
                  <a:pt x="1716663" y="3689842"/>
                  <a:pt x="1703739" y="3863058"/>
                  <a:pt x="1817380" y="3942607"/>
                </a:cubicBezTo>
                <a:cubicBezTo>
                  <a:pt x="1839134" y="3957835"/>
                  <a:pt x="1864881" y="3966358"/>
                  <a:pt x="1888632" y="3978233"/>
                </a:cubicBezTo>
                <a:cubicBezTo>
                  <a:pt x="1944050" y="3950524"/>
                  <a:pt x="2021761" y="3947467"/>
                  <a:pt x="2054887" y="3895106"/>
                </a:cubicBezTo>
                <a:cubicBezTo>
                  <a:pt x="2332763" y="3455883"/>
                  <a:pt x="2284339" y="3214389"/>
                  <a:pt x="2209266" y="2695698"/>
                </a:cubicBezTo>
                <a:cubicBezTo>
                  <a:pt x="2198841" y="2623674"/>
                  <a:pt x="2163581" y="2556222"/>
                  <a:pt x="2126139" y="2493818"/>
                </a:cubicBezTo>
                <a:cubicBezTo>
                  <a:pt x="2082432" y="2420972"/>
                  <a:pt x="2004323" y="2382057"/>
                  <a:pt x="1936134" y="2339439"/>
                </a:cubicBezTo>
                <a:cubicBezTo>
                  <a:pt x="1859546" y="2473465"/>
                  <a:pt x="1848487" y="2458401"/>
                  <a:pt x="1900508" y="2683823"/>
                </a:cubicBezTo>
                <a:cubicBezTo>
                  <a:pt x="1906778" y="2710991"/>
                  <a:pt x="2014574" y="2758669"/>
                  <a:pt x="2031136" y="2766950"/>
                </a:cubicBezTo>
                <a:cubicBezTo>
                  <a:pt x="2173640" y="2679864"/>
                  <a:pt x="2354009" y="2635854"/>
                  <a:pt x="2458648" y="2505693"/>
                </a:cubicBezTo>
                <a:cubicBezTo>
                  <a:pt x="2531635" y="2414905"/>
                  <a:pt x="2514698" y="2277750"/>
                  <a:pt x="2518025" y="2161309"/>
                </a:cubicBezTo>
                <a:cubicBezTo>
                  <a:pt x="2522673" y="1998645"/>
                  <a:pt x="2522456" y="1832143"/>
                  <a:pt x="2482399" y="1674420"/>
                </a:cubicBezTo>
                <a:cubicBezTo>
                  <a:pt x="2457500" y="1576379"/>
                  <a:pt x="2382479" y="1498405"/>
                  <a:pt x="2328019" y="1413163"/>
                </a:cubicBezTo>
                <a:cubicBezTo>
                  <a:pt x="2272915" y="1326913"/>
                  <a:pt x="2206081" y="1221168"/>
                  <a:pt x="2114264" y="1163782"/>
                </a:cubicBezTo>
                <a:cubicBezTo>
                  <a:pt x="2085584" y="1145857"/>
                  <a:pt x="2050929" y="1140031"/>
                  <a:pt x="2019261" y="1128156"/>
                </a:cubicBezTo>
                <a:cubicBezTo>
                  <a:pt x="1932175" y="1147948"/>
                  <a:pt x="1839395" y="1150775"/>
                  <a:pt x="1758004" y="1187532"/>
                </a:cubicBezTo>
                <a:cubicBezTo>
                  <a:pt x="1712087" y="1208269"/>
                  <a:pt x="1684830" y="1256961"/>
                  <a:pt x="1651126" y="1294410"/>
                </a:cubicBezTo>
                <a:cubicBezTo>
                  <a:pt x="1519256" y="1440933"/>
                  <a:pt x="1552277" y="1406304"/>
                  <a:pt x="1472996" y="1591293"/>
                </a:cubicBezTo>
                <a:cubicBezTo>
                  <a:pt x="1469593" y="1676380"/>
                  <a:pt x="1427408" y="1854079"/>
                  <a:pt x="1484871" y="1959428"/>
                </a:cubicBezTo>
                <a:cubicBezTo>
                  <a:pt x="1497008" y="1981680"/>
                  <a:pt x="1516539" y="1999013"/>
                  <a:pt x="1532373" y="2018805"/>
                </a:cubicBezTo>
                <a:cubicBezTo>
                  <a:pt x="1567999" y="2014847"/>
                  <a:pt x="1616947" y="2034990"/>
                  <a:pt x="1639251" y="2006930"/>
                </a:cubicBezTo>
                <a:cubicBezTo>
                  <a:pt x="1995958" y="1558170"/>
                  <a:pt x="1905384" y="1488621"/>
                  <a:pt x="1948009" y="902524"/>
                </a:cubicBezTo>
                <a:cubicBezTo>
                  <a:pt x="1892337" y="754066"/>
                  <a:pt x="1904540" y="696730"/>
                  <a:pt x="1769879" y="617517"/>
                </a:cubicBezTo>
                <a:cubicBezTo>
                  <a:pt x="1741744" y="600967"/>
                  <a:pt x="1706544" y="601683"/>
                  <a:pt x="1674877" y="593766"/>
                </a:cubicBezTo>
                <a:cubicBezTo>
                  <a:pt x="1575916" y="645226"/>
                  <a:pt x="1467736" y="681906"/>
                  <a:pt x="1377993" y="748145"/>
                </a:cubicBezTo>
                <a:cubicBezTo>
                  <a:pt x="1179126" y="894927"/>
                  <a:pt x="1058755" y="1155542"/>
                  <a:pt x="938606" y="1353787"/>
                </a:cubicBezTo>
                <a:cubicBezTo>
                  <a:pt x="895063" y="1500249"/>
                  <a:pt x="833795" y="1642573"/>
                  <a:pt x="807978" y="1793174"/>
                </a:cubicBezTo>
                <a:cubicBezTo>
                  <a:pt x="785897" y="1921983"/>
                  <a:pt x="785784" y="2054779"/>
                  <a:pt x="796103" y="2185059"/>
                </a:cubicBezTo>
                <a:cubicBezTo>
                  <a:pt x="827709" y="2584083"/>
                  <a:pt x="815863" y="2916906"/>
                  <a:pt x="1021734" y="3241963"/>
                </a:cubicBezTo>
                <a:cubicBezTo>
                  <a:pt x="1048692" y="3284527"/>
                  <a:pt x="1092986" y="3313215"/>
                  <a:pt x="1128612" y="3348841"/>
                </a:cubicBezTo>
                <a:cubicBezTo>
                  <a:pt x="1203822" y="3333007"/>
                  <a:pt x="1284458" y="3333548"/>
                  <a:pt x="1354243" y="3301340"/>
                </a:cubicBezTo>
                <a:cubicBezTo>
                  <a:pt x="1392449" y="3283706"/>
                  <a:pt x="1424819" y="3246500"/>
                  <a:pt x="1437370" y="3206337"/>
                </a:cubicBezTo>
                <a:cubicBezTo>
                  <a:pt x="1485533" y="3052214"/>
                  <a:pt x="1500705" y="2889662"/>
                  <a:pt x="1532373" y="2731324"/>
                </a:cubicBezTo>
                <a:cubicBezTo>
                  <a:pt x="1492858" y="2296657"/>
                  <a:pt x="1558566" y="2103989"/>
                  <a:pt x="1318617" y="1781298"/>
                </a:cubicBezTo>
                <a:cubicBezTo>
                  <a:pt x="1268400" y="1713765"/>
                  <a:pt x="1199829" y="1659884"/>
                  <a:pt x="1128612" y="1615044"/>
                </a:cubicBezTo>
                <a:cubicBezTo>
                  <a:pt x="1090419" y="1590996"/>
                  <a:pt x="1041526" y="1591293"/>
                  <a:pt x="997983" y="1579418"/>
                </a:cubicBezTo>
                <a:cubicBezTo>
                  <a:pt x="954440" y="1583376"/>
                  <a:pt x="904431" y="1568120"/>
                  <a:pt x="867355" y="1591293"/>
                </a:cubicBezTo>
                <a:cubicBezTo>
                  <a:pt x="803224" y="1631375"/>
                  <a:pt x="757554" y="1696458"/>
                  <a:pt x="712975" y="1757548"/>
                </a:cubicBezTo>
                <a:cubicBezTo>
                  <a:pt x="570824" y="1952347"/>
                  <a:pt x="484964" y="2158605"/>
                  <a:pt x="380466" y="2375065"/>
                </a:cubicBezTo>
                <a:cubicBezTo>
                  <a:pt x="376272" y="2505087"/>
                  <a:pt x="349919" y="2907719"/>
                  <a:pt x="392342" y="3051958"/>
                </a:cubicBezTo>
                <a:cubicBezTo>
                  <a:pt x="423815" y="3158966"/>
                  <a:pt x="473816" y="3264424"/>
                  <a:pt x="546721" y="3348841"/>
                </a:cubicBezTo>
                <a:cubicBezTo>
                  <a:pt x="627964" y="3442912"/>
                  <a:pt x="744643" y="3499262"/>
                  <a:pt x="843604" y="3574472"/>
                </a:cubicBezTo>
                <a:cubicBezTo>
                  <a:pt x="922773" y="3546763"/>
                  <a:pt x="1011319" y="3537872"/>
                  <a:pt x="1081110" y="3491345"/>
                </a:cubicBezTo>
                <a:cubicBezTo>
                  <a:pt x="1176011" y="3428078"/>
                  <a:pt x="1183223" y="3259466"/>
                  <a:pt x="1199864" y="3170711"/>
                </a:cubicBezTo>
                <a:cubicBezTo>
                  <a:pt x="1118537" y="2456838"/>
                  <a:pt x="1265196" y="2373766"/>
                  <a:pt x="902980" y="1971304"/>
                </a:cubicBezTo>
                <a:cubicBezTo>
                  <a:pt x="866963" y="1931285"/>
                  <a:pt x="815895" y="1907969"/>
                  <a:pt x="772352" y="1876301"/>
                </a:cubicBezTo>
                <a:cubicBezTo>
                  <a:pt x="693183" y="1907969"/>
                  <a:pt x="604381" y="1921956"/>
                  <a:pt x="534845" y="1971304"/>
                </a:cubicBezTo>
                <a:cubicBezTo>
                  <a:pt x="411730" y="2058676"/>
                  <a:pt x="309033" y="2343791"/>
                  <a:pt x="261713" y="2446317"/>
                </a:cubicBezTo>
                <a:cubicBezTo>
                  <a:pt x="205079" y="2718160"/>
                  <a:pt x="137926" y="2964699"/>
                  <a:pt x="178586" y="3253839"/>
                </a:cubicBezTo>
                <a:cubicBezTo>
                  <a:pt x="191168" y="3343312"/>
                  <a:pt x="250039" y="3423066"/>
                  <a:pt x="309214" y="3491345"/>
                </a:cubicBezTo>
                <a:cubicBezTo>
                  <a:pt x="355951" y="3545272"/>
                  <a:pt x="423010" y="3579217"/>
                  <a:pt x="487344" y="3610098"/>
                </a:cubicBezTo>
                <a:cubicBezTo>
                  <a:pt x="523737" y="3627567"/>
                  <a:pt x="566513" y="3625932"/>
                  <a:pt x="606097" y="3633849"/>
                </a:cubicBezTo>
                <a:cubicBezTo>
                  <a:pt x="645682" y="3625932"/>
                  <a:pt x="689801" y="3630126"/>
                  <a:pt x="724851" y="3610098"/>
                </a:cubicBezTo>
                <a:cubicBezTo>
                  <a:pt x="775944" y="3580902"/>
                  <a:pt x="818504" y="3537124"/>
                  <a:pt x="855479" y="3491345"/>
                </a:cubicBezTo>
                <a:cubicBezTo>
                  <a:pt x="979193" y="3338175"/>
                  <a:pt x="1008349" y="3214151"/>
                  <a:pt x="1081110" y="3028207"/>
                </a:cubicBezTo>
                <a:cubicBezTo>
                  <a:pt x="1126674" y="2663697"/>
                  <a:pt x="1148082" y="2655611"/>
                  <a:pt x="1069235" y="2208810"/>
                </a:cubicBezTo>
                <a:cubicBezTo>
                  <a:pt x="1063862" y="2178364"/>
                  <a:pt x="1029650" y="2161309"/>
                  <a:pt x="1009858" y="2137558"/>
                </a:cubicBezTo>
                <a:cubicBezTo>
                  <a:pt x="966315" y="2165267"/>
                  <a:pt x="908993" y="2178520"/>
                  <a:pt x="879230" y="2220685"/>
                </a:cubicBezTo>
                <a:cubicBezTo>
                  <a:pt x="810823" y="2317595"/>
                  <a:pt x="724851" y="2541319"/>
                  <a:pt x="724851" y="2541319"/>
                </a:cubicBezTo>
                <a:cubicBezTo>
                  <a:pt x="711587" y="2625323"/>
                  <a:pt x="664591" y="2875273"/>
                  <a:pt x="677349" y="2968831"/>
                </a:cubicBezTo>
                <a:cubicBezTo>
                  <a:pt x="720362" y="3284263"/>
                  <a:pt x="675397" y="3238416"/>
                  <a:pt x="819853" y="3325091"/>
                </a:cubicBezTo>
                <a:cubicBezTo>
                  <a:pt x="871313" y="3261756"/>
                  <a:pt x="934224" y="3206210"/>
                  <a:pt x="974232" y="3135085"/>
                </a:cubicBezTo>
                <a:cubicBezTo>
                  <a:pt x="1006764" y="3077251"/>
                  <a:pt x="1021323" y="3010288"/>
                  <a:pt x="1033609" y="2945080"/>
                </a:cubicBezTo>
                <a:cubicBezTo>
                  <a:pt x="1072893" y="2736575"/>
                  <a:pt x="1096944" y="2525485"/>
                  <a:pt x="1128612" y="2315688"/>
                </a:cubicBezTo>
                <a:cubicBezTo>
                  <a:pt x="1120695" y="2141517"/>
                  <a:pt x="1132407" y="1965335"/>
                  <a:pt x="1104861" y="1793174"/>
                </a:cubicBezTo>
                <a:cubicBezTo>
                  <a:pt x="1099554" y="1760007"/>
                  <a:pt x="1067123" y="1719688"/>
                  <a:pt x="1033609" y="1721922"/>
                </a:cubicBezTo>
                <a:cubicBezTo>
                  <a:pt x="988576" y="1724924"/>
                  <a:pt x="962357" y="1777340"/>
                  <a:pt x="926731" y="1805049"/>
                </a:cubicBezTo>
                <a:cubicBezTo>
                  <a:pt x="893702" y="1887623"/>
                  <a:pt x="831067" y="2035309"/>
                  <a:pt x="819853" y="2113807"/>
                </a:cubicBezTo>
                <a:cubicBezTo>
                  <a:pt x="805287" y="2215768"/>
                  <a:pt x="811936" y="2319646"/>
                  <a:pt x="807978" y="2422566"/>
                </a:cubicBezTo>
                <a:cubicBezTo>
                  <a:pt x="815895" y="2454234"/>
                  <a:pt x="815282" y="2489373"/>
                  <a:pt x="831729" y="2517569"/>
                </a:cubicBezTo>
                <a:cubicBezTo>
                  <a:pt x="865699" y="2575804"/>
                  <a:pt x="918207" y="2568942"/>
                  <a:pt x="974232" y="2576945"/>
                </a:cubicBezTo>
                <a:cubicBezTo>
                  <a:pt x="1029650" y="2525485"/>
                  <a:pt x="1095111" y="2483067"/>
                  <a:pt x="1140487" y="2422566"/>
                </a:cubicBezTo>
                <a:cubicBezTo>
                  <a:pt x="1256232" y="2268240"/>
                  <a:pt x="1287493" y="2104103"/>
                  <a:pt x="1342367" y="1923802"/>
                </a:cubicBezTo>
                <a:cubicBezTo>
                  <a:pt x="1375454" y="1659104"/>
                  <a:pt x="1416413" y="1467300"/>
                  <a:pt x="1354243" y="1187532"/>
                </a:cubicBezTo>
                <a:cubicBezTo>
                  <a:pt x="1348812" y="1163093"/>
                  <a:pt x="1306742" y="1203366"/>
                  <a:pt x="1282991" y="1211283"/>
                </a:cubicBezTo>
                <a:cubicBezTo>
                  <a:pt x="1251323" y="1246909"/>
                  <a:pt x="1220717" y="1283507"/>
                  <a:pt x="1187988" y="1318161"/>
                </a:cubicBezTo>
                <a:cubicBezTo>
                  <a:pt x="1153394" y="1354790"/>
                  <a:pt x="1110232" y="1383925"/>
                  <a:pt x="1081110" y="1425039"/>
                </a:cubicBezTo>
                <a:cubicBezTo>
                  <a:pt x="1042213" y="1479952"/>
                  <a:pt x="1016203" y="1542980"/>
                  <a:pt x="986108" y="1603169"/>
                </a:cubicBezTo>
                <a:cubicBezTo>
                  <a:pt x="980510" y="1614365"/>
                  <a:pt x="964218" y="1646306"/>
                  <a:pt x="974232" y="1638795"/>
                </a:cubicBezTo>
                <a:cubicBezTo>
                  <a:pt x="998965" y="1620245"/>
                  <a:pt x="1013817" y="1591294"/>
                  <a:pt x="1033609" y="1567543"/>
                </a:cubicBezTo>
                <a:lnTo>
                  <a:pt x="1045484" y="1520041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1"/>
    </mc:Choice>
    <mc:Fallback xmlns="">
      <p:transition spd="slow" advTm="10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673536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22568" y="1371600"/>
            <a:ext cx="114300" cy="4648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1638339" y="1781299"/>
            <a:ext cx="2636780" cy="4255318"/>
          </a:xfrm>
          <a:custGeom>
            <a:avLst/>
            <a:gdLst>
              <a:gd name="connsiteX0" fmla="*/ 297339 w 2636780"/>
              <a:gd name="connsiteY0" fmla="*/ 95002 h 4255318"/>
              <a:gd name="connsiteX1" fmla="*/ 261713 w 2636780"/>
              <a:gd name="connsiteY1" fmla="*/ 201880 h 4255318"/>
              <a:gd name="connsiteX2" fmla="*/ 273588 w 2636780"/>
              <a:gd name="connsiteY2" fmla="*/ 688769 h 4255318"/>
              <a:gd name="connsiteX3" fmla="*/ 475469 w 2636780"/>
              <a:gd name="connsiteY3" fmla="*/ 760020 h 4255318"/>
              <a:gd name="connsiteX4" fmla="*/ 914856 w 2636780"/>
              <a:gd name="connsiteY4" fmla="*/ 546265 h 4255318"/>
              <a:gd name="connsiteX5" fmla="*/ 962357 w 2636780"/>
              <a:gd name="connsiteY5" fmla="*/ 356259 h 4255318"/>
              <a:gd name="connsiteX6" fmla="*/ 855479 w 2636780"/>
              <a:gd name="connsiteY6" fmla="*/ 83127 h 4255318"/>
              <a:gd name="connsiteX7" fmla="*/ 784227 w 2636780"/>
              <a:gd name="connsiteY7" fmla="*/ 95002 h 4255318"/>
              <a:gd name="connsiteX8" fmla="*/ 641723 w 2636780"/>
              <a:gd name="connsiteY8" fmla="*/ 498763 h 4255318"/>
              <a:gd name="connsiteX9" fmla="*/ 819853 w 2636780"/>
              <a:gd name="connsiteY9" fmla="*/ 890649 h 4255318"/>
              <a:gd name="connsiteX10" fmla="*/ 974232 w 2636780"/>
              <a:gd name="connsiteY10" fmla="*/ 914400 h 4255318"/>
              <a:gd name="connsiteX11" fmla="*/ 1746129 w 2636780"/>
              <a:gd name="connsiteY11" fmla="*/ 676893 h 4255318"/>
              <a:gd name="connsiteX12" fmla="*/ 1853006 w 2636780"/>
              <a:gd name="connsiteY12" fmla="*/ 570015 h 4255318"/>
              <a:gd name="connsiteX13" fmla="*/ 1888632 w 2636780"/>
              <a:gd name="connsiteY13" fmla="*/ 47501 h 4255318"/>
              <a:gd name="connsiteX14" fmla="*/ 1853006 w 2636780"/>
              <a:gd name="connsiteY14" fmla="*/ 23750 h 4255318"/>
              <a:gd name="connsiteX15" fmla="*/ 1781755 w 2636780"/>
              <a:gd name="connsiteY15" fmla="*/ 0 h 4255318"/>
              <a:gd name="connsiteX16" fmla="*/ 1674877 w 2636780"/>
              <a:gd name="connsiteY16" fmla="*/ 47501 h 4255318"/>
              <a:gd name="connsiteX17" fmla="*/ 1401744 w 2636780"/>
              <a:gd name="connsiteY17" fmla="*/ 463137 h 4255318"/>
              <a:gd name="connsiteX18" fmla="*/ 1389869 w 2636780"/>
              <a:gd name="connsiteY18" fmla="*/ 866898 h 4255318"/>
              <a:gd name="connsiteX19" fmla="*/ 1449245 w 2636780"/>
              <a:gd name="connsiteY19" fmla="*/ 926275 h 4255318"/>
              <a:gd name="connsiteX20" fmla="*/ 1959884 w 2636780"/>
              <a:gd name="connsiteY20" fmla="*/ 760020 h 4255318"/>
              <a:gd name="connsiteX21" fmla="*/ 2078638 w 2636780"/>
              <a:gd name="connsiteY21" fmla="*/ 486888 h 4255318"/>
              <a:gd name="connsiteX22" fmla="*/ 2102388 w 2636780"/>
              <a:gd name="connsiteY22" fmla="*/ 261257 h 4255318"/>
              <a:gd name="connsiteX23" fmla="*/ 2043012 w 2636780"/>
              <a:gd name="connsiteY23" fmla="*/ 249382 h 4255318"/>
              <a:gd name="connsiteX24" fmla="*/ 1995510 w 2636780"/>
              <a:gd name="connsiteY24" fmla="*/ 344384 h 4255318"/>
              <a:gd name="connsiteX25" fmla="*/ 1793630 w 2636780"/>
              <a:gd name="connsiteY25" fmla="*/ 653143 h 4255318"/>
              <a:gd name="connsiteX26" fmla="*/ 1698627 w 2636780"/>
              <a:gd name="connsiteY26" fmla="*/ 961901 h 4255318"/>
              <a:gd name="connsiteX27" fmla="*/ 1758004 w 2636780"/>
              <a:gd name="connsiteY27" fmla="*/ 1128156 h 4255318"/>
              <a:gd name="connsiteX28" fmla="*/ 2209266 w 2636780"/>
              <a:gd name="connsiteY28" fmla="*/ 997527 h 4255318"/>
              <a:gd name="connsiteX29" fmla="*/ 2399271 w 2636780"/>
              <a:gd name="connsiteY29" fmla="*/ 665018 h 4255318"/>
              <a:gd name="connsiteX30" fmla="*/ 2375521 w 2636780"/>
              <a:gd name="connsiteY30" fmla="*/ 605641 h 4255318"/>
              <a:gd name="connsiteX31" fmla="*/ 1948009 w 2636780"/>
              <a:gd name="connsiteY31" fmla="*/ 1211283 h 4255318"/>
              <a:gd name="connsiteX32" fmla="*/ 1829256 w 2636780"/>
              <a:gd name="connsiteY32" fmla="*/ 1543792 h 4255318"/>
              <a:gd name="connsiteX33" fmla="*/ 1746129 w 2636780"/>
              <a:gd name="connsiteY33" fmla="*/ 2113807 h 4255318"/>
              <a:gd name="connsiteX34" fmla="*/ 1758004 w 2636780"/>
              <a:gd name="connsiteY34" fmla="*/ 2244436 h 4255318"/>
              <a:gd name="connsiteX35" fmla="*/ 1948009 w 2636780"/>
              <a:gd name="connsiteY35" fmla="*/ 2410691 h 4255318"/>
              <a:gd name="connsiteX36" fmla="*/ 1983635 w 2636780"/>
              <a:gd name="connsiteY36" fmla="*/ 2398815 h 4255318"/>
              <a:gd name="connsiteX37" fmla="*/ 2019261 w 2636780"/>
              <a:gd name="connsiteY37" fmla="*/ 2268187 h 4255318"/>
              <a:gd name="connsiteX38" fmla="*/ 2007386 w 2636780"/>
              <a:gd name="connsiteY38" fmla="*/ 2125683 h 4255318"/>
              <a:gd name="connsiteX39" fmla="*/ 1971760 w 2636780"/>
              <a:gd name="connsiteY39" fmla="*/ 2161309 h 4255318"/>
              <a:gd name="connsiteX40" fmla="*/ 1888632 w 2636780"/>
              <a:gd name="connsiteY40" fmla="*/ 2268187 h 4255318"/>
              <a:gd name="connsiteX41" fmla="*/ 1781755 w 2636780"/>
              <a:gd name="connsiteY41" fmla="*/ 2446317 h 4255318"/>
              <a:gd name="connsiteX42" fmla="*/ 1829256 w 2636780"/>
              <a:gd name="connsiteY42" fmla="*/ 3443844 h 4255318"/>
              <a:gd name="connsiteX43" fmla="*/ 1900508 w 2636780"/>
              <a:gd name="connsiteY43" fmla="*/ 3431969 h 4255318"/>
              <a:gd name="connsiteX44" fmla="*/ 1948009 w 2636780"/>
              <a:gd name="connsiteY44" fmla="*/ 3408218 h 4255318"/>
              <a:gd name="connsiteX45" fmla="*/ 2031136 w 2636780"/>
              <a:gd name="connsiteY45" fmla="*/ 3265714 h 4255318"/>
              <a:gd name="connsiteX46" fmla="*/ 2066762 w 2636780"/>
              <a:gd name="connsiteY46" fmla="*/ 3111335 h 4255318"/>
              <a:gd name="connsiteX47" fmla="*/ 2054887 w 2636780"/>
              <a:gd name="connsiteY47" fmla="*/ 3075709 h 4255318"/>
              <a:gd name="connsiteX48" fmla="*/ 2007386 w 2636780"/>
              <a:gd name="connsiteY48" fmla="*/ 3170711 h 4255318"/>
              <a:gd name="connsiteX49" fmla="*/ 1888632 w 2636780"/>
              <a:gd name="connsiteY49" fmla="*/ 3455719 h 4255318"/>
              <a:gd name="connsiteX50" fmla="*/ 1924258 w 2636780"/>
              <a:gd name="connsiteY50" fmla="*/ 3788228 h 4255318"/>
              <a:gd name="connsiteX51" fmla="*/ 1971760 w 2636780"/>
              <a:gd name="connsiteY51" fmla="*/ 3835730 h 4255318"/>
              <a:gd name="connsiteX52" fmla="*/ 2043012 w 2636780"/>
              <a:gd name="connsiteY52" fmla="*/ 3847605 h 4255318"/>
              <a:gd name="connsiteX53" fmla="*/ 2138014 w 2636780"/>
              <a:gd name="connsiteY53" fmla="*/ 3788228 h 4255318"/>
              <a:gd name="connsiteX54" fmla="*/ 2256767 w 2636780"/>
              <a:gd name="connsiteY54" fmla="*/ 3645724 h 4255318"/>
              <a:gd name="connsiteX55" fmla="*/ 2280518 w 2636780"/>
              <a:gd name="connsiteY55" fmla="*/ 3503220 h 4255318"/>
              <a:gd name="connsiteX56" fmla="*/ 2244892 w 2636780"/>
              <a:gd name="connsiteY56" fmla="*/ 3515096 h 4255318"/>
              <a:gd name="connsiteX57" fmla="*/ 2173640 w 2636780"/>
              <a:gd name="connsiteY57" fmla="*/ 3811979 h 4255318"/>
              <a:gd name="connsiteX58" fmla="*/ 2221142 w 2636780"/>
              <a:gd name="connsiteY58" fmla="*/ 3883231 h 4255318"/>
              <a:gd name="connsiteX59" fmla="*/ 2328019 w 2636780"/>
              <a:gd name="connsiteY59" fmla="*/ 3811979 h 4255318"/>
              <a:gd name="connsiteX60" fmla="*/ 2411147 w 2636780"/>
              <a:gd name="connsiteY60" fmla="*/ 3705101 h 4255318"/>
              <a:gd name="connsiteX61" fmla="*/ 2446773 w 2636780"/>
              <a:gd name="connsiteY61" fmla="*/ 3598223 h 4255318"/>
              <a:gd name="connsiteX62" fmla="*/ 2434897 w 2636780"/>
              <a:gd name="connsiteY62" fmla="*/ 3550722 h 4255318"/>
              <a:gd name="connsiteX63" fmla="*/ 2256767 w 2636780"/>
              <a:gd name="connsiteY63" fmla="*/ 3705101 h 4255318"/>
              <a:gd name="connsiteX64" fmla="*/ 2209266 w 2636780"/>
              <a:gd name="connsiteY64" fmla="*/ 3859480 h 4255318"/>
              <a:gd name="connsiteX65" fmla="*/ 2268643 w 2636780"/>
              <a:gd name="connsiteY65" fmla="*/ 3918857 h 4255318"/>
              <a:gd name="connsiteX66" fmla="*/ 2339895 w 2636780"/>
              <a:gd name="connsiteY66" fmla="*/ 3895106 h 4255318"/>
              <a:gd name="connsiteX67" fmla="*/ 2363645 w 2636780"/>
              <a:gd name="connsiteY67" fmla="*/ 3859480 h 4255318"/>
              <a:gd name="connsiteX68" fmla="*/ 2434897 w 2636780"/>
              <a:gd name="connsiteY68" fmla="*/ 3776353 h 4255318"/>
              <a:gd name="connsiteX69" fmla="*/ 2328019 w 2636780"/>
              <a:gd name="connsiteY69" fmla="*/ 3396343 h 4255318"/>
              <a:gd name="connsiteX70" fmla="*/ 2256767 w 2636780"/>
              <a:gd name="connsiteY70" fmla="*/ 3372592 h 4255318"/>
              <a:gd name="connsiteX71" fmla="*/ 2173640 w 2636780"/>
              <a:gd name="connsiteY71" fmla="*/ 3384467 h 4255318"/>
              <a:gd name="connsiteX72" fmla="*/ 2078638 w 2636780"/>
              <a:gd name="connsiteY72" fmla="*/ 3538846 h 4255318"/>
              <a:gd name="connsiteX73" fmla="*/ 2126139 w 2636780"/>
              <a:gd name="connsiteY73" fmla="*/ 3728852 h 4255318"/>
              <a:gd name="connsiteX74" fmla="*/ 2209266 w 2636780"/>
              <a:gd name="connsiteY74" fmla="*/ 3705101 h 4255318"/>
              <a:gd name="connsiteX75" fmla="*/ 2553651 w 2636780"/>
              <a:gd name="connsiteY75" fmla="*/ 3063833 h 4255318"/>
              <a:gd name="connsiteX76" fmla="*/ 2589277 w 2636780"/>
              <a:gd name="connsiteY76" fmla="*/ 2790701 h 4255318"/>
              <a:gd name="connsiteX77" fmla="*/ 2494274 w 2636780"/>
              <a:gd name="connsiteY77" fmla="*/ 1911927 h 4255318"/>
              <a:gd name="connsiteX78" fmla="*/ 2411147 w 2636780"/>
              <a:gd name="connsiteY78" fmla="*/ 1864426 h 4255318"/>
              <a:gd name="connsiteX79" fmla="*/ 2292393 w 2636780"/>
              <a:gd name="connsiteY79" fmla="*/ 2185059 h 4255318"/>
              <a:gd name="connsiteX80" fmla="*/ 2304269 w 2636780"/>
              <a:gd name="connsiteY80" fmla="*/ 2422566 h 4255318"/>
              <a:gd name="connsiteX81" fmla="*/ 2423022 w 2636780"/>
              <a:gd name="connsiteY81" fmla="*/ 2315688 h 4255318"/>
              <a:gd name="connsiteX82" fmla="*/ 2494274 w 2636780"/>
              <a:gd name="connsiteY82" fmla="*/ 2161309 h 4255318"/>
              <a:gd name="connsiteX83" fmla="*/ 2624903 w 2636780"/>
              <a:gd name="connsiteY83" fmla="*/ 1626919 h 4255318"/>
              <a:gd name="connsiteX84" fmla="*/ 2601152 w 2636780"/>
              <a:gd name="connsiteY84" fmla="*/ 985652 h 4255318"/>
              <a:gd name="connsiteX85" fmla="*/ 2553651 w 2636780"/>
              <a:gd name="connsiteY85" fmla="*/ 1056904 h 4255318"/>
              <a:gd name="connsiteX86" fmla="*/ 2458648 w 2636780"/>
              <a:gd name="connsiteY86" fmla="*/ 1389413 h 4255318"/>
              <a:gd name="connsiteX87" fmla="*/ 2482399 w 2636780"/>
              <a:gd name="connsiteY87" fmla="*/ 1508166 h 4255318"/>
              <a:gd name="connsiteX88" fmla="*/ 2518025 w 2636780"/>
              <a:gd name="connsiteY88" fmla="*/ 1472540 h 4255318"/>
              <a:gd name="connsiteX89" fmla="*/ 2553651 w 2636780"/>
              <a:gd name="connsiteY89" fmla="*/ 1353787 h 4255318"/>
              <a:gd name="connsiteX90" fmla="*/ 2613027 w 2636780"/>
              <a:gd name="connsiteY90" fmla="*/ 1187532 h 4255318"/>
              <a:gd name="connsiteX91" fmla="*/ 2624903 w 2636780"/>
              <a:gd name="connsiteY91" fmla="*/ 712519 h 4255318"/>
              <a:gd name="connsiteX92" fmla="*/ 2529900 w 2636780"/>
              <a:gd name="connsiteY92" fmla="*/ 629392 h 4255318"/>
              <a:gd name="connsiteX93" fmla="*/ 2411147 w 2636780"/>
              <a:gd name="connsiteY93" fmla="*/ 700644 h 4255318"/>
              <a:gd name="connsiteX94" fmla="*/ 2233017 w 2636780"/>
              <a:gd name="connsiteY94" fmla="*/ 878774 h 4255318"/>
              <a:gd name="connsiteX95" fmla="*/ 2114264 w 2636780"/>
              <a:gd name="connsiteY95" fmla="*/ 1080654 h 4255318"/>
              <a:gd name="connsiteX96" fmla="*/ 2138014 w 2636780"/>
              <a:gd name="connsiteY96" fmla="*/ 1187532 h 4255318"/>
              <a:gd name="connsiteX97" fmla="*/ 2209266 w 2636780"/>
              <a:gd name="connsiteY97" fmla="*/ 1140031 h 4255318"/>
              <a:gd name="connsiteX98" fmla="*/ 2292393 w 2636780"/>
              <a:gd name="connsiteY98" fmla="*/ 1033153 h 4255318"/>
              <a:gd name="connsiteX99" fmla="*/ 2339895 w 2636780"/>
              <a:gd name="connsiteY99" fmla="*/ 890649 h 4255318"/>
              <a:gd name="connsiteX100" fmla="*/ 2339895 w 2636780"/>
              <a:gd name="connsiteY100" fmla="*/ 403761 h 4255318"/>
              <a:gd name="connsiteX101" fmla="*/ 2233017 w 2636780"/>
              <a:gd name="connsiteY101" fmla="*/ 273132 h 4255318"/>
              <a:gd name="connsiteX102" fmla="*/ 2173640 w 2636780"/>
              <a:gd name="connsiteY102" fmla="*/ 261257 h 4255318"/>
              <a:gd name="connsiteX103" fmla="*/ 2054887 w 2636780"/>
              <a:gd name="connsiteY103" fmla="*/ 273132 h 4255318"/>
              <a:gd name="connsiteX104" fmla="*/ 1686752 w 2636780"/>
              <a:gd name="connsiteY104" fmla="*/ 498763 h 4255318"/>
              <a:gd name="connsiteX105" fmla="*/ 1544248 w 2636780"/>
              <a:gd name="connsiteY105" fmla="*/ 676893 h 4255318"/>
              <a:gd name="connsiteX106" fmla="*/ 1449245 w 2636780"/>
              <a:gd name="connsiteY106" fmla="*/ 1199407 h 4255318"/>
              <a:gd name="connsiteX107" fmla="*/ 1556123 w 2636780"/>
              <a:gd name="connsiteY107" fmla="*/ 1235033 h 4255318"/>
              <a:gd name="connsiteX108" fmla="*/ 1663001 w 2636780"/>
              <a:gd name="connsiteY108" fmla="*/ 1128156 h 4255318"/>
              <a:gd name="connsiteX109" fmla="*/ 1698627 w 2636780"/>
              <a:gd name="connsiteY109" fmla="*/ 961901 h 4255318"/>
              <a:gd name="connsiteX110" fmla="*/ 1591749 w 2636780"/>
              <a:gd name="connsiteY110" fmla="*/ 201880 h 4255318"/>
              <a:gd name="connsiteX111" fmla="*/ 1508622 w 2636780"/>
              <a:gd name="connsiteY111" fmla="*/ 213756 h 4255318"/>
              <a:gd name="connsiteX112" fmla="*/ 1223614 w 2636780"/>
              <a:gd name="connsiteY112" fmla="*/ 415636 h 4255318"/>
              <a:gd name="connsiteX113" fmla="*/ 879230 w 2636780"/>
              <a:gd name="connsiteY113" fmla="*/ 902524 h 4255318"/>
              <a:gd name="connsiteX114" fmla="*/ 879230 w 2636780"/>
              <a:gd name="connsiteY114" fmla="*/ 1116280 h 4255318"/>
              <a:gd name="connsiteX115" fmla="*/ 1045484 w 2636780"/>
              <a:gd name="connsiteY115" fmla="*/ 1258784 h 4255318"/>
              <a:gd name="connsiteX116" fmla="*/ 1235490 w 2636780"/>
              <a:gd name="connsiteY116" fmla="*/ 1270659 h 4255318"/>
              <a:gd name="connsiteX117" fmla="*/ 1330492 w 2636780"/>
              <a:gd name="connsiteY117" fmla="*/ 1223158 h 4255318"/>
              <a:gd name="connsiteX118" fmla="*/ 1461121 w 2636780"/>
              <a:gd name="connsiteY118" fmla="*/ 997527 h 4255318"/>
              <a:gd name="connsiteX119" fmla="*/ 1508622 w 2636780"/>
              <a:gd name="connsiteY119" fmla="*/ 866898 h 4255318"/>
              <a:gd name="connsiteX120" fmla="*/ 1472996 w 2636780"/>
              <a:gd name="connsiteY120" fmla="*/ 534389 h 4255318"/>
              <a:gd name="connsiteX121" fmla="*/ 1401744 w 2636780"/>
              <a:gd name="connsiteY121" fmla="*/ 439387 h 4255318"/>
              <a:gd name="connsiteX122" fmla="*/ 1223614 w 2636780"/>
              <a:gd name="connsiteY122" fmla="*/ 332509 h 4255318"/>
              <a:gd name="connsiteX123" fmla="*/ 1140487 w 2636780"/>
              <a:gd name="connsiteY123" fmla="*/ 344384 h 4255318"/>
              <a:gd name="connsiteX124" fmla="*/ 1021734 w 2636780"/>
              <a:gd name="connsiteY124" fmla="*/ 427511 h 4255318"/>
              <a:gd name="connsiteX125" fmla="*/ 724851 w 2636780"/>
              <a:gd name="connsiteY125" fmla="*/ 665018 h 4255318"/>
              <a:gd name="connsiteX126" fmla="*/ 665474 w 2636780"/>
              <a:gd name="connsiteY126" fmla="*/ 819397 h 4255318"/>
              <a:gd name="connsiteX127" fmla="*/ 689225 w 2636780"/>
              <a:gd name="connsiteY127" fmla="*/ 1555667 h 4255318"/>
              <a:gd name="connsiteX128" fmla="*/ 760477 w 2636780"/>
              <a:gd name="connsiteY128" fmla="*/ 1674420 h 4255318"/>
              <a:gd name="connsiteX129" fmla="*/ 855479 w 2636780"/>
              <a:gd name="connsiteY129" fmla="*/ 1757548 h 4255318"/>
              <a:gd name="connsiteX130" fmla="*/ 997983 w 2636780"/>
              <a:gd name="connsiteY130" fmla="*/ 1721922 h 4255318"/>
              <a:gd name="connsiteX131" fmla="*/ 1081110 w 2636780"/>
              <a:gd name="connsiteY131" fmla="*/ 1603169 h 4255318"/>
              <a:gd name="connsiteX132" fmla="*/ 1152362 w 2636780"/>
              <a:gd name="connsiteY132" fmla="*/ 1199407 h 4255318"/>
              <a:gd name="connsiteX133" fmla="*/ 1104861 w 2636780"/>
              <a:gd name="connsiteY133" fmla="*/ 605641 h 4255318"/>
              <a:gd name="connsiteX134" fmla="*/ 796103 w 2636780"/>
              <a:gd name="connsiteY134" fmla="*/ 154379 h 4255318"/>
              <a:gd name="connsiteX135" fmla="*/ 534845 w 2636780"/>
              <a:gd name="connsiteY135" fmla="*/ 380010 h 4255318"/>
              <a:gd name="connsiteX136" fmla="*/ 154835 w 2636780"/>
              <a:gd name="connsiteY136" fmla="*/ 1199407 h 4255318"/>
              <a:gd name="connsiteX137" fmla="*/ 166710 w 2636780"/>
              <a:gd name="connsiteY137" fmla="*/ 1840675 h 4255318"/>
              <a:gd name="connsiteX138" fmla="*/ 356716 w 2636780"/>
              <a:gd name="connsiteY138" fmla="*/ 1923802 h 4255318"/>
              <a:gd name="connsiteX139" fmla="*/ 748601 w 2636780"/>
              <a:gd name="connsiteY139" fmla="*/ 1674420 h 4255318"/>
              <a:gd name="connsiteX140" fmla="*/ 997983 w 2636780"/>
              <a:gd name="connsiteY140" fmla="*/ 1163782 h 4255318"/>
              <a:gd name="connsiteX141" fmla="*/ 879230 w 2636780"/>
              <a:gd name="connsiteY141" fmla="*/ 581891 h 4255318"/>
              <a:gd name="connsiteX142" fmla="*/ 677349 w 2636780"/>
              <a:gd name="connsiteY142" fmla="*/ 653143 h 4255318"/>
              <a:gd name="connsiteX143" fmla="*/ 356716 w 2636780"/>
              <a:gd name="connsiteY143" fmla="*/ 973776 h 4255318"/>
              <a:gd name="connsiteX144" fmla="*/ 154835 w 2636780"/>
              <a:gd name="connsiteY144" fmla="*/ 1270659 h 4255318"/>
              <a:gd name="connsiteX145" fmla="*/ 456 w 2636780"/>
              <a:gd name="connsiteY145" fmla="*/ 1947553 h 4255318"/>
              <a:gd name="connsiteX146" fmla="*/ 131084 w 2636780"/>
              <a:gd name="connsiteY146" fmla="*/ 2363189 h 4255318"/>
              <a:gd name="connsiteX147" fmla="*/ 475469 w 2636780"/>
              <a:gd name="connsiteY147" fmla="*/ 2565070 h 4255318"/>
              <a:gd name="connsiteX148" fmla="*/ 807978 w 2636780"/>
              <a:gd name="connsiteY148" fmla="*/ 2493818 h 4255318"/>
              <a:gd name="connsiteX149" fmla="*/ 926731 w 2636780"/>
              <a:gd name="connsiteY149" fmla="*/ 2398815 h 4255318"/>
              <a:gd name="connsiteX150" fmla="*/ 1045484 w 2636780"/>
              <a:gd name="connsiteY150" fmla="*/ 2066306 h 4255318"/>
              <a:gd name="connsiteX151" fmla="*/ 1021734 w 2636780"/>
              <a:gd name="connsiteY151" fmla="*/ 1674420 h 4255318"/>
              <a:gd name="connsiteX152" fmla="*/ 879230 w 2636780"/>
              <a:gd name="connsiteY152" fmla="*/ 1543792 h 4255318"/>
              <a:gd name="connsiteX153" fmla="*/ 534845 w 2636780"/>
              <a:gd name="connsiteY153" fmla="*/ 1805049 h 4255318"/>
              <a:gd name="connsiteX154" fmla="*/ 404217 w 2636780"/>
              <a:gd name="connsiteY154" fmla="*/ 2054431 h 4255318"/>
              <a:gd name="connsiteX155" fmla="*/ 321090 w 2636780"/>
              <a:gd name="connsiteY155" fmla="*/ 2683823 h 4255318"/>
              <a:gd name="connsiteX156" fmla="*/ 356716 w 2636780"/>
              <a:gd name="connsiteY156" fmla="*/ 2968831 h 4255318"/>
              <a:gd name="connsiteX157" fmla="*/ 570471 w 2636780"/>
              <a:gd name="connsiteY157" fmla="*/ 3241963 h 4255318"/>
              <a:gd name="connsiteX158" fmla="*/ 677349 w 2636780"/>
              <a:gd name="connsiteY158" fmla="*/ 3253839 h 4255318"/>
              <a:gd name="connsiteX159" fmla="*/ 843604 w 2636780"/>
              <a:gd name="connsiteY159" fmla="*/ 3170711 h 4255318"/>
              <a:gd name="connsiteX160" fmla="*/ 902980 w 2636780"/>
              <a:gd name="connsiteY160" fmla="*/ 2945080 h 4255318"/>
              <a:gd name="connsiteX161" fmla="*/ 879230 w 2636780"/>
              <a:gd name="connsiteY161" fmla="*/ 2493818 h 4255318"/>
              <a:gd name="connsiteX162" fmla="*/ 760477 w 2636780"/>
              <a:gd name="connsiteY162" fmla="*/ 2505693 h 4255318"/>
              <a:gd name="connsiteX163" fmla="*/ 677349 w 2636780"/>
              <a:gd name="connsiteY163" fmla="*/ 2576945 h 4255318"/>
              <a:gd name="connsiteX164" fmla="*/ 475469 w 2636780"/>
              <a:gd name="connsiteY164" fmla="*/ 2861953 h 4255318"/>
              <a:gd name="connsiteX165" fmla="*/ 368591 w 2636780"/>
              <a:gd name="connsiteY165" fmla="*/ 3230088 h 4255318"/>
              <a:gd name="connsiteX166" fmla="*/ 427967 w 2636780"/>
              <a:gd name="connsiteY166" fmla="*/ 3550722 h 4255318"/>
              <a:gd name="connsiteX167" fmla="*/ 475469 w 2636780"/>
              <a:gd name="connsiteY167" fmla="*/ 3574472 h 4255318"/>
              <a:gd name="connsiteX168" fmla="*/ 558596 w 2636780"/>
              <a:gd name="connsiteY168" fmla="*/ 3550722 h 4255318"/>
              <a:gd name="connsiteX169" fmla="*/ 570471 w 2636780"/>
              <a:gd name="connsiteY169" fmla="*/ 3491345 h 4255318"/>
              <a:gd name="connsiteX170" fmla="*/ 606097 w 2636780"/>
              <a:gd name="connsiteY170" fmla="*/ 3420093 h 4255318"/>
              <a:gd name="connsiteX171" fmla="*/ 653599 w 2636780"/>
              <a:gd name="connsiteY171" fmla="*/ 3301340 h 4255318"/>
              <a:gd name="connsiteX172" fmla="*/ 617973 w 2636780"/>
              <a:gd name="connsiteY172" fmla="*/ 3028207 h 4255318"/>
              <a:gd name="connsiteX173" fmla="*/ 570471 w 2636780"/>
              <a:gd name="connsiteY173" fmla="*/ 3016332 h 4255318"/>
              <a:gd name="connsiteX174" fmla="*/ 416092 w 2636780"/>
              <a:gd name="connsiteY174" fmla="*/ 3075709 h 4255318"/>
              <a:gd name="connsiteX175" fmla="*/ 344840 w 2636780"/>
              <a:gd name="connsiteY175" fmla="*/ 3158836 h 4255318"/>
              <a:gd name="connsiteX176" fmla="*/ 273588 w 2636780"/>
              <a:gd name="connsiteY176" fmla="*/ 3431969 h 4255318"/>
              <a:gd name="connsiteX177" fmla="*/ 285464 w 2636780"/>
              <a:gd name="connsiteY177" fmla="*/ 3621974 h 4255318"/>
              <a:gd name="connsiteX178" fmla="*/ 344840 w 2636780"/>
              <a:gd name="connsiteY178" fmla="*/ 3669475 h 4255318"/>
              <a:gd name="connsiteX179" fmla="*/ 356716 w 2636780"/>
              <a:gd name="connsiteY179" fmla="*/ 3705101 h 4255318"/>
              <a:gd name="connsiteX180" fmla="*/ 606097 w 2636780"/>
              <a:gd name="connsiteY180" fmla="*/ 3586348 h 4255318"/>
              <a:gd name="connsiteX181" fmla="*/ 653599 w 2636780"/>
              <a:gd name="connsiteY181" fmla="*/ 3467595 h 4255318"/>
              <a:gd name="connsiteX182" fmla="*/ 701100 w 2636780"/>
              <a:gd name="connsiteY182" fmla="*/ 3372592 h 4255318"/>
              <a:gd name="connsiteX183" fmla="*/ 582347 w 2636780"/>
              <a:gd name="connsiteY183" fmla="*/ 3135085 h 4255318"/>
              <a:gd name="connsiteX184" fmla="*/ 499219 w 2636780"/>
              <a:gd name="connsiteY184" fmla="*/ 3146961 h 4255318"/>
              <a:gd name="connsiteX185" fmla="*/ 309214 w 2636780"/>
              <a:gd name="connsiteY185" fmla="*/ 3336966 h 4255318"/>
              <a:gd name="connsiteX186" fmla="*/ 261713 w 2636780"/>
              <a:gd name="connsiteY186" fmla="*/ 3455719 h 4255318"/>
              <a:gd name="connsiteX187" fmla="*/ 190461 w 2636780"/>
              <a:gd name="connsiteY187" fmla="*/ 3669475 h 4255318"/>
              <a:gd name="connsiteX188" fmla="*/ 226087 w 2636780"/>
              <a:gd name="connsiteY188" fmla="*/ 3906982 h 4255318"/>
              <a:gd name="connsiteX189" fmla="*/ 309214 w 2636780"/>
              <a:gd name="connsiteY189" fmla="*/ 4001984 h 4255318"/>
              <a:gd name="connsiteX190" fmla="*/ 380466 w 2636780"/>
              <a:gd name="connsiteY190" fmla="*/ 4073236 h 4255318"/>
              <a:gd name="connsiteX191" fmla="*/ 594222 w 2636780"/>
              <a:gd name="connsiteY191" fmla="*/ 4085111 h 4255318"/>
              <a:gd name="connsiteX192" fmla="*/ 724851 w 2636780"/>
              <a:gd name="connsiteY192" fmla="*/ 4073236 h 4255318"/>
              <a:gd name="connsiteX193" fmla="*/ 938606 w 2636780"/>
              <a:gd name="connsiteY193" fmla="*/ 3823854 h 4255318"/>
              <a:gd name="connsiteX194" fmla="*/ 831729 w 2636780"/>
              <a:gd name="connsiteY194" fmla="*/ 3503220 h 4255318"/>
              <a:gd name="connsiteX195" fmla="*/ 617973 w 2636780"/>
              <a:gd name="connsiteY195" fmla="*/ 3372592 h 4255318"/>
              <a:gd name="connsiteX196" fmla="*/ 451718 w 2636780"/>
              <a:gd name="connsiteY196" fmla="*/ 3408218 h 4255318"/>
              <a:gd name="connsiteX197" fmla="*/ 332965 w 2636780"/>
              <a:gd name="connsiteY197" fmla="*/ 3586348 h 4255318"/>
              <a:gd name="connsiteX198" fmla="*/ 344840 w 2636780"/>
              <a:gd name="connsiteY198" fmla="*/ 3883231 h 4255318"/>
              <a:gd name="connsiteX199" fmla="*/ 665474 w 2636780"/>
              <a:gd name="connsiteY199" fmla="*/ 4251366 h 4255318"/>
              <a:gd name="connsiteX200" fmla="*/ 1437370 w 2636780"/>
              <a:gd name="connsiteY200" fmla="*/ 4037610 h 4255318"/>
              <a:gd name="connsiteX201" fmla="*/ 1472996 w 2636780"/>
              <a:gd name="connsiteY201" fmla="*/ 3906982 h 4255318"/>
              <a:gd name="connsiteX202" fmla="*/ 1342367 w 2636780"/>
              <a:gd name="connsiteY202" fmla="*/ 3420093 h 4255318"/>
              <a:gd name="connsiteX203" fmla="*/ 1271116 w 2636780"/>
              <a:gd name="connsiteY203" fmla="*/ 3384467 h 4255318"/>
              <a:gd name="connsiteX204" fmla="*/ 1116736 w 2636780"/>
              <a:gd name="connsiteY204" fmla="*/ 3598223 h 4255318"/>
              <a:gd name="connsiteX205" fmla="*/ 1235490 w 2636780"/>
              <a:gd name="connsiteY205" fmla="*/ 4144488 h 4255318"/>
              <a:gd name="connsiteX206" fmla="*/ 1318617 w 2636780"/>
              <a:gd name="connsiteY206" fmla="*/ 4180114 h 4255318"/>
              <a:gd name="connsiteX207" fmla="*/ 1663001 w 2636780"/>
              <a:gd name="connsiteY207" fmla="*/ 4025735 h 4255318"/>
              <a:gd name="connsiteX208" fmla="*/ 1793630 w 2636780"/>
              <a:gd name="connsiteY208" fmla="*/ 3230088 h 4255318"/>
              <a:gd name="connsiteX209" fmla="*/ 1758004 w 2636780"/>
              <a:gd name="connsiteY209" fmla="*/ 3206337 h 4255318"/>
              <a:gd name="connsiteX210" fmla="*/ 1722378 w 2636780"/>
              <a:gd name="connsiteY210" fmla="*/ 3265714 h 4255318"/>
              <a:gd name="connsiteX211" fmla="*/ 1686752 w 2636780"/>
              <a:gd name="connsiteY211" fmla="*/ 3574472 h 4255318"/>
              <a:gd name="connsiteX212" fmla="*/ 1817380 w 2636780"/>
              <a:gd name="connsiteY212" fmla="*/ 3942607 h 4255318"/>
              <a:gd name="connsiteX213" fmla="*/ 1888632 w 2636780"/>
              <a:gd name="connsiteY213" fmla="*/ 3978233 h 4255318"/>
              <a:gd name="connsiteX214" fmla="*/ 2054887 w 2636780"/>
              <a:gd name="connsiteY214" fmla="*/ 3895106 h 4255318"/>
              <a:gd name="connsiteX215" fmla="*/ 2209266 w 2636780"/>
              <a:gd name="connsiteY215" fmla="*/ 2695698 h 4255318"/>
              <a:gd name="connsiteX216" fmla="*/ 2126139 w 2636780"/>
              <a:gd name="connsiteY216" fmla="*/ 2493818 h 4255318"/>
              <a:gd name="connsiteX217" fmla="*/ 1936134 w 2636780"/>
              <a:gd name="connsiteY217" fmla="*/ 2339439 h 4255318"/>
              <a:gd name="connsiteX218" fmla="*/ 1900508 w 2636780"/>
              <a:gd name="connsiteY218" fmla="*/ 2683823 h 4255318"/>
              <a:gd name="connsiteX219" fmla="*/ 2031136 w 2636780"/>
              <a:gd name="connsiteY219" fmla="*/ 2766950 h 4255318"/>
              <a:gd name="connsiteX220" fmla="*/ 2458648 w 2636780"/>
              <a:gd name="connsiteY220" fmla="*/ 2505693 h 4255318"/>
              <a:gd name="connsiteX221" fmla="*/ 2518025 w 2636780"/>
              <a:gd name="connsiteY221" fmla="*/ 2161309 h 4255318"/>
              <a:gd name="connsiteX222" fmla="*/ 2482399 w 2636780"/>
              <a:gd name="connsiteY222" fmla="*/ 1674420 h 4255318"/>
              <a:gd name="connsiteX223" fmla="*/ 2328019 w 2636780"/>
              <a:gd name="connsiteY223" fmla="*/ 1413163 h 4255318"/>
              <a:gd name="connsiteX224" fmla="*/ 2114264 w 2636780"/>
              <a:gd name="connsiteY224" fmla="*/ 1163782 h 4255318"/>
              <a:gd name="connsiteX225" fmla="*/ 2019261 w 2636780"/>
              <a:gd name="connsiteY225" fmla="*/ 1128156 h 4255318"/>
              <a:gd name="connsiteX226" fmla="*/ 1758004 w 2636780"/>
              <a:gd name="connsiteY226" fmla="*/ 1187532 h 4255318"/>
              <a:gd name="connsiteX227" fmla="*/ 1651126 w 2636780"/>
              <a:gd name="connsiteY227" fmla="*/ 1294410 h 4255318"/>
              <a:gd name="connsiteX228" fmla="*/ 1472996 w 2636780"/>
              <a:gd name="connsiteY228" fmla="*/ 1591293 h 4255318"/>
              <a:gd name="connsiteX229" fmla="*/ 1484871 w 2636780"/>
              <a:gd name="connsiteY229" fmla="*/ 1959428 h 4255318"/>
              <a:gd name="connsiteX230" fmla="*/ 1532373 w 2636780"/>
              <a:gd name="connsiteY230" fmla="*/ 2018805 h 4255318"/>
              <a:gd name="connsiteX231" fmla="*/ 1639251 w 2636780"/>
              <a:gd name="connsiteY231" fmla="*/ 2006930 h 4255318"/>
              <a:gd name="connsiteX232" fmla="*/ 1948009 w 2636780"/>
              <a:gd name="connsiteY232" fmla="*/ 902524 h 4255318"/>
              <a:gd name="connsiteX233" fmla="*/ 1769879 w 2636780"/>
              <a:gd name="connsiteY233" fmla="*/ 617517 h 4255318"/>
              <a:gd name="connsiteX234" fmla="*/ 1674877 w 2636780"/>
              <a:gd name="connsiteY234" fmla="*/ 593766 h 4255318"/>
              <a:gd name="connsiteX235" fmla="*/ 1377993 w 2636780"/>
              <a:gd name="connsiteY235" fmla="*/ 748145 h 4255318"/>
              <a:gd name="connsiteX236" fmla="*/ 938606 w 2636780"/>
              <a:gd name="connsiteY236" fmla="*/ 1353787 h 4255318"/>
              <a:gd name="connsiteX237" fmla="*/ 807978 w 2636780"/>
              <a:gd name="connsiteY237" fmla="*/ 1793174 h 4255318"/>
              <a:gd name="connsiteX238" fmla="*/ 796103 w 2636780"/>
              <a:gd name="connsiteY238" fmla="*/ 2185059 h 4255318"/>
              <a:gd name="connsiteX239" fmla="*/ 1021734 w 2636780"/>
              <a:gd name="connsiteY239" fmla="*/ 3241963 h 4255318"/>
              <a:gd name="connsiteX240" fmla="*/ 1128612 w 2636780"/>
              <a:gd name="connsiteY240" fmla="*/ 3348841 h 4255318"/>
              <a:gd name="connsiteX241" fmla="*/ 1354243 w 2636780"/>
              <a:gd name="connsiteY241" fmla="*/ 3301340 h 4255318"/>
              <a:gd name="connsiteX242" fmla="*/ 1437370 w 2636780"/>
              <a:gd name="connsiteY242" fmla="*/ 3206337 h 4255318"/>
              <a:gd name="connsiteX243" fmla="*/ 1532373 w 2636780"/>
              <a:gd name="connsiteY243" fmla="*/ 2731324 h 4255318"/>
              <a:gd name="connsiteX244" fmla="*/ 1318617 w 2636780"/>
              <a:gd name="connsiteY244" fmla="*/ 1781298 h 4255318"/>
              <a:gd name="connsiteX245" fmla="*/ 1128612 w 2636780"/>
              <a:gd name="connsiteY245" fmla="*/ 1615044 h 4255318"/>
              <a:gd name="connsiteX246" fmla="*/ 997983 w 2636780"/>
              <a:gd name="connsiteY246" fmla="*/ 1579418 h 4255318"/>
              <a:gd name="connsiteX247" fmla="*/ 867355 w 2636780"/>
              <a:gd name="connsiteY247" fmla="*/ 1591293 h 4255318"/>
              <a:gd name="connsiteX248" fmla="*/ 712975 w 2636780"/>
              <a:gd name="connsiteY248" fmla="*/ 1757548 h 4255318"/>
              <a:gd name="connsiteX249" fmla="*/ 380466 w 2636780"/>
              <a:gd name="connsiteY249" fmla="*/ 2375065 h 4255318"/>
              <a:gd name="connsiteX250" fmla="*/ 392342 w 2636780"/>
              <a:gd name="connsiteY250" fmla="*/ 3051958 h 4255318"/>
              <a:gd name="connsiteX251" fmla="*/ 546721 w 2636780"/>
              <a:gd name="connsiteY251" fmla="*/ 3348841 h 4255318"/>
              <a:gd name="connsiteX252" fmla="*/ 843604 w 2636780"/>
              <a:gd name="connsiteY252" fmla="*/ 3574472 h 4255318"/>
              <a:gd name="connsiteX253" fmla="*/ 1081110 w 2636780"/>
              <a:gd name="connsiteY253" fmla="*/ 3491345 h 4255318"/>
              <a:gd name="connsiteX254" fmla="*/ 1199864 w 2636780"/>
              <a:gd name="connsiteY254" fmla="*/ 3170711 h 4255318"/>
              <a:gd name="connsiteX255" fmla="*/ 902980 w 2636780"/>
              <a:gd name="connsiteY255" fmla="*/ 1971304 h 4255318"/>
              <a:gd name="connsiteX256" fmla="*/ 772352 w 2636780"/>
              <a:gd name="connsiteY256" fmla="*/ 1876301 h 4255318"/>
              <a:gd name="connsiteX257" fmla="*/ 534845 w 2636780"/>
              <a:gd name="connsiteY257" fmla="*/ 1971304 h 4255318"/>
              <a:gd name="connsiteX258" fmla="*/ 261713 w 2636780"/>
              <a:gd name="connsiteY258" fmla="*/ 2446317 h 4255318"/>
              <a:gd name="connsiteX259" fmla="*/ 178586 w 2636780"/>
              <a:gd name="connsiteY259" fmla="*/ 3253839 h 4255318"/>
              <a:gd name="connsiteX260" fmla="*/ 309214 w 2636780"/>
              <a:gd name="connsiteY260" fmla="*/ 3491345 h 4255318"/>
              <a:gd name="connsiteX261" fmla="*/ 487344 w 2636780"/>
              <a:gd name="connsiteY261" fmla="*/ 3610098 h 4255318"/>
              <a:gd name="connsiteX262" fmla="*/ 606097 w 2636780"/>
              <a:gd name="connsiteY262" fmla="*/ 3633849 h 4255318"/>
              <a:gd name="connsiteX263" fmla="*/ 724851 w 2636780"/>
              <a:gd name="connsiteY263" fmla="*/ 3610098 h 4255318"/>
              <a:gd name="connsiteX264" fmla="*/ 855479 w 2636780"/>
              <a:gd name="connsiteY264" fmla="*/ 3491345 h 4255318"/>
              <a:gd name="connsiteX265" fmla="*/ 1081110 w 2636780"/>
              <a:gd name="connsiteY265" fmla="*/ 3028207 h 4255318"/>
              <a:gd name="connsiteX266" fmla="*/ 1069235 w 2636780"/>
              <a:gd name="connsiteY266" fmla="*/ 2208810 h 4255318"/>
              <a:gd name="connsiteX267" fmla="*/ 1009858 w 2636780"/>
              <a:gd name="connsiteY267" fmla="*/ 2137558 h 4255318"/>
              <a:gd name="connsiteX268" fmla="*/ 879230 w 2636780"/>
              <a:gd name="connsiteY268" fmla="*/ 2220685 h 4255318"/>
              <a:gd name="connsiteX269" fmla="*/ 724851 w 2636780"/>
              <a:gd name="connsiteY269" fmla="*/ 2541319 h 4255318"/>
              <a:gd name="connsiteX270" fmla="*/ 677349 w 2636780"/>
              <a:gd name="connsiteY270" fmla="*/ 2968831 h 4255318"/>
              <a:gd name="connsiteX271" fmla="*/ 819853 w 2636780"/>
              <a:gd name="connsiteY271" fmla="*/ 3325091 h 4255318"/>
              <a:gd name="connsiteX272" fmla="*/ 974232 w 2636780"/>
              <a:gd name="connsiteY272" fmla="*/ 3135085 h 4255318"/>
              <a:gd name="connsiteX273" fmla="*/ 1033609 w 2636780"/>
              <a:gd name="connsiteY273" fmla="*/ 2945080 h 4255318"/>
              <a:gd name="connsiteX274" fmla="*/ 1128612 w 2636780"/>
              <a:gd name="connsiteY274" fmla="*/ 2315688 h 4255318"/>
              <a:gd name="connsiteX275" fmla="*/ 1104861 w 2636780"/>
              <a:gd name="connsiteY275" fmla="*/ 1793174 h 4255318"/>
              <a:gd name="connsiteX276" fmla="*/ 1033609 w 2636780"/>
              <a:gd name="connsiteY276" fmla="*/ 1721922 h 4255318"/>
              <a:gd name="connsiteX277" fmla="*/ 926731 w 2636780"/>
              <a:gd name="connsiteY277" fmla="*/ 1805049 h 4255318"/>
              <a:gd name="connsiteX278" fmla="*/ 819853 w 2636780"/>
              <a:gd name="connsiteY278" fmla="*/ 2113807 h 4255318"/>
              <a:gd name="connsiteX279" fmla="*/ 807978 w 2636780"/>
              <a:gd name="connsiteY279" fmla="*/ 2422566 h 4255318"/>
              <a:gd name="connsiteX280" fmla="*/ 831729 w 2636780"/>
              <a:gd name="connsiteY280" fmla="*/ 2517569 h 4255318"/>
              <a:gd name="connsiteX281" fmla="*/ 974232 w 2636780"/>
              <a:gd name="connsiteY281" fmla="*/ 2576945 h 4255318"/>
              <a:gd name="connsiteX282" fmla="*/ 1140487 w 2636780"/>
              <a:gd name="connsiteY282" fmla="*/ 2422566 h 4255318"/>
              <a:gd name="connsiteX283" fmla="*/ 1342367 w 2636780"/>
              <a:gd name="connsiteY283" fmla="*/ 1923802 h 4255318"/>
              <a:gd name="connsiteX284" fmla="*/ 1354243 w 2636780"/>
              <a:gd name="connsiteY284" fmla="*/ 1187532 h 4255318"/>
              <a:gd name="connsiteX285" fmla="*/ 1282991 w 2636780"/>
              <a:gd name="connsiteY285" fmla="*/ 1211283 h 4255318"/>
              <a:gd name="connsiteX286" fmla="*/ 1187988 w 2636780"/>
              <a:gd name="connsiteY286" fmla="*/ 1318161 h 4255318"/>
              <a:gd name="connsiteX287" fmla="*/ 1081110 w 2636780"/>
              <a:gd name="connsiteY287" fmla="*/ 1425039 h 4255318"/>
              <a:gd name="connsiteX288" fmla="*/ 986108 w 2636780"/>
              <a:gd name="connsiteY288" fmla="*/ 1603169 h 4255318"/>
              <a:gd name="connsiteX289" fmla="*/ 974232 w 2636780"/>
              <a:gd name="connsiteY289" fmla="*/ 1638795 h 4255318"/>
              <a:gd name="connsiteX290" fmla="*/ 1033609 w 2636780"/>
              <a:gd name="connsiteY290" fmla="*/ 1567543 h 4255318"/>
              <a:gd name="connsiteX291" fmla="*/ 1045484 w 2636780"/>
              <a:gd name="connsiteY291" fmla="*/ 1520041 h 425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2636780" h="4255318">
                <a:moveTo>
                  <a:pt x="297339" y="95002"/>
                </a:moveTo>
                <a:cubicBezTo>
                  <a:pt x="285464" y="130628"/>
                  <a:pt x="270157" y="165289"/>
                  <a:pt x="261713" y="201880"/>
                </a:cubicBezTo>
                <a:cubicBezTo>
                  <a:pt x="221128" y="377748"/>
                  <a:pt x="198251" y="506705"/>
                  <a:pt x="273588" y="688769"/>
                </a:cubicBezTo>
                <a:cubicBezTo>
                  <a:pt x="301538" y="756315"/>
                  <a:pt x="425014" y="754414"/>
                  <a:pt x="475469" y="760020"/>
                </a:cubicBezTo>
                <a:cubicBezTo>
                  <a:pt x="703855" y="720301"/>
                  <a:pt x="786690" y="759875"/>
                  <a:pt x="914856" y="546265"/>
                </a:cubicBezTo>
                <a:cubicBezTo>
                  <a:pt x="948445" y="490284"/>
                  <a:pt x="946523" y="419594"/>
                  <a:pt x="962357" y="356259"/>
                </a:cubicBezTo>
                <a:cubicBezTo>
                  <a:pt x="947571" y="277403"/>
                  <a:pt x="953055" y="131915"/>
                  <a:pt x="855479" y="83127"/>
                </a:cubicBezTo>
                <a:cubicBezTo>
                  <a:pt x="833943" y="72359"/>
                  <a:pt x="807978" y="91044"/>
                  <a:pt x="784227" y="95002"/>
                </a:cubicBezTo>
                <a:cubicBezTo>
                  <a:pt x="664605" y="334247"/>
                  <a:pt x="716128" y="201147"/>
                  <a:pt x="641723" y="498763"/>
                </a:cubicBezTo>
                <a:cubicBezTo>
                  <a:pt x="680496" y="648315"/>
                  <a:pt x="655986" y="828223"/>
                  <a:pt x="819853" y="890649"/>
                </a:cubicBezTo>
                <a:cubicBezTo>
                  <a:pt x="868507" y="909184"/>
                  <a:pt x="922772" y="906483"/>
                  <a:pt x="974232" y="914400"/>
                </a:cubicBezTo>
                <a:cubicBezTo>
                  <a:pt x="1431172" y="823012"/>
                  <a:pt x="1473172" y="892984"/>
                  <a:pt x="1746129" y="676893"/>
                </a:cubicBezTo>
                <a:cubicBezTo>
                  <a:pt x="1785631" y="645620"/>
                  <a:pt x="1817380" y="605641"/>
                  <a:pt x="1853006" y="570015"/>
                </a:cubicBezTo>
                <a:cubicBezTo>
                  <a:pt x="1964014" y="329498"/>
                  <a:pt x="1955619" y="415929"/>
                  <a:pt x="1888632" y="47501"/>
                </a:cubicBezTo>
                <a:cubicBezTo>
                  <a:pt x="1886079" y="33459"/>
                  <a:pt x="1866048" y="29547"/>
                  <a:pt x="1853006" y="23750"/>
                </a:cubicBezTo>
                <a:cubicBezTo>
                  <a:pt x="1830129" y="13582"/>
                  <a:pt x="1805505" y="7917"/>
                  <a:pt x="1781755" y="0"/>
                </a:cubicBezTo>
                <a:cubicBezTo>
                  <a:pt x="1746129" y="15834"/>
                  <a:pt x="1706482" y="24675"/>
                  <a:pt x="1674877" y="47501"/>
                </a:cubicBezTo>
                <a:cubicBezTo>
                  <a:pt x="1531734" y="150882"/>
                  <a:pt x="1484259" y="309896"/>
                  <a:pt x="1401744" y="463137"/>
                </a:cubicBezTo>
                <a:cubicBezTo>
                  <a:pt x="1385649" y="591898"/>
                  <a:pt x="1355997" y="737055"/>
                  <a:pt x="1389869" y="866898"/>
                </a:cubicBezTo>
                <a:cubicBezTo>
                  <a:pt x="1396934" y="893982"/>
                  <a:pt x="1429453" y="906483"/>
                  <a:pt x="1449245" y="926275"/>
                </a:cubicBezTo>
                <a:cubicBezTo>
                  <a:pt x="1496741" y="916200"/>
                  <a:pt x="1873454" y="889664"/>
                  <a:pt x="1959884" y="760020"/>
                </a:cubicBezTo>
                <a:cubicBezTo>
                  <a:pt x="2014953" y="677416"/>
                  <a:pt x="2039053" y="577932"/>
                  <a:pt x="2078638" y="486888"/>
                </a:cubicBezTo>
                <a:cubicBezTo>
                  <a:pt x="2079808" y="476355"/>
                  <a:pt x="2103702" y="264871"/>
                  <a:pt x="2102388" y="261257"/>
                </a:cubicBezTo>
                <a:cubicBezTo>
                  <a:pt x="2095490" y="242288"/>
                  <a:pt x="2062804" y="253340"/>
                  <a:pt x="2043012" y="249382"/>
                </a:cubicBezTo>
                <a:cubicBezTo>
                  <a:pt x="2027178" y="281049"/>
                  <a:pt x="2015149" y="314925"/>
                  <a:pt x="1995510" y="344384"/>
                </a:cubicBezTo>
                <a:cubicBezTo>
                  <a:pt x="1898500" y="489898"/>
                  <a:pt x="1855884" y="491284"/>
                  <a:pt x="1793630" y="653143"/>
                </a:cubicBezTo>
                <a:cubicBezTo>
                  <a:pt x="1754975" y="753647"/>
                  <a:pt x="1730295" y="858982"/>
                  <a:pt x="1698627" y="961901"/>
                </a:cubicBezTo>
                <a:cubicBezTo>
                  <a:pt x="1718419" y="1017319"/>
                  <a:pt x="1709383" y="1095005"/>
                  <a:pt x="1758004" y="1128156"/>
                </a:cubicBezTo>
                <a:cubicBezTo>
                  <a:pt x="1907593" y="1230149"/>
                  <a:pt x="2111372" y="1053466"/>
                  <a:pt x="2209266" y="997527"/>
                </a:cubicBezTo>
                <a:cubicBezTo>
                  <a:pt x="2301408" y="879059"/>
                  <a:pt x="2350661" y="831680"/>
                  <a:pt x="2399271" y="665018"/>
                </a:cubicBezTo>
                <a:cubicBezTo>
                  <a:pt x="2405240" y="644554"/>
                  <a:pt x="2383438" y="625433"/>
                  <a:pt x="2375521" y="605641"/>
                </a:cubicBezTo>
                <a:cubicBezTo>
                  <a:pt x="2185828" y="835270"/>
                  <a:pt x="2081042" y="935363"/>
                  <a:pt x="1948009" y="1211283"/>
                </a:cubicBezTo>
                <a:cubicBezTo>
                  <a:pt x="1896895" y="1317297"/>
                  <a:pt x="1868840" y="1432956"/>
                  <a:pt x="1829256" y="1543792"/>
                </a:cubicBezTo>
                <a:cubicBezTo>
                  <a:pt x="1801547" y="1733797"/>
                  <a:pt x="1765556" y="1922777"/>
                  <a:pt x="1746129" y="2113807"/>
                </a:cubicBezTo>
                <a:cubicBezTo>
                  <a:pt x="1741705" y="2157305"/>
                  <a:pt x="1735974" y="2206669"/>
                  <a:pt x="1758004" y="2244436"/>
                </a:cubicBezTo>
                <a:cubicBezTo>
                  <a:pt x="1836803" y="2379521"/>
                  <a:pt x="1857866" y="2380642"/>
                  <a:pt x="1948009" y="2410691"/>
                </a:cubicBezTo>
                <a:cubicBezTo>
                  <a:pt x="1959884" y="2406732"/>
                  <a:pt x="1975621" y="2408431"/>
                  <a:pt x="1983635" y="2398815"/>
                </a:cubicBezTo>
                <a:cubicBezTo>
                  <a:pt x="2007475" y="2370207"/>
                  <a:pt x="2013882" y="2300459"/>
                  <a:pt x="2019261" y="2268187"/>
                </a:cubicBezTo>
                <a:cubicBezTo>
                  <a:pt x="2015303" y="2220686"/>
                  <a:pt x="2026745" y="2169241"/>
                  <a:pt x="2007386" y="2125683"/>
                </a:cubicBezTo>
                <a:cubicBezTo>
                  <a:pt x="2000565" y="2110336"/>
                  <a:pt x="1982511" y="2148407"/>
                  <a:pt x="1971760" y="2161309"/>
                </a:cubicBezTo>
                <a:cubicBezTo>
                  <a:pt x="1942866" y="2195981"/>
                  <a:pt x="1913667" y="2230634"/>
                  <a:pt x="1888632" y="2268187"/>
                </a:cubicBezTo>
                <a:cubicBezTo>
                  <a:pt x="1850222" y="2325802"/>
                  <a:pt x="1817381" y="2386940"/>
                  <a:pt x="1781755" y="2446317"/>
                </a:cubicBezTo>
                <a:cubicBezTo>
                  <a:pt x="1675221" y="2952350"/>
                  <a:pt x="1614607" y="2907220"/>
                  <a:pt x="1829256" y="3443844"/>
                </a:cubicBezTo>
                <a:cubicBezTo>
                  <a:pt x="1838198" y="3466200"/>
                  <a:pt x="1876757" y="3435927"/>
                  <a:pt x="1900508" y="3431969"/>
                </a:cubicBezTo>
                <a:cubicBezTo>
                  <a:pt x="1916342" y="3424052"/>
                  <a:pt x="1935491" y="3420736"/>
                  <a:pt x="1948009" y="3408218"/>
                </a:cubicBezTo>
                <a:cubicBezTo>
                  <a:pt x="1979124" y="3377103"/>
                  <a:pt x="2011690" y="3304606"/>
                  <a:pt x="2031136" y="3265714"/>
                </a:cubicBezTo>
                <a:cubicBezTo>
                  <a:pt x="2043011" y="3214254"/>
                  <a:pt x="2060211" y="3163739"/>
                  <a:pt x="2066762" y="3111335"/>
                </a:cubicBezTo>
                <a:cubicBezTo>
                  <a:pt x="2068315" y="3098914"/>
                  <a:pt x="2063738" y="3066858"/>
                  <a:pt x="2054887" y="3075709"/>
                </a:cubicBezTo>
                <a:cubicBezTo>
                  <a:pt x="2029852" y="3100744"/>
                  <a:pt x="2021577" y="3138274"/>
                  <a:pt x="2007386" y="3170711"/>
                </a:cubicBezTo>
                <a:cubicBezTo>
                  <a:pt x="1966134" y="3265002"/>
                  <a:pt x="1928217" y="3360716"/>
                  <a:pt x="1888632" y="3455719"/>
                </a:cubicBezTo>
                <a:cubicBezTo>
                  <a:pt x="1878609" y="3676237"/>
                  <a:pt x="1827370" y="3667118"/>
                  <a:pt x="1924258" y="3788228"/>
                </a:cubicBezTo>
                <a:cubicBezTo>
                  <a:pt x="1938247" y="3805714"/>
                  <a:pt x="1951731" y="3825716"/>
                  <a:pt x="1971760" y="3835730"/>
                </a:cubicBezTo>
                <a:cubicBezTo>
                  <a:pt x="1993296" y="3846498"/>
                  <a:pt x="2019261" y="3843647"/>
                  <a:pt x="2043012" y="3847605"/>
                </a:cubicBezTo>
                <a:cubicBezTo>
                  <a:pt x="2074679" y="3827813"/>
                  <a:pt x="2110865" y="3813869"/>
                  <a:pt x="2138014" y="3788228"/>
                </a:cubicBezTo>
                <a:cubicBezTo>
                  <a:pt x="2182967" y="3745772"/>
                  <a:pt x="2256767" y="3645724"/>
                  <a:pt x="2256767" y="3645724"/>
                </a:cubicBezTo>
                <a:cubicBezTo>
                  <a:pt x="2264684" y="3598223"/>
                  <a:pt x="2284878" y="3551179"/>
                  <a:pt x="2280518" y="3503220"/>
                </a:cubicBezTo>
                <a:cubicBezTo>
                  <a:pt x="2279385" y="3490754"/>
                  <a:pt x="2248987" y="3503267"/>
                  <a:pt x="2244892" y="3515096"/>
                </a:cubicBezTo>
                <a:cubicBezTo>
                  <a:pt x="2211602" y="3611268"/>
                  <a:pt x="2173640" y="3811979"/>
                  <a:pt x="2173640" y="3811979"/>
                </a:cubicBezTo>
                <a:cubicBezTo>
                  <a:pt x="2189474" y="3835730"/>
                  <a:pt x="2195057" y="3871638"/>
                  <a:pt x="2221142" y="3883231"/>
                </a:cubicBezTo>
                <a:cubicBezTo>
                  <a:pt x="2253021" y="3897400"/>
                  <a:pt x="2316168" y="3825985"/>
                  <a:pt x="2328019" y="3811979"/>
                </a:cubicBezTo>
                <a:cubicBezTo>
                  <a:pt x="2357173" y="3777525"/>
                  <a:pt x="2386741" y="3743066"/>
                  <a:pt x="2411147" y="3705101"/>
                </a:cubicBezTo>
                <a:cubicBezTo>
                  <a:pt x="2429438" y="3676648"/>
                  <a:pt x="2438547" y="3631125"/>
                  <a:pt x="2446773" y="3598223"/>
                </a:cubicBezTo>
                <a:cubicBezTo>
                  <a:pt x="2442814" y="3582389"/>
                  <a:pt x="2450530" y="3546032"/>
                  <a:pt x="2434897" y="3550722"/>
                </a:cubicBezTo>
                <a:cubicBezTo>
                  <a:pt x="2392550" y="3563426"/>
                  <a:pt x="2292177" y="3669691"/>
                  <a:pt x="2256767" y="3705101"/>
                </a:cubicBezTo>
                <a:cubicBezTo>
                  <a:pt x="2251853" y="3718206"/>
                  <a:pt x="2205218" y="3827095"/>
                  <a:pt x="2209266" y="3859480"/>
                </a:cubicBezTo>
                <a:cubicBezTo>
                  <a:pt x="2212864" y="3888268"/>
                  <a:pt x="2249211" y="3905902"/>
                  <a:pt x="2268643" y="3918857"/>
                </a:cubicBezTo>
                <a:cubicBezTo>
                  <a:pt x="2292394" y="3910940"/>
                  <a:pt x="2318665" y="3908375"/>
                  <a:pt x="2339895" y="3895106"/>
                </a:cubicBezTo>
                <a:cubicBezTo>
                  <a:pt x="2351998" y="3887542"/>
                  <a:pt x="2355349" y="3871094"/>
                  <a:pt x="2363645" y="3859480"/>
                </a:cubicBezTo>
                <a:cubicBezTo>
                  <a:pt x="2401728" y="3806163"/>
                  <a:pt x="2391741" y="3819509"/>
                  <a:pt x="2434897" y="3776353"/>
                </a:cubicBezTo>
                <a:cubicBezTo>
                  <a:pt x="2417264" y="3547125"/>
                  <a:pt x="2486368" y="3493788"/>
                  <a:pt x="2328019" y="3396343"/>
                </a:cubicBezTo>
                <a:cubicBezTo>
                  <a:pt x="2306697" y="3383222"/>
                  <a:pt x="2280518" y="3380509"/>
                  <a:pt x="2256767" y="3372592"/>
                </a:cubicBezTo>
                <a:cubicBezTo>
                  <a:pt x="2229058" y="3376550"/>
                  <a:pt x="2197254" y="3369440"/>
                  <a:pt x="2173640" y="3384467"/>
                </a:cubicBezTo>
                <a:cubicBezTo>
                  <a:pt x="2159003" y="3393782"/>
                  <a:pt x="2083766" y="3529871"/>
                  <a:pt x="2078638" y="3538846"/>
                </a:cubicBezTo>
                <a:cubicBezTo>
                  <a:pt x="2078783" y="3541027"/>
                  <a:pt x="2036701" y="3737796"/>
                  <a:pt x="2126139" y="3728852"/>
                </a:cubicBezTo>
                <a:cubicBezTo>
                  <a:pt x="2154814" y="3725985"/>
                  <a:pt x="2181557" y="3713018"/>
                  <a:pt x="2209266" y="3705101"/>
                </a:cubicBezTo>
                <a:cubicBezTo>
                  <a:pt x="2391719" y="3452473"/>
                  <a:pt x="2440136" y="3416324"/>
                  <a:pt x="2553651" y="3063833"/>
                </a:cubicBezTo>
                <a:cubicBezTo>
                  <a:pt x="2581795" y="2976438"/>
                  <a:pt x="2577402" y="2881745"/>
                  <a:pt x="2589277" y="2790701"/>
                </a:cubicBezTo>
                <a:cubicBezTo>
                  <a:pt x="2579239" y="2576549"/>
                  <a:pt x="2662247" y="2154554"/>
                  <a:pt x="2494274" y="1911927"/>
                </a:cubicBezTo>
                <a:cubicBezTo>
                  <a:pt x="2472705" y="1880772"/>
                  <a:pt x="2442815" y="1874982"/>
                  <a:pt x="2411147" y="1864426"/>
                </a:cubicBezTo>
                <a:cubicBezTo>
                  <a:pt x="2334698" y="1986743"/>
                  <a:pt x="2310986" y="2003773"/>
                  <a:pt x="2292393" y="2185059"/>
                </a:cubicBezTo>
                <a:cubicBezTo>
                  <a:pt x="2284305" y="2263913"/>
                  <a:pt x="2300310" y="2343397"/>
                  <a:pt x="2304269" y="2422566"/>
                </a:cubicBezTo>
                <a:cubicBezTo>
                  <a:pt x="2343853" y="2386940"/>
                  <a:pt x="2391699" y="2358758"/>
                  <a:pt x="2423022" y="2315688"/>
                </a:cubicBezTo>
                <a:cubicBezTo>
                  <a:pt x="2456357" y="2269852"/>
                  <a:pt x="2473814" y="2214163"/>
                  <a:pt x="2494274" y="2161309"/>
                </a:cubicBezTo>
                <a:cubicBezTo>
                  <a:pt x="2584273" y="1928811"/>
                  <a:pt x="2574463" y="1899294"/>
                  <a:pt x="2624903" y="1626919"/>
                </a:cubicBezTo>
                <a:cubicBezTo>
                  <a:pt x="2616986" y="1413163"/>
                  <a:pt x="2627683" y="1197902"/>
                  <a:pt x="2601152" y="985652"/>
                </a:cubicBezTo>
                <a:cubicBezTo>
                  <a:pt x="2597611" y="957328"/>
                  <a:pt x="2563151" y="1029987"/>
                  <a:pt x="2553651" y="1056904"/>
                </a:cubicBezTo>
                <a:cubicBezTo>
                  <a:pt x="2515286" y="1165604"/>
                  <a:pt x="2490316" y="1278577"/>
                  <a:pt x="2458648" y="1389413"/>
                </a:cubicBezTo>
                <a:cubicBezTo>
                  <a:pt x="2466565" y="1428997"/>
                  <a:pt x="2458935" y="1475317"/>
                  <a:pt x="2482399" y="1508166"/>
                </a:cubicBezTo>
                <a:cubicBezTo>
                  <a:pt x="2492161" y="1521832"/>
                  <a:pt x="2510987" y="1487788"/>
                  <a:pt x="2518025" y="1472540"/>
                </a:cubicBezTo>
                <a:cubicBezTo>
                  <a:pt x="2535344" y="1435017"/>
                  <a:pt x="2540582" y="1392994"/>
                  <a:pt x="2553651" y="1353787"/>
                </a:cubicBezTo>
                <a:cubicBezTo>
                  <a:pt x="2572260" y="1297960"/>
                  <a:pt x="2593235" y="1242950"/>
                  <a:pt x="2613027" y="1187532"/>
                </a:cubicBezTo>
                <a:cubicBezTo>
                  <a:pt x="2613931" y="1174426"/>
                  <a:pt x="2657020" y="815292"/>
                  <a:pt x="2624903" y="712519"/>
                </a:cubicBezTo>
                <a:cubicBezTo>
                  <a:pt x="2608637" y="660467"/>
                  <a:pt x="2570532" y="649708"/>
                  <a:pt x="2529900" y="629392"/>
                </a:cubicBezTo>
                <a:cubicBezTo>
                  <a:pt x="2490316" y="653143"/>
                  <a:pt x="2448861" y="674023"/>
                  <a:pt x="2411147" y="700644"/>
                </a:cubicBezTo>
                <a:cubicBezTo>
                  <a:pt x="2355753" y="739745"/>
                  <a:pt x="2268773" y="827126"/>
                  <a:pt x="2233017" y="878774"/>
                </a:cubicBezTo>
                <a:cubicBezTo>
                  <a:pt x="2188577" y="942965"/>
                  <a:pt x="2114264" y="1080654"/>
                  <a:pt x="2114264" y="1080654"/>
                </a:cubicBezTo>
                <a:cubicBezTo>
                  <a:pt x="2122181" y="1116280"/>
                  <a:pt x="2107066" y="1168190"/>
                  <a:pt x="2138014" y="1187532"/>
                </a:cubicBezTo>
                <a:cubicBezTo>
                  <a:pt x="2162220" y="1202661"/>
                  <a:pt x="2189082" y="1160215"/>
                  <a:pt x="2209266" y="1140031"/>
                </a:cubicBezTo>
                <a:cubicBezTo>
                  <a:pt x="2241180" y="1108117"/>
                  <a:pt x="2264684" y="1068779"/>
                  <a:pt x="2292393" y="1033153"/>
                </a:cubicBezTo>
                <a:cubicBezTo>
                  <a:pt x="2308227" y="985652"/>
                  <a:pt x="2331663" y="940039"/>
                  <a:pt x="2339895" y="890649"/>
                </a:cubicBezTo>
                <a:cubicBezTo>
                  <a:pt x="2359015" y="775929"/>
                  <a:pt x="2414863" y="541203"/>
                  <a:pt x="2339895" y="403761"/>
                </a:cubicBezTo>
                <a:cubicBezTo>
                  <a:pt x="2312955" y="354370"/>
                  <a:pt x="2275733" y="309746"/>
                  <a:pt x="2233017" y="273132"/>
                </a:cubicBezTo>
                <a:cubicBezTo>
                  <a:pt x="2217692" y="259996"/>
                  <a:pt x="2193432" y="265215"/>
                  <a:pt x="2173640" y="261257"/>
                </a:cubicBezTo>
                <a:cubicBezTo>
                  <a:pt x="2134056" y="265215"/>
                  <a:pt x="2092945" y="261549"/>
                  <a:pt x="2054887" y="273132"/>
                </a:cubicBezTo>
                <a:cubicBezTo>
                  <a:pt x="1935439" y="309486"/>
                  <a:pt x="1768529" y="422438"/>
                  <a:pt x="1686752" y="498763"/>
                </a:cubicBezTo>
                <a:cubicBezTo>
                  <a:pt x="1631163" y="550646"/>
                  <a:pt x="1591749" y="617516"/>
                  <a:pt x="1544248" y="676893"/>
                </a:cubicBezTo>
                <a:cubicBezTo>
                  <a:pt x="1544069" y="677446"/>
                  <a:pt x="1293812" y="1079843"/>
                  <a:pt x="1449245" y="1199407"/>
                </a:cubicBezTo>
                <a:cubicBezTo>
                  <a:pt x="1479010" y="1222304"/>
                  <a:pt x="1520497" y="1223158"/>
                  <a:pt x="1556123" y="1235033"/>
                </a:cubicBezTo>
                <a:cubicBezTo>
                  <a:pt x="1591749" y="1199407"/>
                  <a:pt x="1639696" y="1172824"/>
                  <a:pt x="1663001" y="1128156"/>
                </a:cubicBezTo>
                <a:cubicBezTo>
                  <a:pt x="1689218" y="1077908"/>
                  <a:pt x="1700833" y="1018534"/>
                  <a:pt x="1698627" y="961901"/>
                </a:cubicBezTo>
                <a:cubicBezTo>
                  <a:pt x="1669556" y="215751"/>
                  <a:pt x="1862861" y="292256"/>
                  <a:pt x="1591749" y="201880"/>
                </a:cubicBezTo>
                <a:cubicBezTo>
                  <a:pt x="1564040" y="205839"/>
                  <a:pt x="1534887" y="204080"/>
                  <a:pt x="1508622" y="213756"/>
                </a:cubicBezTo>
                <a:cubicBezTo>
                  <a:pt x="1383134" y="259988"/>
                  <a:pt x="1314688" y="314443"/>
                  <a:pt x="1223614" y="415636"/>
                </a:cubicBezTo>
                <a:cubicBezTo>
                  <a:pt x="929769" y="742130"/>
                  <a:pt x="987637" y="642344"/>
                  <a:pt x="879230" y="902524"/>
                </a:cubicBezTo>
                <a:cubicBezTo>
                  <a:pt x="876505" y="929774"/>
                  <a:pt x="852533" y="1080684"/>
                  <a:pt x="879230" y="1116280"/>
                </a:cubicBezTo>
                <a:cubicBezTo>
                  <a:pt x="923024" y="1174672"/>
                  <a:pt x="978512" y="1229763"/>
                  <a:pt x="1045484" y="1258784"/>
                </a:cubicBezTo>
                <a:cubicBezTo>
                  <a:pt x="1103711" y="1284016"/>
                  <a:pt x="1172155" y="1266701"/>
                  <a:pt x="1235490" y="1270659"/>
                </a:cubicBezTo>
                <a:cubicBezTo>
                  <a:pt x="1267157" y="1254825"/>
                  <a:pt x="1303737" y="1246346"/>
                  <a:pt x="1330492" y="1223158"/>
                </a:cubicBezTo>
                <a:cubicBezTo>
                  <a:pt x="1408907" y="1155198"/>
                  <a:pt x="1426033" y="1089632"/>
                  <a:pt x="1461121" y="997527"/>
                </a:cubicBezTo>
                <a:cubicBezTo>
                  <a:pt x="1477615" y="954230"/>
                  <a:pt x="1492788" y="910441"/>
                  <a:pt x="1508622" y="866898"/>
                </a:cubicBezTo>
                <a:cubicBezTo>
                  <a:pt x="1496747" y="756062"/>
                  <a:pt x="1500032" y="642531"/>
                  <a:pt x="1472996" y="534389"/>
                </a:cubicBezTo>
                <a:cubicBezTo>
                  <a:pt x="1463395" y="495987"/>
                  <a:pt x="1428753" y="468325"/>
                  <a:pt x="1401744" y="439387"/>
                </a:cubicBezTo>
                <a:cubicBezTo>
                  <a:pt x="1314225" y="345616"/>
                  <a:pt x="1327224" y="362111"/>
                  <a:pt x="1223614" y="332509"/>
                </a:cubicBezTo>
                <a:cubicBezTo>
                  <a:pt x="1195905" y="336467"/>
                  <a:pt x="1165813" y="332466"/>
                  <a:pt x="1140487" y="344384"/>
                </a:cubicBezTo>
                <a:cubicBezTo>
                  <a:pt x="1096767" y="364958"/>
                  <a:pt x="1059992" y="397998"/>
                  <a:pt x="1021734" y="427511"/>
                </a:cubicBezTo>
                <a:cubicBezTo>
                  <a:pt x="921390" y="504919"/>
                  <a:pt x="823812" y="585849"/>
                  <a:pt x="724851" y="665018"/>
                </a:cubicBezTo>
                <a:cubicBezTo>
                  <a:pt x="705059" y="716478"/>
                  <a:pt x="676061" y="765288"/>
                  <a:pt x="665474" y="819397"/>
                </a:cubicBezTo>
                <a:cubicBezTo>
                  <a:pt x="601551" y="1146114"/>
                  <a:pt x="593376" y="1244160"/>
                  <a:pt x="689225" y="1555667"/>
                </a:cubicBezTo>
                <a:cubicBezTo>
                  <a:pt x="702801" y="1599789"/>
                  <a:pt x="731131" y="1638785"/>
                  <a:pt x="760477" y="1674420"/>
                </a:cubicBezTo>
                <a:cubicBezTo>
                  <a:pt x="787227" y="1706902"/>
                  <a:pt x="823812" y="1729839"/>
                  <a:pt x="855479" y="1757548"/>
                </a:cubicBezTo>
                <a:cubicBezTo>
                  <a:pt x="902980" y="1745673"/>
                  <a:pt x="957573" y="1749571"/>
                  <a:pt x="997983" y="1721922"/>
                </a:cubicBezTo>
                <a:cubicBezTo>
                  <a:pt x="1037861" y="1694637"/>
                  <a:pt x="1061844" y="1647481"/>
                  <a:pt x="1081110" y="1603169"/>
                </a:cubicBezTo>
                <a:cubicBezTo>
                  <a:pt x="1112036" y="1532039"/>
                  <a:pt x="1146762" y="1238610"/>
                  <a:pt x="1152362" y="1199407"/>
                </a:cubicBezTo>
                <a:cubicBezTo>
                  <a:pt x="1148422" y="1108784"/>
                  <a:pt x="1135675" y="674708"/>
                  <a:pt x="1104861" y="605641"/>
                </a:cubicBezTo>
                <a:cubicBezTo>
                  <a:pt x="1030601" y="439195"/>
                  <a:pt x="899022" y="304800"/>
                  <a:pt x="796103" y="154379"/>
                </a:cubicBezTo>
                <a:cubicBezTo>
                  <a:pt x="709017" y="229589"/>
                  <a:pt x="613708" y="296218"/>
                  <a:pt x="534845" y="380010"/>
                </a:cubicBezTo>
                <a:cubicBezTo>
                  <a:pt x="365622" y="559810"/>
                  <a:pt x="192147" y="1107823"/>
                  <a:pt x="154835" y="1199407"/>
                </a:cubicBezTo>
                <a:cubicBezTo>
                  <a:pt x="131924" y="1382694"/>
                  <a:pt x="72050" y="1665555"/>
                  <a:pt x="166710" y="1840675"/>
                </a:cubicBezTo>
                <a:cubicBezTo>
                  <a:pt x="199583" y="1901490"/>
                  <a:pt x="293381" y="1896093"/>
                  <a:pt x="356716" y="1923802"/>
                </a:cubicBezTo>
                <a:cubicBezTo>
                  <a:pt x="487344" y="1840675"/>
                  <a:pt x="631418" y="1775623"/>
                  <a:pt x="748601" y="1674420"/>
                </a:cubicBezTo>
                <a:cubicBezTo>
                  <a:pt x="864319" y="1574482"/>
                  <a:pt x="953384" y="1279738"/>
                  <a:pt x="997983" y="1163782"/>
                </a:cubicBezTo>
                <a:cubicBezTo>
                  <a:pt x="1001139" y="1062780"/>
                  <a:pt x="1085803" y="663044"/>
                  <a:pt x="879230" y="581891"/>
                </a:cubicBezTo>
                <a:cubicBezTo>
                  <a:pt x="812810" y="555797"/>
                  <a:pt x="744643" y="629392"/>
                  <a:pt x="677349" y="653143"/>
                </a:cubicBezTo>
                <a:cubicBezTo>
                  <a:pt x="563141" y="756969"/>
                  <a:pt x="453888" y="850103"/>
                  <a:pt x="356716" y="973776"/>
                </a:cubicBezTo>
                <a:cubicBezTo>
                  <a:pt x="282779" y="1067877"/>
                  <a:pt x="222129" y="1171698"/>
                  <a:pt x="154835" y="1270659"/>
                </a:cubicBezTo>
                <a:cubicBezTo>
                  <a:pt x="135098" y="1344673"/>
                  <a:pt x="-9123" y="1848572"/>
                  <a:pt x="456" y="1947553"/>
                </a:cubicBezTo>
                <a:cubicBezTo>
                  <a:pt x="14445" y="2092104"/>
                  <a:pt x="60785" y="2236111"/>
                  <a:pt x="131084" y="2363189"/>
                </a:cubicBezTo>
                <a:cubicBezTo>
                  <a:pt x="199497" y="2486858"/>
                  <a:pt x="358077" y="2523144"/>
                  <a:pt x="475469" y="2565070"/>
                </a:cubicBezTo>
                <a:cubicBezTo>
                  <a:pt x="586305" y="2541319"/>
                  <a:pt x="701615" y="2533005"/>
                  <a:pt x="807978" y="2493818"/>
                </a:cubicBezTo>
                <a:cubicBezTo>
                  <a:pt x="855545" y="2476293"/>
                  <a:pt x="896009" y="2439138"/>
                  <a:pt x="926731" y="2398815"/>
                </a:cubicBezTo>
                <a:cubicBezTo>
                  <a:pt x="989743" y="2316112"/>
                  <a:pt x="1020236" y="2160987"/>
                  <a:pt x="1045484" y="2066306"/>
                </a:cubicBezTo>
                <a:cubicBezTo>
                  <a:pt x="1037567" y="1935677"/>
                  <a:pt x="1061414" y="1799128"/>
                  <a:pt x="1021734" y="1674420"/>
                </a:cubicBezTo>
                <a:cubicBezTo>
                  <a:pt x="1002196" y="1613015"/>
                  <a:pt x="941468" y="1527094"/>
                  <a:pt x="879230" y="1543792"/>
                </a:cubicBezTo>
                <a:cubicBezTo>
                  <a:pt x="740062" y="1581130"/>
                  <a:pt x="649640" y="1717963"/>
                  <a:pt x="534845" y="1805049"/>
                </a:cubicBezTo>
                <a:cubicBezTo>
                  <a:pt x="491302" y="1888176"/>
                  <a:pt x="436747" y="1966409"/>
                  <a:pt x="404217" y="2054431"/>
                </a:cubicBezTo>
                <a:cubicBezTo>
                  <a:pt x="312692" y="2302088"/>
                  <a:pt x="330484" y="2420778"/>
                  <a:pt x="321090" y="2683823"/>
                </a:cubicBezTo>
                <a:cubicBezTo>
                  <a:pt x="332965" y="2778826"/>
                  <a:pt x="332350" y="2876241"/>
                  <a:pt x="356716" y="2968831"/>
                </a:cubicBezTo>
                <a:cubicBezTo>
                  <a:pt x="386974" y="3083813"/>
                  <a:pt x="462741" y="3188097"/>
                  <a:pt x="570471" y="3241963"/>
                </a:cubicBezTo>
                <a:cubicBezTo>
                  <a:pt x="602532" y="3257994"/>
                  <a:pt x="641723" y="3249880"/>
                  <a:pt x="677349" y="3253839"/>
                </a:cubicBezTo>
                <a:cubicBezTo>
                  <a:pt x="732767" y="3226130"/>
                  <a:pt x="797144" y="3211705"/>
                  <a:pt x="843604" y="3170711"/>
                </a:cubicBezTo>
                <a:cubicBezTo>
                  <a:pt x="875000" y="3143009"/>
                  <a:pt x="899051" y="2966692"/>
                  <a:pt x="902980" y="2945080"/>
                </a:cubicBezTo>
                <a:cubicBezTo>
                  <a:pt x="895063" y="2794659"/>
                  <a:pt x="925699" y="2637100"/>
                  <a:pt x="879230" y="2493818"/>
                </a:cubicBezTo>
                <a:cubicBezTo>
                  <a:pt x="866957" y="2455977"/>
                  <a:pt x="797262" y="2490546"/>
                  <a:pt x="760477" y="2505693"/>
                </a:cubicBezTo>
                <a:cubicBezTo>
                  <a:pt x="726731" y="2519588"/>
                  <a:pt x="700147" y="2548447"/>
                  <a:pt x="677349" y="2576945"/>
                </a:cubicBezTo>
                <a:cubicBezTo>
                  <a:pt x="604621" y="2667855"/>
                  <a:pt x="542762" y="2766950"/>
                  <a:pt x="475469" y="2861953"/>
                </a:cubicBezTo>
                <a:cubicBezTo>
                  <a:pt x="445517" y="2946816"/>
                  <a:pt x="371387" y="3129439"/>
                  <a:pt x="368591" y="3230088"/>
                </a:cubicBezTo>
                <a:cubicBezTo>
                  <a:pt x="367110" y="3283388"/>
                  <a:pt x="354565" y="3477320"/>
                  <a:pt x="427967" y="3550722"/>
                </a:cubicBezTo>
                <a:cubicBezTo>
                  <a:pt x="440485" y="3563240"/>
                  <a:pt x="459635" y="3566555"/>
                  <a:pt x="475469" y="3574472"/>
                </a:cubicBezTo>
                <a:cubicBezTo>
                  <a:pt x="503178" y="3566555"/>
                  <a:pt x="536908" y="3569699"/>
                  <a:pt x="558596" y="3550722"/>
                </a:cubicBezTo>
                <a:cubicBezTo>
                  <a:pt x="573786" y="3537431"/>
                  <a:pt x="563573" y="3510314"/>
                  <a:pt x="570471" y="3491345"/>
                </a:cubicBezTo>
                <a:cubicBezTo>
                  <a:pt x="579546" y="3466390"/>
                  <a:pt x="595454" y="3444421"/>
                  <a:pt x="606097" y="3420093"/>
                </a:cubicBezTo>
                <a:cubicBezTo>
                  <a:pt x="623186" y="3381034"/>
                  <a:pt x="637765" y="3340924"/>
                  <a:pt x="653599" y="3301340"/>
                </a:cubicBezTo>
                <a:cubicBezTo>
                  <a:pt x="660536" y="3190349"/>
                  <a:pt x="700443" y="3110677"/>
                  <a:pt x="617973" y="3028207"/>
                </a:cubicBezTo>
                <a:cubicBezTo>
                  <a:pt x="606432" y="3016666"/>
                  <a:pt x="586305" y="3020290"/>
                  <a:pt x="570471" y="3016332"/>
                </a:cubicBezTo>
                <a:cubicBezTo>
                  <a:pt x="519011" y="3036124"/>
                  <a:pt x="462708" y="3046267"/>
                  <a:pt x="416092" y="3075709"/>
                </a:cubicBezTo>
                <a:cubicBezTo>
                  <a:pt x="385236" y="3095197"/>
                  <a:pt x="361837" y="3126541"/>
                  <a:pt x="344840" y="3158836"/>
                </a:cubicBezTo>
                <a:cubicBezTo>
                  <a:pt x="302135" y="3239976"/>
                  <a:pt x="289687" y="3343427"/>
                  <a:pt x="273588" y="3431969"/>
                </a:cubicBezTo>
                <a:cubicBezTo>
                  <a:pt x="277547" y="3495304"/>
                  <a:pt x="267229" y="3561192"/>
                  <a:pt x="285464" y="3621974"/>
                </a:cubicBezTo>
                <a:cubicBezTo>
                  <a:pt x="292747" y="3646251"/>
                  <a:pt x="328345" y="3650231"/>
                  <a:pt x="344840" y="3669475"/>
                </a:cubicBezTo>
                <a:cubicBezTo>
                  <a:pt x="352986" y="3678979"/>
                  <a:pt x="352757" y="3693226"/>
                  <a:pt x="356716" y="3705101"/>
                </a:cubicBezTo>
                <a:cubicBezTo>
                  <a:pt x="408967" y="3686440"/>
                  <a:pt x="559609" y="3649740"/>
                  <a:pt x="606097" y="3586348"/>
                </a:cubicBezTo>
                <a:cubicBezTo>
                  <a:pt x="631309" y="3551968"/>
                  <a:pt x="636284" y="3506554"/>
                  <a:pt x="653599" y="3467595"/>
                </a:cubicBezTo>
                <a:cubicBezTo>
                  <a:pt x="667979" y="3435241"/>
                  <a:pt x="685266" y="3404260"/>
                  <a:pt x="701100" y="3372592"/>
                </a:cubicBezTo>
                <a:cubicBezTo>
                  <a:pt x="674561" y="3213357"/>
                  <a:pt x="729414" y="3145589"/>
                  <a:pt x="582347" y="3135085"/>
                </a:cubicBezTo>
                <a:cubicBezTo>
                  <a:pt x="554427" y="3133091"/>
                  <a:pt x="526928" y="3143002"/>
                  <a:pt x="499219" y="3146961"/>
                </a:cubicBezTo>
                <a:cubicBezTo>
                  <a:pt x="435884" y="3210296"/>
                  <a:pt x="363825" y="3265971"/>
                  <a:pt x="309214" y="3336966"/>
                </a:cubicBezTo>
                <a:cubicBezTo>
                  <a:pt x="283220" y="3370758"/>
                  <a:pt x="276052" y="3415569"/>
                  <a:pt x="261713" y="3455719"/>
                </a:cubicBezTo>
                <a:cubicBezTo>
                  <a:pt x="236452" y="3526450"/>
                  <a:pt x="214212" y="3598223"/>
                  <a:pt x="190461" y="3669475"/>
                </a:cubicBezTo>
                <a:cubicBezTo>
                  <a:pt x="193476" y="3711693"/>
                  <a:pt x="189562" y="3850166"/>
                  <a:pt x="226087" y="3906982"/>
                </a:cubicBezTo>
                <a:cubicBezTo>
                  <a:pt x="248841" y="3942378"/>
                  <a:pt x="280582" y="3971149"/>
                  <a:pt x="309214" y="4001984"/>
                </a:cubicBezTo>
                <a:cubicBezTo>
                  <a:pt x="332069" y="4026597"/>
                  <a:pt x="348221" y="4063831"/>
                  <a:pt x="380466" y="4073236"/>
                </a:cubicBezTo>
                <a:cubicBezTo>
                  <a:pt x="448973" y="4093217"/>
                  <a:pt x="522970" y="4081153"/>
                  <a:pt x="594222" y="4085111"/>
                </a:cubicBezTo>
                <a:lnTo>
                  <a:pt x="724851" y="4073236"/>
                </a:lnTo>
                <a:cubicBezTo>
                  <a:pt x="907409" y="3981957"/>
                  <a:pt x="891229" y="3965985"/>
                  <a:pt x="938606" y="3823854"/>
                </a:cubicBezTo>
                <a:cubicBezTo>
                  <a:pt x="916210" y="3734268"/>
                  <a:pt x="875082" y="3555244"/>
                  <a:pt x="831729" y="3503220"/>
                </a:cubicBezTo>
                <a:cubicBezTo>
                  <a:pt x="778271" y="3439071"/>
                  <a:pt x="689225" y="3416135"/>
                  <a:pt x="617973" y="3372592"/>
                </a:cubicBezTo>
                <a:cubicBezTo>
                  <a:pt x="562555" y="3384467"/>
                  <a:pt x="501924" y="3381920"/>
                  <a:pt x="451718" y="3408218"/>
                </a:cubicBezTo>
                <a:cubicBezTo>
                  <a:pt x="383968" y="3443706"/>
                  <a:pt x="359927" y="3523436"/>
                  <a:pt x="332965" y="3586348"/>
                </a:cubicBezTo>
                <a:cubicBezTo>
                  <a:pt x="336923" y="3685309"/>
                  <a:pt x="326429" y="3785917"/>
                  <a:pt x="344840" y="3883231"/>
                </a:cubicBezTo>
                <a:cubicBezTo>
                  <a:pt x="375186" y="4043633"/>
                  <a:pt x="568877" y="4163969"/>
                  <a:pt x="665474" y="4251366"/>
                </a:cubicBezTo>
                <a:cubicBezTo>
                  <a:pt x="1089809" y="4232916"/>
                  <a:pt x="1191099" y="4339851"/>
                  <a:pt x="1437370" y="4037610"/>
                </a:cubicBezTo>
                <a:cubicBezTo>
                  <a:pt x="1465879" y="4002621"/>
                  <a:pt x="1461121" y="3950525"/>
                  <a:pt x="1472996" y="3906982"/>
                </a:cubicBezTo>
                <a:cubicBezTo>
                  <a:pt x="1441707" y="3648842"/>
                  <a:pt x="1505341" y="3557995"/>
                  <a:pt x="1342367" y="3420093"/>
                </a:cubicBezTo>
                <a:cubicBezTo>
                  <a:pt x="1322096" y="3402941"/>
                  <a:pt x="1294866" y="3396342"/>
                  <a:pt x="1271116" y="3384467"/>
                </a:cubicBezTo>
                <a:cubicBezTo>
                  <a:pt x="1174471" y="3432790"/>
                  <a:pt x="1129137" y="3437008"/>
                  <a:pt x="1116736" y="3598223"/>
                </a:cubicBezTo>
                <a:cubicBezTo>
                  <a:pt x="1101664" y="3794150"/>
                  <a:pt x="1078839" y="4010216"/>
                  <a:pt x="1235490" y="4144488"/>
                </a:cubicBezTo>
                <a:cubicBezTo>
                  <a:pt x="1258379" y="4164107"/>
                  <a:pt x="1290908" y="4168239"/>
                  <a:pt x="1318617" y="4180114"/>
                </a:cubicBezTo>
                <a:cubicBezTo>
                  <a:pt x="1433412" y="4128654"/>
                  <a:pt x="1579176" y="4119539"/>
                  <a:pt x="1663001" y="4025735"/>
                </a:cubicBezTo>
                <a:cubicBezTo>
                  <a:pt x="1859356" y="3806005"/>
                  <a:pt x="1830422" y="3487633"/>
                  <a:pt x="1793630" y="3230088"/>
                </a:cubicBezTo>
                <a:cubicBezTo>
                  <a:pt x="1791612" y="3215959"/>
                  <a:pt x="1769879" y="3214254"/>
                  <a:pt x="1758004" y="3206337"/>
                </a:cubicBezTo>
                <a:cubicBezTo>
                  <a:pt x="1746129" y="3226129"/>
                  <a:pt x="1728556" y="3243474"/>
                  <a:pt x="1722378" y="3265714"/>
                </a:cubicBezTo>
                <a:cubicBezTo>
                  <a:pt x="1700527" y="3344377"/>
                  <a:pt x="1692957" y="3493805"/>
                  <a:pt x="1686752" y="3574472"/>
                </a:cubicBezTo>
                <a:cubicBezTo>
                  <a:pt x="1716663" y="3689842"/>
                  <a:pt x="1703739" y="3863058"/>
                  <a:pt x="1817380" y="3942607"/>
                </a:cubicBezTo>
                <a:cubicBezTo>
                  <a:pt x="1839134" y="3957835"/>
                  <a:pt x="1864881" y="3966358"/>
                  <a:pt x="1888632" y="3978233"/>
                </a:cubicBezTo>
                <a:cubicBezTo>
                  <a:pt x="1944050" y="3950524"/>
                  <a:pt x="2021761" y="3947467"/>
                  <a:pt x="2054887" y="3895106"/>
                </a:cubicBezTo>
                <a:cubicBezTo>
                  <a:pt x="2332763" y="3455883"/>
                  <a:pt x="2284339" y="3214389"/>
                  <a:pt x="2209266" y="2695698"/>
                </a:cubicBezTo>
                <a:cubicBezTo>
                  <a:pt x="2198841" y="2623674"/>
                  <a:pt x="2163581" y="2556222"/>
                  <a:pt x="2126139" y="2493818"/>
                </a:cubicBezTo>
                <a:cubicBezTo>
                  <a:pt x="2082432" y="2420972"/>
                  <a:pt x="2004323" y="2382057"/>
                  <a:pt x="1936134" y="2339439"/>
                </a:cubicBezTo>
                <a:cubicBezTo>
                  <a:pt x="1859546" y="2473465"/>
                  <a:pt x="1848487" y="2458401"/>
                  <a:pt x="1900508" y="2683823"/>
                </a:cubicBezTo>
                <a:cubicBezTo>
                  <a:pt x="1906778" y="2710991"/>
                  <a:pt x="2014574" y="2758669"/>
                  <a:pt x="2031136" y="2766950"/>
                </a:cubicBezTo>
                <a:cubicBezTo>
                  <a:pt x="2173640" y="2679864"/>
                  <a:pt x="2354009" y="2635854"/>
                  <a:pt x="2458648" y="2505693"/>
                </a:cubicBezTo>
                <a:cubicBezTo>
                  <a:pt x="2531635" y="2414905"/>
                  <a:pt x="2514698" y="2277750"/>
                  <a:pt x="2518025" y="2161309"/>
                </a:cubicBezTo>
                <a:cubicBezTo>
                  <a:pt x="2522673" y="1998645"/>
                  <a:pt x="2522456" y="1832143"/>
                  <a:pt x="2482399" y="1674420"/>
                </a:cubicBezTo>
                <a:cubicBezTo>
                  <a:pt x="2457500" y="1576379"/>
                  <a:pt x="2382479" y="1498405"/>
                  <a:pt x="2328019" y="1413163"/>
                </a:cubicBezTo>
                <a:cubicBezTo>
                  <a:pt x="2272915" y="1326913"/>
                  <a:pt x="2206081" y="1221168"/>
                  <a:pt x="2114264" y="1163782"/>
                </a:cubicBezTo>
                <a:cubicBezTo>
                  <a:pt x="2085584" y="1145857"/>
                  <a:pt x="2050929" y="1140031"/>
                  <a:pt x="2019261" y="1128156"/>
                </a:cubicBezTo>
                <a:cubicBezTo>
                  <a:pt x="1932175" y="1147948"/>
                  <a:pt x="1839395" y="1150775"/>
                  <a:pt x="1758004" y="1187532"/>
                </a:cubicBezTo>
                <a:cubicBezTo>
                  <a:pt x="1712087" y="1208269"/>
                  <a:pt x="1684830" y="1256961"/>
                  <a:pt x="1651126" y="1294410"/>
                </a:cubicBezTo>
                <a:cubicBezTo>
                  <a:pt x="1519256" y="1440933"/>
                  <a:pt x="1552277" y="1406304"/>
                  <a:pt x="1472996" y="1591293"/>
                </a:cubicBezTo>
                <a:cubicBezTo>
                  <a:pt x="1469593" y="1676380"/>
                  <a:pt x="1427408" y="1854079"/>
                  <a:pt x="1484871" y="1959428"/>
                </a:cubicBezTo>
                <a:cubicBezTo>
                  <a:pt x="1497008" y="1981680"/>
                  <a:pt x="1516539" y="1999013"/>
                  <a:pt x="1532373" y="2018805"/>
                </a:cubicBezTo>
                <a:cubicBezTo>
                  <a:pt x="1567999" y="2014847"/>
                  <a:pt x="1616947" y="2034990"/>
                  <a:pt x="1639251" y="2006930"/>
                </a:cubicBezTo>
                <a:cubicBezTo>
                  <a:pt x="1995958" y="1558170"/>
                  <a:pt x="1905384" y="1488621"/>
                  <a:pt x="1948009" y="902524"/>
                </a:cubicBezTo>
                <a:cubicBezTo>
                  <a:pt x="1892337" y="754066"/>
                  <a:pt x="1904540" y="696730"/>
                  <a:pt x="1769879" y="617517"/>
                </a:cubicBezTo>
                <a:cubicBezTo>
                  <a:pt x="1741744" y="600967"/>
                  <a:pt x="1706544" y="601683"/>
                  <a:pt x="1674877" y="593766"/>
                </a:cubicBezTo>
                <a:cubicBezTo>
                  <a:pt x="1575916" y="645226"/>
                  <a:pt x="1467736" y="681906"/>
                  <a:pt x="1377993" y="748145"/>
                </a:cubicBezTo>
                <a:cubicBezTo>
                  <a:pt x="1179126" y="894927"/>
                  <a:pt x="1058755" y="1155542"/>
                  <a:pt x="938606" y="1353787"/>
                </a:cubicBezTo>
                <a:cubicBezTo>
                  <a:pt x="895063" y="1500249"/>
                  <a:pt x="833795" y="1642573"/>
                  <a:pt x="807978" y="1793174"/>
                </a:cubicBezTo>
                <a:cubicBezTo>
                  <a:pt x="785897" y="1921983"/>
                  <a:pt x="785784" y="2054779"/>
                  <a:pt x="796103" y="2185059"/>
                </a:cubicBezTo>
                <a:cubicBezTo>
                  <a:pt x="827709" y="2584083"/>
                  <a:pt x="815863" y="2916906"/>
                  <a:pt x="1021734" y="3241963"/>
                </a:cubicBezTo>
                <a:cubicBezTo>
                  <a:pt x="1048692" y="3284527"/>
                  <a:pt x="1092986" y="3313215"/>
                  <a:pt x="1128612" y="3348841"/>
                </a:cubicBezTo>
                <a:cubicBezTo>
                  <a:pt x="1203822" y="3333007"/>
                  <a:pt x="1284458" y="3333548"/>
                  <a:pt x="1354243" y="3301340"/>
                </a:cubicBezTo>
                <a:cubicBezTo>
                  <a:pt x="1392449" y="3283706"/>
                  <a:pt x="1424819" y="3246500"/>
                  <a:pt x="1437370" y="3206337"/>
                </a:cubicBezTo>
                <a:cubicBezTo>
                  <a:pt x="1485533" y="3052214"/>
                  <a:pt x="1500705" y="2889662"/>
                  <a:pt x="1532373" y="2731324"/>
                </a:cubicBezTo>
                <a:cubicBezTo>
                  <a:pt x="1492858" y="2296657"/>
                  <a:pt x="1558566" y="2103989"/>
                  <a:pt x="1318617" y="1781298"/>
                </a:cubicBezTo>
                <a:cubicBezTo>
                  <a:pt x="1268400" y="1713765"/>
                  <a:pt x="1199829" y="1659884"/>
                  <a:pt x="1128612" y="1615044"/>
                </a:cubicBezTo>
                <a:cubicBezTo>
                  <a:pt x="1090419" y="1590996"/>
                  <a:pt x="1041526" y="1591293"/>
                  <a:pt x="997983" y="1579418"/>
                </a:cubicBezTo>
                <a:cubicBezTo>
                  <a:pt x="954440" y="1583376"/>
                  <a:pt x="904431" y="1568120"/>
                  <a:pt x="867355" y="1591293"/>
                </a:cubicBezTo>
                <a:cubicBezTo>
                  <a:pt x="803224" y="1631375"/>
                  <a:pt x="757554" y="1696458"/>
                  <a:pt x="712975" y="1757548"/>
                </a:cubicBezTo>
                <a:cubicBezTo>
                  <a:pt x="570824" y="1952347"/>
                  <a:pt x="484964" y="2158605"/>
                  <a:pt x="380466" y="2375065"/>
                </a:cubicBezTo>
                <a:cubicBezTo>
                  <a:pt x="376272" y="2505087"/>
                  <a:pt x="349919" y="2907719"/>
                  <a:pt x="392342" y="3051958"/>
                </a:cubicBezTo>
                <a:cubicBezTo>
                  <a:pt x="423815" y="3158966"/>
                  <a:pt x="473816" y="3264424"/>
                  <a:pt x="546721" y="3348841"/>
                </a:cubicBezTo>
                <a:cubicBezTo>
                  <a:pt x="627964" y="3442912"/>
                  <a:pt x="744643" y="3499262"/>
                  <a:pt x="843604" y="3574472"/>
                </a:cubicBezTo>
                <a:cubicBezTo>
                  <a:pt x="922773" y="3546763"/>
                  <a:pt x="1011319" y="3537872"/>
                  <a:pt x="1081110" y="3491345"/>
                </a:cubicBezTo>
                <a:cubicBezTo>
                  <a:pt x="1176011" y="3428078"/>
                  <a:pt x="1183223" y="3259466"/>
                  <a:pt x="1199864" y="3170711"/>
                </a:cubicBezTo>
                <a:cubicBezTo>
                  <a:pt x="1118537" y="2456838"/>
                  <a:pt x="1265196" y="2373766"/>
                  <a:pt x="902980" y="1971304"/>
                </a:cubicBezTo>
                <a:cubicBezTo>
                  <a:pt x="866963" y="1931285"/>
                  <a:pt x="815895" y="1907969"/>
                  <a:pt x="772352" y="1876301"/>
                </a:cubicBezTo>
                <a:cubicBezTo>
                  <a:pt x="693183" y="1907969"/>
                  <a:pt x="604381" y="1921956"/>
                  <a:pt x="534845" y="1971304"/>
                </a:cubicBezTo>
                <a:cubicBezTo>
                  <a:pt x="411730" y="2058676"/>
                  <a:pt x="309033" y="2343791"/>
                  <a:pt x="261713" y="2446317"/>
                </a:cubicBezTo>
                <a:cubicBezTo>
                  <a:pt x="205079" y="2718160"/>
                  <a:pt x="137926" y="2964699"/>
                  <a:pt x="178586" y="3253839"/>
                </a:cubicBezTo>
                <a:cubicBezTo>
                  <a:pt x="191168" y="3343312"/>
                  <a:pt x="250039" y="3423066"/>
                  <a:pt x="309214" y="3491345"/>
                </a:cubicBezTo>
                <a:cubicBezTo>
                  <a:pt x="355951" y="3545272"/>
                  <a:pt x="423010" y="3579217"/>
                  <a:pt x="487344" y="3610098"/>
                </a:cubicBezTo>
                <a:cubicBezTo>
                  <a:pt x="523737" y="3627567"/>
                  <a:pt x="566513" y="3625932"/>
                  <a:pt x="606097" y="3633849"/>
                </a:cubicBezTo>
                <a:cubicBezTo>
                  <a:pt x="645682" y="3625932"/>
                  <a:pt x="689801" y="3630126"/>
                  <a:pt x="724851" y="3610098"/>
                </a:cubicBezTo>
                <a:cubicBezTo>
                  <a:pt x="775944" y="3580902"/>
                  <a:pt x="818504" y="3537124"/>
                  <a:pt x="855479" y="3491345"/>
                </a:cubicBezTo>
                <a:cubicBezTo>
                  <a:pt x="979193" y="3338175"/>
                  <a:pt x="1008349" y="3214151"/>
                  <a:pt x="1081110" y="3028207"/>
                </a:cubicBezTo>
                <a:cubicBezTo>
                  <a:pt x="1126674" y="2663697"/>
                  <a:pt x="1148082" y="2655611"/>
                  <a:pt x="1069235" y="2208810"/>
                </a:cubicBezTo>
                <a:cubicBezTo>
                  <a:pt x="1063862" y="2178364"/>
                  <a:pt x="1029650" y="2161309"/>
                  <a:pt x="1009858" y="2137558"/>
                </a:cubicBezTo>
                <a:cubicBezTo>
                  <a:pt x="966315" y="2165267"/>
                  <a:pt x="908993" y="2178520"/>
                  <a:pt x="879230" y="2220685"/>
                </a:cubicBezTo>
                <a:cubicBezTo>
                  <a:pt x="810823" y="2317595"/>
                  <a:pt x="724851" y="2541319"/>
                  <a:pt x="724851" y="2541319"/>
                </a:cubicBezTo>
                <a:cubicBezTo>
                  <a:pt x="711587" y="2625323"/>
                  <a:pt x="664591" y="2875273"/>
                  <a:pt x="677349" y="2968831"/>
                </a:cubicBezTo>
                <a:cubicBezTo>
                  <a:pt x="720362" y="3284263"/>
                  <a:pt x="675397" y="3238416"/>
                  <a:pt x="819853" y="3325091"/>
                </a:cubicBezTo>
                <a:cubicBezTo>
                  <a:pt x="871313" y="3261756"/>
                  <a:pt x="934224" y="3206210"/>
                  <a:pt x="974232" y="3135085"/>
                </a:cubicBezTo>
                <a:cubicBezTo>
                  <a:pt x="1006764" y="3077251"/>
                  <a:pt x="1021323" y="3010288"/>
                  <a:pt x="1033609" y="2945080"/>
                </a:cubicBezTo>
                <a:cubicBezTo>
                  <a:pt x="1072893" y="2736575"/>
                  <a:pt x="1096944" y="2525485"/>
                  <a:pt x="1128612" y="2315688"/>
                </a:cubicBezTo>
                <a:cubicBezTo>
                  <a:pt x="1120695" y="2141517"/>
                  <a:pt x="1132407" y="1965335"/>
                  <a:pt x="1104861" y="1793174"/>
                </a:cubicBezTo>
                <a:cubicBezTo>
                  <a:pt x="1099554" y="1760007"/>
                  <a:pt x="1067123" y="1719688"/>
                  <a:pt x="1033609" y="1721922"/>
                </a:cubicBezTo>
                <a:cubicBezTo>
                  <a:pt x="988576" y="1724924"/>
                  <a:pt x="962357" y="1777340"/>
                  <a:pt x="926731" y="1805049"/>
                </a:cubicBezTo>
                <a:cubicBezTo>
                  <a:pt x="893702" y="1887623"/>
                  <a:pt x="831067" y="2035309"/>
                  <a:pt x="819853" y="2113807"/>
                </a:cubicBezTo>
                <a:cubicBezTo>
                  <a:pt x="805287" y="2215768"/>
                  <a:pt x="811936" y="2319646"/>
                  <a:pt x="807978" y="2422566"/>
                </a:cubicBezTo>
                <a:cubicBezTo>
                  <a:pt x="815895" y="2454234"/>
                  <a:pt x="815282" y="2489373"/>
                  <a:pt x="831729" y="2517569"/>
                </a:cubicBezTo>
                <a:cubicBezTo>
                  <a:pt x="865699" y="2575804"/>
                  <a:pt x="918207" y="2568942"/>
                  <a:pt x="974232" y="2576945"/>
                </a:cubicBezTo>
                <a:cubicBezTo>
                  <a:pt x="1029650" y="2525485"/>
                  <a:pt x="1095111" y="2483067"/>
                  <a:pt x="1140487" y="2422566"/>
                </a:cubicBezTo>
                <a:cubicBezTo>
                  <a:pt x="1256232" y="2268240"/>
                  <a:pt x="1287493" y="2104103"/>
                  <a:pt x="1342367" y="1923802"/>
                </a:cubicBezTo>
                <a:cubicBezTo>
                  <a:pt x="1375454" y="1659104"/>
                  <a:pt x="1416413" y="1467300"/>
                  <a:pt x="1354243" y="1187532"/>
                </a:cubicBezTo>
                <a:cubicBezTo>
                  <a:pt x="1348812" y="1163093"/>
                  <a:pt x="1306742" y="1203366"/>
                  <a:pt x="1282991" y="1211283"/>
                </a:cubicBezTo>
                <a:cubicBezTo>
                  <a:pt x="1251323" y="1246909"/>
                  <a:pt x="1220717" y="1283507"/>
                  <a:pt x="1187988" y="1318161"/>
                </a:cubicBezTo>
                <a:cubicBezTo>
                  <a:pt x="1153394" y="1354790"/>
                  <a:pt x="1110232" y="1383925"/>
                  <a:pt x="1081110" y="1425039"/>
                </a:cubicBezTo>
                <a:cubicBezTo>
                  <a:pt x="1042213" y="1479952"/>
                  <a:pt x="1016203" y="1542980"/>
                  <a:pt x="986108" y="1603169"/>
                </a:cubicBezTo>
                <a:cubicBezTo>
                  <a:pt x="980510" y="1614365"/>
                  <a:pt x="964218" y="1646306"/>
                  <a:pt x="974232" y="1638795"/>
                </a:cubicBezTo>
                <a:cubicBezTo>
                  <a:pt x="998965" y="1620245"/>
                  <a:pt x="1013817" y="1591294"/>
                  <a:pt x="1033609" y="1567543"/>
                </a:cubicBezTo>
                <a:lnTo>
                  <a:pt x="1045484" y="1520041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447800" y="2895600"/>
            <a:ext cx="3074768" cy="76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27659" y="4533900"/>
            <a:ext cx="3131918" cy="76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495800" y="2819400"/>
            <a:ext cx="3074768" cy="7620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48200" y="4495800"/>
            <a:ext cx="3074768" cy="7620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339" y="1676400"/>
            <a:ext cx="2941379" cy="2895600"/>
          </a:xfrm>
          <a:prstGeom prst="line">
            <a:avLst/>
          </a:prstGeom>
          <a:ln w="149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447800" y="1600200"/>
            <a:ext cx="3048000" cy="2963392"/>
          </a:xfrm>
          <a:prstGeom prst="line">
            <a:avLst/>
          </a:prstGeom>
          <a:ln w="149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59577" y="1600200"/>
            <a:ext cx="3163391" cy="4191000"/>
          </a:xfrm>
          <a:prstGeom prst="line">
            <a:avLst/>
          </a:prstGeom>
          <a:ln w="44450">
            <a:solidFill>
              <a:schemeClr val="bg2"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48200" y="1600200"/>
            <a:ext cx="2743200" cy="4419600"/>
          </a:xfrm>
          <a:prstGeom prst="line">
            <a:avLst/>
          </a:prstGeom>
          <a:ln w="44450">
            <a:solidFill>
              <a:schemeClr val="bg2"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573" y="248511"/>
            <a:ext cx="2599254" cy="627175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5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2"/>
    </mc:Choice>
    <mc:Fallback xmlns="">
      <p:transition spd="slow" advTm="4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673536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22568" y="1371600"/>
            <a:ext cx="114300" cy="4648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1638339" y="1781299"/>
            <a:ext cx="2636780" cy="4255318"/>
          </a:xfrm>
          <a:custGeom>
            <a:avLst/>
            <a:gdLst>
              <a:gd name="connsiteX0" fmla="*/ 297339 w 2636780"/>
              <a:gd name="connsiteY0" fmla="*/ 95002 h 4255318"/>
              <a:gd name="connsiteX1" fmla="*/ 261713 w 2636780"/>
              <a:gd name="connsiteY1" fmla="*/ 201880 h 4255318"/>
              <a:gd name="connsiteX2" fmla="*/ 273588 w 2636780"/>
              <a:gd name="connsiteY2" fmla="*/ 688769 h 4255318"/>
              <a:gd name="connsiteX3" fmla="*/ 475469 w 2636780"/>
              <a:gd name="connsiteY3" fmla="*/ 760020 h 4255318"/>
              <a:gd name="connsiteX4" fmla="*/ 914856 w 2636780"/>
              <a:gd name="connsiteY4" fmla="*/ 546265 h 4255318"/>
              <a:gd name="connsiteX5" fmla="*/ 962357 w 2636780"/>
              <a:gd name="connsiteY5" fmla="*/ 356259 h 4255318"/>
              <a:gd name="connsiteX6" fmla="*/ 855479 w 2636780"/>
              <a:gd name="connsiteY6" fmla="*/ 83127 h 4255318"/>
              <a:gd name="connsiteX7" fmla="*/ 784227 w 2636780"/>
              <a:gd name="connsiteY7" fmla="*/ 95002 h 4255318"/>
              <a:gd name="connsiteX8" fmla="*/ 641723 w 2636780"/>
              <a:gd name="connsiteY8" fmla="*/ 498763 h 4255318"/>
              <a:gd name="connsiteX9" fmla="*/ 819853 w 2636780"/>
              <a:gd name="connsiteY9" fmla="*/ 890649 h 4255318"/>
              <a:gd name="connsiteX10" fmla="*/ 974232 w 2636780"/>
              <a:gd name="connsiteY10" fmla="*/ 914400 h 4255318"/>
              <a:gd name="connsiteX11" fmla="*/ 1746129 w 2636780"/>
              <a:gd name="connsiteY11" fmla="*/ 676893 h 4255318"/>
              <a:gd name="connsiteX12" fmla="*/ 1853006 w 2636780"/>
              <a:gd name="connsiteY12" fmla="*/ 570015 h 4255318"/>
              <a:gd name="connsiteX13" fmla="*/ 1888632 w 2636780"/>
              <a:gd name="connsiteY13" fmla="*/ 47501 h 4255318"/>
              <a:gd name="connsiteX14" fmla="*/ 1853006 w 2636780"/>
              <a:gd name="connsiteY14" fmla="*/ 23750 h 4255318"/>
              <a:gd name="connsiteX15" fmla="*/ 1781755 w 2636780"/>
              <a:gd name="connsiteY15" fmla="*/ 0 h 4255318"/>
              <a:gd name="connsiteX16" fmla="*/ 1674877 w 2636780"/>
              <a:gd name="connsiteY16" fmla="*/ 47501 h 4255318"/>
              <a:gd name="connsiteX17" fmla="*/ 1401744 w 2636780"/>
              <a:gd name="connsiteY17" fmla="*/ 463137 h 4255318"/>
              <a:gd name="connsiteX18" fmla="*/ 1389869 w 2636780"/>
              <a:gd name="connsiteY18" fmla="*/ 866898 h 4255318"/>
              <a:gd name="connsiteX19" fmla="*/ 1449245 w 2636780"/>
              <a:gd name="connsiteY19" fmla="*/ 926275 h 4255318"/>
              <a:gd name="connsiteX20" fmla="*/ 1959884 w 2636780"/>
              <a:gd name="connsiteY20" fmla="*/ 760020 h 4255318"/>
              <a:gd name="connsiteX21" fmla="*/ 2078638 w 2636780"/>
              <a:gd name="connsiteY21" fmla="*/ 486888 h 4255318"/>
              <a:gd name="connsiteX22" fmla="*/ 2102388 w 2636780"/>
              <a:gd name="connsiteY22" fmla="*/ 261257 h 4255318"/>
              <a:gd name="connsiteX23" fmla="*/ 2043012 w 2636780"/>
              <a:gd name="connsiteY23" fmla="*/ 249382 h 4255318"/>
              <a:gd name="connsiteX24" fmla="*/ 1995510 w 2636780"/>
              <a:gd name="connsiteY24" fmla="*/ 344384 h 4255318"/>
              <a:gd name="connsiteX25" fmla="*/ 1793630 w 2636780"/>
              <a:gd name="connsiteY25" fmla="*/ 653143 h 4255318"/>
              <a:gd name="connsiteX26" fmla="*/ 1698627 w 2636780"/>
              <a:gd name="connsiteY26" fmla="*/ 961901 h 4255318"/>
              <a:gd name="connsiteX27" fmla="*/ 1758004 w 2636780"/>
              <a:gd name="connsiteY27" fmla="*/ 1128156 h 4255318"/>
              <a:gd name="connsiteX28" fmla="*/ 2209266 w 2636780"/>
              <a:gd name="connsiteY28" fmla="*/ 997527 h 4255318"/>
              <a:gd name="connsiteX29" fmla="*/ 2399271 w 2636780"/>
              <a:gd name="connsiteY29" fmla="*/ 665018 h 4255318"/>
              <a:gd name="connsiteX30" fmla="*/ 2375521 w 2636780"/>
              <a:gd name="connsiteY30" fmla="*/ 605641 h 4255318"/>
              <a:gd name="connsiteX31" fmla="*/ 1948009 w 2636780"/>
              <a:gd name="connsiteY31" fmla="*/ 1211283 h 4255318"/>
              <a:gd name="connsiteX32" fmla="*/ 1829256 w 2636780"/>
              <a:gd name="connsiteY32" fmla="*/ 1543792 h 4255318"/>
              <a:gd name="connsiteX33" fmla="*/ 1746129 w 2636780"/>
              <a:gd name="connsiteY33" fmla="*/ 2113807 h 4255318"/>
              <a:gd name="connsiteX34" fmla="*/ 1758004 w 2636780"/>
              <a:gd name="connsiteY34" fmla="*/ 2244436 h 4255318"/>
              <a:gd name="connsiteX35" fmla="*/ 1948009 w 2636780"/>
              <a:gd name="connsiteY35" fmla="*/ 2410691 h 4255318"/>
              <a:gd name="connsiteX36" fmla="*/ 1983635 w 2636780"/>
              <a:gd name="connsiteY36" fmla="*/ 2398815 h 4255318"/>
              <a:gd name="connsiteX37" fmla="*/ 2019261 w 2636780"/>
              <a:gd name="connsiteY37" fmla="*/ 2268187 h 4255318"/>
              <a:gd name="connsiteX38" fmla="*/ 2007386 w 2636780"/>
              <a:gd name="connsiteY38" fmla="*/ 2125683 h 4255318"/>
              <a:gd name="connsiteX39" fmla="*/ 1971760 w 2636780"/>
              <a:gd name="connsiteY39" fmla="*/ 2161309 h 4255318"/>
              <a:gd name="connsiteX40" fmla="*/ 1888632 w 2636780"/>
              <a:gd name="connsiteY40" fmla="*/ 2268187 h 4255318"/>
              <a:gd name="connsiteX41" fmla="*/ 1781755 w 2636780"/>
              <a:gd name="connsiteY41" fmla="*/ 2446317 h 4255318"/>
              <a:gd name="connsiteX42" fmla="*/ 1829256 w 2636780"/>
              <a:gd name="connsiteY42" fmla="*/ 3443844 h 4255318"/>
              <a:gd name="connsiteX43" fmla="*/ 1900508 w 2636780"/>
              <a:gd name="connsiteY43" fmla="*/ 3431969 h 4255318"/>
              <a:gd name="connsiteX44" fmla="*/ 1948009 w 2636780"/>
              <a:gd name="connsiteY44" fmla="*/ 3408218 h 4255318"/>
              <a:gd name="connsiteX45" fmla="*/ 2031136 w 2636780"/>
              <a:gd name="connsiteY45" fmla="*/ 3265714 h 4255318"/>
              <a:gd name="connsiteX46" fmla="*/ 2066762 w 2636780"/>
              <a:gd name="connsiteY46" fmla="*/ 3111335 h 4255318"/>
              <a:gd name="connsiteX47" fmla="*/ 2054887 w 2636780"/>
              <a:gd name="connsiteY47" fmla="*/ 3075709 h 4255318"/>
              <a:gd name="connsiteX48" fmla="*/ 2007386 w 2636780"/>
              <a:gd name="connsiteY48" fmla="*/ 3170711 h 4255318"/>
              <a:gd name="connsiteX49" fmla="*/ 1888632 w 2636780"/>
              <a:gd name="connsiteY49" fmla="*/ 3455719 h 4255318"/>
              <a:gd name="connsiteX50" fmla="*/ 1924258 w 2636780"/>
              <a:gd name="connsiteY50" fmla="*/ 3788228 h 4255318"/>
              <a:gd name="connsiteX51" fmla="*/ 1971760 w 2636780"/>
              <a:gd name="connsiteY51" fmla="*/ 3835730 h 4255318"/>
              <a:gd name="connsiteX52" fmla="*/ 2043012 w 2636780"/>
              <a:gd name="connsiteY52" fmla="*/ 3847605 h 4255318"/>
              <a:gd name="connsiteX53" fmla="*/ 2138014 w 2636780"/>
              <a:gd name="connsiteY53" fmla="*/ 3788228 h 4255318"/>
              <a:gd name="connsiteX54" fmla="*/ 2256767 w 2636780"/>
              <a:gd name="connsiteY54" fmla="*/ 3645724 h 4255318"/>
              <a:gd name="connsiteX55" fmla="*/ 2280518 w 2636780"/>
              <a:gd name="connsiteY55" fmla="*/ 3503220 h 4255318"/>
              <a:gd name="connsiteX56" fmla="*/ 2244892 w 2636780"/>
              <a:gd name="connsiteY56" fmla="*/ 3515096 h 4255318"/>
              <a:gd name="connsiteX57" fmla="*/ 2173640 w 2636780"/>
              <a:gd name="connsiteY57" fmla="*/ 3811979 h 4255318"/>
              <a:gd name="connsiteX58" fmla="*/ 2221142 w 2636780"/>
              <a:gd name="connsiteY58" fmla="*/ 3883231 h 4255318"/>
              <a:gd name="connsiteX59" fmla="*/ 2328019 w 2636780"/>
              <a:gd name="connsiteY59" fmla="*/ 3811979 h 4255318"/>
              <a:gd name="connsiteX60" fmla="*/ 2411147 w 2636780"/>
              <a:gd name="connsiteY60" fmla="*/ 3705101 h 4255318"/>
              <a:gd name="connsiteX61" fmla="*/ 2446773 w 2636780"/>
              <a:gd name="connsiteY61" fmla="*/ 3598223 h 4255318"/>
              <a:gd name="connsiteX62" fmla="*/ 2434897 w 2636780"/>
              <a:gd name="connsiteY62" fmla="*/ 3550722 h 4255318"/>
              <a:gd name="connsiteX63" fmla="*/ 2256767 w 2636780"/>
              <a:gd name="connsiteY63" fmla="*/ 3705101 h 4255318"/>
              <a:gd name="connsiteX64" fmla="*/ 2209266 w 2636780"/>
              <a:gd name="connsiteY64" fmla="*/ 3859480 h 4255318"/>
              <a:gd name="connsiteX65" fmla="*/ 2268643 w 2636780"/>
              <a:gd name="connsiteY65" fmla="*/ 3918857 h 4255318"/>
              <a:gd name="connsiteX66" fmla="*/ 2339895 w 2636780"/>
              <a:gd name="connsiteY66" fmla="*/ 3895106 h 4255318"/>
              <a:gd name="connsiteX67" fmla="*/ 2363645 w 2636780"/>
              <a:gd name="connsiteY67" fmla="*/ 3859480 h 4255318"/>
              <a:gd name="connsiteX68" fmla="*/ 2434897 w 2636780"/>
              <a:gd name="connsiteY68" fmla="*/ 3776353 h 4255318"/>
              <a:gd name="connsiteX69" fmla="*/ 2328019 w 2636780"/>
              <a:gd name="connsiteY69" fmla="*/ 3396343 h 4255318"/>
              <a:gd name="connsiteX70" fmla="*/ 2256767 w 2636780"/>
              <a:gd name="connsiteY70" fmla="*/ 3372592 h 4255318"/>
              <a:gd name="connsiteX71" fmla="*/ 2173640 w 2636780"/>
              <a:gd name="connsiteY71" fmla="*/ 3384467 h 4255318"/>
              <a:gd name="connsiteX72" fmla="*/ 2078638 w 2636780"/>
              <a:gd name="connsiteY72" fmla="*/ 3538846 h 4255318"/>
              <a:gd name="connsiteX73" fmla="*/ 2126139 w 2636780"/>
              <a:gd name="connsiteY73" fmla="*/ 3728852 h 4255318"/>
              <a:gd name="connsiteX74" fmla="*/ 2209266 w 2636780"/>
              <a:gd name="connsiteY74" fmla="*/ 3705101 h 4255318"/>
              <a:gd name="connsiteX75" fmla="*/ 2553651 w 2636780"/>
              <a:gd name="connsiteY75" fmla="*/ 3063833 h 4255318"/>
              <a:gd name="connsiteX76" fmla="*/ 2589277 w 2636780"/>
              <a:gd name="connsiteY76" fmla="*/ 2790701 h 4255318"/>
              <a:gd name="connsiteX77" fmla="*/ 2494274 w 2636780"/>
              <a:gd name="connsiteY77" fmla="*/ 1911927 h 4255318"/>
              <a:gd name="connsiteX78" fmla="*/ 2411147 w 2636780"/>
              <a:gd name="connsiteY78" fmla="*/ 1864426 h 4255318"/>
              <a:gd name="connsiteX79" fmla="*/ 2292393 w 2636780"/>
              <a:gd name="connsiteY79" fmla="*/ 2185059 h 4255318"/>
              <a:gd name="connsiteX80" fmla="*/ 2304269 w 2636780"/>
              <a:gd name="connsiteY80" fmla="*/ 2422566 h 4255318"/>
              <a:gd name="connsiteX81" fmla="*/ 2423022 w 2636780"/>
              <a:gd name="connsiteY81" fmla="*/ 2315688 h 4255318"/>
              <a:gd name="connsiteX82" fmla="*/ 2494274 w 2636780"/>
              <a:gd name="connsiteY82" fmla="*/ 2161309 h 4255318"/>
              <a:gd name="connsiteX83" fmla="*/ 2624903 w 2636780"/>
              <a:gd name="connsiteY83" fmla="*/ 1626919 h 4255318"/>
              <a:gd name="connsiteX84" fmla="*/ 2601152 w 2636780"/>
              <a:gd name="connsiteY84" fmla="*/ 985652 h 4255318"/>
              <a:gd name="connsiteX85" fmla="*/ 2553651 w 2636780"/>
              <a:gd name="connsiteY85" fmla="*/ 1056904 h 4255318"/>
              <a:gd name="connsiteX86" fmla="*/ 2458648 w 2636780"/>
              <a:gd name="connsiteY86" fmla="*/ 1389413 h 4255318"/>
              <a:gd name="connsiteX87" fmla="*/ 2482399 w 2636780"/>
              <a:gd name="connsiteY87" fmla="*/ 1508166 h 4255318"/>
              <a:gd name="connsiteX88" fmla="*/ 2518025 w 2636780"/>
              <a:gd name="connsiteY88" fmla="*/ 1472540 h 4255318"/>
              <a:gd name="connsiteX89" fmla="*/ 2553651 w 2636780"/>
              <a:gd name="connsiteY89" fmla="*/ 1353787 h 4255318"/>
              <a:gd name="connsiteX90" fmla="*/ 2613027 w 2636780"/>
              <a:gd name="connsiteY90" fmla="*/ 1187532 h 4255318"/>
              <a:gd name="connsiteX91" fmla="*/ 2624903 w 2636780"/>
              <a:gd name="connsiteY91" fmla="*/ 712519 h 4255318"/>
              <a:gd name="connsiteX92" fmla="*/ 2529900 w 2636780"/>
              <a:gd name="connsiteY92" fmla="*/ 629392 h 4255318"/>
              <a:gd name="connsiteX93" fmla="*/ 2411147 w 2636780"/>
              <a:gd name="connsiteY93" fmla="*/ 700644 h 4255318"/>
              <a:gd name="connsiteX94" fmla="*/ 2233017 w 2636780"/>
              <a:gd name="connsiteY94" fmla="*/ 878774 h 4255318"/>
              <a:gd name="connsiteX95" fmla="*/ 2114264 w 2636780"/>
              <a:gd name="connsiteY95" fmla="*/ 1080654 h 4255318"/>
              <a:gd name="connsiteX96" fmla="*/ 2138014 w 2636780"/>
              <a:gd name="connsiteY96" fmla="*/ 1187532 h 4255318"/>
              <a:gd name="connsiteX97" fmla="*/ 2209266 w 2636780"/>
              <a:gd name="connsiteY97" fmla="*/ 1140031 h 4255318"/>
              <a:gd name="connsiteX98" fmla="*/ 2292393 w 2636780"/>
              <a:gd name="connsiteY98" fmla="*/ 1033153 h 4255318"/>
              <a:gd name="connsiteX99" fmla="*/ 2339895 w 2636780"/>
              <a:gd name="connsiteY99" fmla="*/ 890649 h 4255318"/>
              <a:gd name="connsiteX100" fmla="*/ 2339895 w 2636780"/>
              <a:gd name="connsiteY100" fmla="*/ 403761 h 4255318"/>
              <a:gd name="connsiteX101" fmla="*/ 2233017 w 2636780"/>
              <a:gd name="connsiteY101" fmla="*/ 273132 h 4255318"/>
              <a:gd name="connsiteX102" fmla="*/ 2173640 w 2636780"/>
              <a:gd name="connsiteY102" fmla="*/ 261257 h 4255318"/>
              <a:gd name="connsiteX103" fmla="*/ 2054887 w 2636780"/>
              <a:gd name="connsiteY103" fmla="*/ 273132 h 4255318"/>
              <a:gd name="connsiteX104" fmla="*/ 1686752 w 2636780"/>
              <a:gd name="connsiteY104" fmla="*/ 498763 h 4255318"/>
              <a:gd name="connsiteX105" fmla="*/ 1544248 w 2636780"/>
              <a:gd name="connsiteY105" fmla="*/ 676893 h 4255318"/>
              <a:gd name="connsiteX106" fmla="*/ 1449245 w 2636780"/>
              <a:gd name="connsiteY106" fmla="*/ 1199407 h 4255318"/>
              <a:gd name="connsiteX107" fmla="*/ 1556123 w 2636780"/>
              <a:gd name="connsiteY107" fmla="*/ 1235033 h 4255318"/>
              <a:gd name="connsiteX108" fmla="*/ 1663001 w 2636780"/>
              <a:gd name="connsiteY108" fmla="*/ 1128156 h 4255318"/>
              <a:gd name="connsiteX109" fmla="*/ 1698627 w 2636780"/>
              <a:gd name="connsiteY109" fmla="*/ 961901 h 4255318"/>
              <a:gd name="connsiteX110" fmla="*/ 1591749 w 2636780"/>
              <a:gd name="connsiteY110" fmla="*/ 201880 h 4255318"/>
              <a:gd name="connsiteX111" fmla="*/ 1508622 w 2636780"/>
              <a:gd name="connsiteY111" fmla="*/ 213756 h 4255318"/>
              <a:gd name="connsiteX112" fmla="*/ 1223614 w 2636780"/>
              <a:gd name="connsiteY112" fmla="*/ 415636 h 4255318"/>
              <a:gd name="connsiteX113" fmla="*/ 879230 w 2636780"/>
              <a:gd name="connsiteY113" fmla="*/ 902524 h 4255318"/>
              <a:gd name="connsiteX114" fmla="*/ 879230 w 2636780"/>
              <a:gd name="connsiteY114" fmla="*/ 1116280 h 4255318"/>
              <a:gd name="connsiteX115" fmla="*/ 1045484 w 2636780"/>
              <a:gd name="connsiteY115" fmla="*/ 1258784 h 4255318"/>
              <a:gd name="connsiteX116" fmla="*/ 1235490 w 2636780"/>
              <a:gd name="connsiteY116" fmla="*/ 1270659 h 4255318"/>
              <a:gd name="connsiteX117" fmla="*/ 1330492 w 2636780"/>
              <a:gd name="connsiteY117" fmla="*/ 1223158 h 4255318"/>
              <a:gd name="connsiteX118" fmla="*/ 1461121 w 2636780"/>
              <a:gd name="connsiteY118" fmla="*/ 997527 h 4255318"/>
              <a:gd name="connsiteX119" fmla="*/ 1508622 w 2636780"/>
              <a:gd name="connsiteY119" fmla="*/ 866898 h 4255318"/>
              <a:gd name="connsiteX120" fmla="*/ 1472996 w 2636780"/>
              <a:gd name="connsiteY120" fmla="*/ 534389 h 4255318"/>
              <a:gd name="connsiteX121" fmla="*/ 1401744 w 2636780"/>
              <a:gd name="connsiteY121" fmla="*/ 439387 h 4255318"/>
              <a:gd name="connsiteX122" fmla="*/ 1223614 w 2636780"/>
              <a:gd name="connsiteY122" fmla="*/ 332509 h 4255318"/>
              <a:gd name="connsiteX123" fmla="*/ 1140487 w 2636780"/>
              <a:gd name="connsiteY123" fmla="*/ 344384 h 4255318"/>
              <a:gd name="connsiteX124" fmla="*/ 1021734 w 2636780"/>
              <a:gd name="connsiteY124" fmla="*/ 427511 h 4255318"/>
              <a:gd name="connsiteX125" fmla="*/ 724851 w 2636780"/>
              <a:gd name="connsiteY125" fmla="*/ 665018 h 4255318"/>
              <a:gd name="connsiteX126" fmla="*/ 665474 w 2636780"/>
              <a:gd name="connsiteY126" fmla="*/ 819397 h 4255318"/>
              <a:gd name="connsiteX127" fmla="*/ 689225 w 2636780"/>
              <a:gd name="connsiteY127" fmla="*/ 1555667 h 4255318"/>
              <a:gd name="connsiteX128" fmla="*/ 760477 w 2636780"/>
              <a:gd name="connsiteY128" fmla="*/ 1674420 h 4255318"/>
              <a:gd name="connsiteX129" fmla="*/ 855479 w 2636780"/>
              <a:gd name="connsiteY129" fmla="*/ 1757548 h 4255318"/>
              <a:gd name="connsiteX130" fmla="*/ 997983 w 2636780"/>
              <a:gd name="connsiteY130" fmla="*/ 1721922 h 4255318"/>
              <a:gd name="connsiteX131" fmla="*/ 1081110 w 2636780"/>
              <a:gd name="connsiteY131" fmla="*/ 1603169 h 4255318"/>
              <a:gd name="connsiteX132" fmla="*/ 1152362 w 2636780"/>
              <a:gd name="connsiteY132" fmla="*/ 1199407 h 4255318"/>
              <a:gd name="connsiteX133" fmla="*/ 1104861 w 2636780"/>
              <a:gd name="connsiteY133" fmla="*/ 605641 h 4255318"/>
              <a:gd name="connsiteX134" fmla="*/ 796103 w 2636780"/>
              <a:gd name="connsiteY134" fmla="*/ 154379 h 4255318"/>
              <a:gd name="connsiteX135" fmla="*/ 534845 w 2636780"/>
              <a:gd name="connsiteY135" fmla="*/ 380010 h 4255318"/>
              <a:gd name="connsiteX136" fmla="*/ 154835 w 2636780"/>
              <a:gd name="connsiteY136" fmla="*/ 1199407 h 4255318"/>
              <a:gd name="connsiteX137" fmla="*/ 166710 w 2636780"/>
              <a:gd name="connsiteY137" fmla="*/ 1840675 h 4255318"/>
              <a:gd name="connsiteX138" fmla="*/ 356716 w 2636780"/>
              <a:gd name="connsiteY138" fmla="*/ 1923802 h 4255318"/>
              <a:gd name="connsiteX139" fmla="*/ 748601 w 2636780"/>
              <a:gd name="connsiteY139" fmla="*/ 1674420 h 4255318"/>
              <a:gd name="connsiteX140" fmla="*/ 997983 w 2636780"/>
              <a:gd name="connsiteY140" fmla="*/ 1163782 h 4255318"/>
              <a:gd name="connsiteX141" fmla="*/ 879230 w 2636780"/>
              <a:gd name="connsiteY141" fmla="*/ 581891 h 4255318"/>
              <a:gd name="connsiteX142" fmla="*/ 677349 w 2636780"/>
              <a:gd name="connsiteY142" fmla="*/ 653143 h 4255318"/>
              <a:gd name="connsiteX143" fmla="*/ 356716 w 2636780"/>
              <a:gd name="connsiteY143" fmla="*/ 973776 h 4255318"/>
              <a:gd name="connsiteX144" fmla="*/ 154835 w 2636780"/>
              <a:gd name="connsiteY144" fmla="*/ 1270659 h 4255318"/>
              <a:gd name="connsiteX145" fmla="*/ 456 w 2636780"/>
              <a:gd name="connsiteY145" fmla="*/ 1947553 h 4255318"/>
              <a:gd name="connsiteX146" fmla="*/ 131084 w 2636780"/>
              <a:gd name="connsiteY146" fmla="*/ 2363189 h 4255318"/>
              <a:gd name="connsiteX147" fmla="*/ 475469 w 2636780"/>
              <a:gd name="connsiteY147" fmla="*/ 2565070 h 4255318"/>
              <a:gd name="connsiteX148" fmla="*/ 807978 w 2636780"/>
              <a:gd name="connsiteY148" fmla="*/ 2493818 h 4255318"/>
              <a:gd name="connsiteX149" fmla="*/ 926731 w 2636780"/>
              <a:gd name="connsiteY149" fmla="*/ 2398815 h 4255318"/>
              <a:gd name="connsiteX150" fmla="*/ 1045484 w 2636780"/>
              <a:gd name="connsiteY150" fmla="*/ 2066306 h 4255318"/>
              <a:gd name="connsiteX151" fmla="*/ 1021734 w 2636780"/>
              <a:gd name="connsiteY151" fmla="*/ 1674420 h 4255318"/>
              <a:gd name="connsiteX152" fmla="*/ 879230 w 2636780"/>
              <a:gd name="connsiteY152" fmla="*/ 1543792 h 4255318"/>
              <a:gd name="connsiteX153" fmla="*/ 534845 w 2636780"/>
              <a:gd name="connsiteY153" fmla="*/ 1805049 h 4255318"/>
              <a:gd name="connsiteX154" fmla="*/ 404217 w 2636780"/>
              <a:gd name="connsiteY154" fmla="*/ 2054431 h 4255318"/>
              <a:gd name="connsiteX155" fmla="*/ 321090 w 2636780"/>
              <a:gd name="connsiteY155" fmla="*/ 2683823 h 4255318"/>
              <a:gd name="connsiteX156" fmla="*/ 356716 w 2636780"/>
              <a:gd name="connsiteY156" fmla="*/ 2968831 h 4255318"/>
              <a:gd name="connsiteX157" fmla="*/ 570471 w 2636780"/>
              <a:gd name="connsiteY157" fmla="*/ 3241963 h 4255318"/>
              <a:gd name="connsiteX158" fmla="*/ 677349 w 2636780"/>
              <a:gd name="connsiteY158" fmla="*/ 3253839 h 4255318"/>
              <a:gd name="connsiteX159" fmla="*/ 843604 w 2636780"/>
              <a:gd name="connsiteY159" fmla="*/ 3170711 h 4255318"/>
              <a:gd name="connsiteX160" fmla="*/ 902980 w 2636780"/>
              <a:gd name="connsiteY160" fmla="*/ 2945080 h 4255318"/>
              <a:gd name="connsiteX161" fmla="*/ 879230 w 2636780"/>
              <a:gd name="connsiteY161" fmla="*/ 2493818 h 4255318"/>
              <a:gd name="connsiteX162" fmla="*/ 760477 w 2636780"/>
              <a:gd name="connsiteY162" fmla="*/ 2505693 h 4255318"/>
              <a:gd name="connsiteX163" fmla="*/ 677349 w 2636780"/>
              <a:gd name="connsiteY163" fmla="*/ 2576945 h 4255318"/>
              <a:gd name="connsiteX164" fmla="*/ 475469 w 2636780"/>
              <a:gd name="connsiteY164" fmla="*/ 2861953 h 4255318"/>
              <a:gd name="connsiteX165" fmla="*/ 368591 w 2636780"/>
              <a:gd name="connsiteY165" fmla="*/ 3230088 h 4255318"/>
              <a:gd name="connsiteX166" fmla="*/ 427967 w 2636780"/>
              <a:gd name="connsiteY166" fmla="*/ 3550722 h 4255318"/>
              <a:gd name="connsiteX167" fmla="*/ 475469 w 2636780"/>
              <a:gd name="connsiteY167" fmla="*/ 3574472 h 4255318"/>
              <a:gd name="connsiteX168" fmla="*/ 558596 w 2636780"/>
              <a:gd name="connsiteY168" fmla="*/ 3550722 h 4255318"/>
              <a:gd name="connsiteX169" fmla="*/ 570471 w 2636780"/>
              <a:gd name="connsiteY169" fmla="*/ 3491345 h 4255318"/>
              <a:gd name="connsiteX170" fmla="*/ 606097 w 2636780"/>
              <a:gd name="connsiteY170" fmla="*/ 3420093 h 4255318"/>
              <a:gd name="connsiteX171" fmla="*/ 653599 w 2636780"/>
              <a:gd name="connsiteY171" fmla="*/ 3301340 h 4255318"/>
              <a:gd name="connsiteX172" fmla="*/ 617973 w 2636780"/>
              <a:gd name="connsiteY172" fmla="*/ 3028207 h 4255318"/>
              <a:gd name="connsiteX173" fmla="*/ 570471 w 2636780"/>
              <a:gd name="connsiteY173" fmla="*/ 3016332 h 4255318"/>
              <a:gd name="connsiteX174" fmla="*/ 416092 w 2636780"/>
              <a:gd name="connsiteY174" fmla="*/ 3075709 h 4255318"/>
              <a:gd name="connsiteX175" fmla="*/ 344840 w 2636780"/>
              <a:gd name="connsiteY175" fmla="*/ 3158836 h 4255318"/>
              <a:gd name="connsiteX176" fmla="*/ 273588 w 2636780"/>
              <a:gd name="connsiteY176" fmla="*/ 3431969 h 4255318"/>
              <a:gd name="connsiteX177" fmla="*/ 285464 w 2636780"/>
              <a:gd name="connsiteY177" fmla="*/ 3621974 h 4255318"/>
              <a:gd name="connsiteX178" fmla="*/ 344840 w 2636780"/>
              <a:gd name="connsiteY178" fmla="*/ 3669475 h 4255318"/>
              <a:gd name="connsiteX179" fmla="*/ 356716 w 2636780"/>
              <a:gd name="connsiteY179" fmla="*/ 3705101 h 4255318"/>
              <a:gd name="connsiteX180" fmla="*/ 606097 w 2636780"/>
              <a:gd name="connsiteY180" fmla="*/ 3586348 h 4255318"/>
              <a:gd name="connsiteX181" fmla="*/ 653599 w 2636780"/>
              <a:gd name="connsiteY181" fmla="*/ 3467595 h 4255318"/>
              <a:gd name="connsiteX182" fmla="*/ 701100 w 2636780"/>
              <a:gd name="connsiteY182" fmla="*/ 3372592 h 4255318"/>
              <a:gd name="connsiteX183" fmla="*/ 582347 w 2636780"/>
              <a:gd name="connsiteY183" fmla="*/ 3135085 h 4255318"/>
              <a:gd name="connsiteX184" fmla="*/ 499219 w 2636780"/>
              <a:gd name="connsiteY184" fmla="*/ 3146961 h 4255318"/>
              <a:gd name="connsiteX185" fmla="*/ 309214 w 2636780"/>
              <a:gd name="connsiteY185" fmla="*/ 3336966 h 4255318"/>
              <a:gd name="connsiteX186" fmla="*/ 261713 w 2636780"/>
              <a:gd name="connsiteY186" fmla="*/ 3455719 h 4255318"/>
              <a:gd name="connsiteX187" fmla="*/ 190461 w 2636780"/>
              <a:gd name="connsiteY187" fmla="*/ 3669475 h 4255318"/>
              <a:gd name="connsiteX188" fmla="*/ 226087 w 2636780"/>
              <a:gd name="connsiteY188" fmla="*/ 3906982 h 4255318"/>
              <a:gd name="connsiteX189" fmla="*/ 309214 w 2636780"/>
              <a:gd name="connsiteY189" fmla="*/ 4001984 h 4255318"/>
              <a:gd name="connsiteX190" fmla="*/ 380466 w 2636780"/>
              <a:gd name="connsiteY190" fmla="*/ 4073236 h 4255318"/>
              <a:gd name="connsiteX191" fmla="*/ 594222 w 2636780"/>
              <a:gd name="connsiteY191" fmla="*/ 4085111 h 4255318"/>
              <a:gd name="connsiteX192" fmla="*/ 724851 w 2636780"/>
              <a:gd name="connsiteY192" fmla="*/ 4073236 h 4255318"/>
              <a:gd name="connsiteX193" fmla="*/ 938606 w 2636780"/>
              <a:gd name="connsiteY193" fmla="*/ 3823854 h 4255318"/>
              <a:gd name="connsiteX194" fmla="*/ 831729 w 2636780"/>
              <a:gd name="connsiteY194" fmla="*/ 3503220 h 4255318"/>
              <a:gd name="connsiteX195" fmla="*/ 617973 w 2636780"/>
              <a:gd name="connsiteY195" fmla="*/ 3372592 h 4255318"/>
              <a:gd name="connsiteX196" fmla="*/ 451718 w 2636780"/>
              <a:gd name="connsiteY196" fmla="*/ 3408218 h 4255318"/>
              <a:gd name="connsiteX197" fmla="*/ 332965 w 2636780"/>
              <a:gd name="connsiteY197" fmla="*/ 3586348 h 4255318"/>
              <a:gd name="connsiteX198" fmla="*/ 344840 w 2636780"/>
              <a:gd name="connsiteY198" fmla="*/ 3883231 h 4255318"/>
              <a:gd name="connsiteX199" fmla="*/ 665474 w 2636780"/>
              <a:gd name="connsiteY199" fmla="*/ 4251366 h 4255318"/>
              <a:gd name="connsiteX200" fmla="*/ 1437370 w 2636780"/>
              <a:gd name="connsiteY200" fmla="*/ 4037610 h 4255318"/>
              <a:gd name="connsiteX201" fmla="*/ 1472996 w 2636780"/>
              <a:gd name="connsiteY201" fmla="*/ 3906982 h 4255318"/>
              <a:gd name="connsiteX202" fmla="*/ 1342367 w 2636780"/>
              <a:gd name="connsiteY202" fmla="*/ 3420093 h 4255318"/>
              <a:gd name="connsiteX203" fmla="*/ 1271116 w 2636780"/>
              <a:gd name="connsiteY203" fmla="*/ 3384467 h 4255318"/>
              <a:gd name="connsiteX204" fmla="*/ 1116736 w 2636780"/>
              <a:gd name="connsiteY204" fmla="*/ 3598223 h 4255318"/>
              <a:gd name="connsiteX205" fmla="*/ 1235490 w 2636780"/>
              <a:gd name="connsiteY205" fmla="*/ 4144488 h 4255318"/>
              <a:gd name="connsiteX206" fmla="*/ 1318617 w 2636780"/>
              <a:gd name="connsiteY206" fmla="*/ 4180114 h 4255318"/>
              <a:gd name="connsiteX207" fmla="*/ 1663001 w 2636780"/>
              <a:gd name="connsiteY207" fmla="*/ 4025735 h 4255318"/>
              <a:gd name="connsiteX208" fmla="*/ 1793630 w 2636780"/>
              <a:gd name="connsiteY208" fmla="*/ 3230088 h 4255318"/>
              <a:gd name="connsiteX209" fmla="*/ 1758004 w 2636780"/>
              <a:gd name="connsiteY209" fmla="*/ 3206337 h 4255318"/>
              <a:gd name="connsiteX210" fmla="*/ 1722378 w 2636780"/>
              <a:gd name="connsiteY210" fmla="*/ 3265714 h 4255318"/>
              <a:gd name="connsiteX211" fmla="*/ 1686752 w 2636780"/>
              <a:gd name="connsiteY211" fmla="*/ 3574472 h 4255318"/>
              <a:gd name="connsiteX212" fmla="*/ 1817380 w 2636780"/>
              <a:gd name="connsiteY212" fmla="*/ 3942607 h 4255318"/>
              <a:gd name="connsiteX213" fmla="*/ 1888632 w 2636780"/>
              <a:gd name="connsiteY213" fmla="*/ 3978233 h 4255318"/>
              <a:gd name="connsiteX214" fmla="*/ 2054887 w 2636780"/>
              <a:gd name="connsiteY214" fmla="*/ 3895106 h 4255318"/>
              <a:gd name="connsiteX215" fmla="*/ 2209266 w 2636780"/>
              <a:gd name="connsiteY215" fmla="*/ 2695698 h 4255318"/>
              <a:gd name="connsiteX216" fmla="*/ 2126139 w 2636780"/>
              <a:gd name="connsiteY216" fmla="*/ 2493818 h 4255318"/>
              <a:gd name="connsiteX217" fmla="*/ 1936134 w 2636780"/>
              <a:gd name="connsiteY217" fmla="*/ 2339439 h 4255318"/>
              <a:gd name="connsiteX218" fmla="*/ 1900508 w 2636780"/>
              <a:gd name="connsiteY218" fmla="*/ 2683823 h 4255318"/>
              <a:gd name="connsiteX219" fmla="*/ 2031136 w 2636780"/>
              <a:gd name="connsiteY219" fmla="*/ 2766950 h 4255318"/>
              <a:gd name="connsiteX220" fmla="*/ 2458648 w 2636780"/>
              <a:gd name="connsiteY220" fmla="*/ 2505693 h 4255318"/>
              <a:gd name="connsiteX221" fmla="*/ 2518025 w 2636780"/>
              <a:gd name="connsiteY221" fmla="*/ 2161309 h 4255318"/>
              <a:gd name="connsiteX222" fmla="*/ 2482399 w 2636780"/>
              <a:gd name="connsiteY222" fmla="*/ 1674420 h 4255318"/>
              <a:gd name="connsiteX223" fmla="*/ 2328019 w 2636780"/>
              <a:gd name="connsiteY223" fmla="*/ 1413163 h 4255318"/>
              <a:gd name="connsiteX224" fmla="*/ 2114264 w 2636780"/>
              <a:gd name="connsiteY224" fmla="*/ 1163782 h 4255318"/>
              <a:gd name="connsiteX225" fmla="*/ 2019261 w 2636780"/>
              <a:gd name="connsiteY225" fmla="*/ 1128156 h 4255318"/>
              <a:gd name="connsiteX226" fmla="*/ 1758004 w 2636780"/>
              <a:gd name="connsiteY226" fmla="*/ 1187532 h 4255318"/>
              <a:gd name="connsiteX227" fmla="*/ 1651126 w 2636780"/>
              <a:gd name="connsiteY227" fmla="*/ 1294410 h 4255318"/>
              <a:gd name="connsiteX228" fmla="*/ 1472996 w 2636780"/>
              <a:gd name="connsiteY228" fmla="*/ 1591293 h 4255318"/>
              <a:gd name="connsiteX229" fmla="*/ 1484871 w 2636780"/>
              <a:gd name="connsiteY229" fmla="*/ 1959428 h 4255318"/>
              <a:gd name="connsiteX230" fmla="*/ 1532373 w 2636780"/>
              <a:gd name="connsiteY230" fmla="*/ 2018805 h 4255318"/>
              <a:gd name="connsiteX231" fmla="*/ 1639251 w 2636780"/>
              <a:gd name="connsiteY231" fmla="*/ 2006930 h 4255318"/>
              <a:gd name="connsiteX232" fmla="*/ 1948009 w 2636780"/>
              <a:gd name="connsiteY232" fmla="*/ 902524 h 4255318"/>
              <a:gd name="connsiteX233" fmla="*/ 1769879 w 2636780"/>
              <a:gd name="connsiteY233" fmla="*/ 617517 h 4255318"/>
              <a:gd name="connsiteX234" fmla="*/ 1674877 w 2636780"/>
              <a:gd name="connsiteY234" fmla="*/ 593766 h 4255318"/>
              <a:gd name="connsiteX235" fmla="*/ 1377993 w 2636780"/>
              <a:gd name="connsiteY235" fmla="*/ 748145 h 4255318"/>
              <a:gd name="connsiteX236" fmla="*/ 938606 w 2636780"/>
              <a:gd name="connsiteY236" fmla="*/ 1353787 h 4255318"/>
              <a:gd name="connsiteX237" fmla="*/ 807978 w 2636780"/>
              <a:gd name="connsiteY237" fmla="*/ 1793174 h 4255318"/>
              <a:gd name="connsiteX238" fmla="*/ 796103 w 2636780"/>
              <a:gd name="connsiteY238" fmla="*/ 2185059 h 4255318"/>
              <a:gd name="connsiteX239" fmla="*/ 1021734 w 2636780"/>
              <a:gd name="connsiteY239" fmla="*/ 3241963 h 4255318"/>
              <a:gd name="connsiteX240" fmla="*/ 1128612 w 2636780"/>
              <a:gd name="connsiteY240" fmla="*/ 3348841 h 4255318"/>
              <a:gd name="connsiteX241" fmla="*/ 1354243 w 2636780"/>
              <a:gd name="connsiteY241" fmla="*/ 3301340 h 4255318"/>
              <a:gd name="connsiteX242" fmla="*/ 1437370 w 2636780"/>
              <a:gd name="connsiteY242" fmla="*/ 3206337 h 4255318"/>
              <a:gd name="connsiteX243" fmla="*/ 1532373 w 2636780"/>
              <a:gd name="connsiteY243" fmla="*/ 2731324 h 4255318"/>
              <a:gd name="connsiteX244" fmla="*/ 1318617 w 2636780"/>
              <a:gd name="connsiteY244" fmla="*/ 1781298 h 4255318"/>
              <a:gd name="connsiteX245" fmla="*/ 1128612 w 2636780"/>
              <a:gd name="connsiteY245" fmla="*/ 1615044 h 4255318"/>
              <a:gd name="connsiteX246" fmla="*/ 997983 w 2636780"/>
              <a:gd name="connsiteY246" fmla="*/ 1579418 h 4255318"/>
              <a:gd name="connsiteX247" fmla="*/ 867355 w 2636780"/>
              <a:gd name="connsiteY247" fmla="*/ 1591293 h 4255318"/>
              <a:gd name="connsiteX248" fmla="*/ 712975 w 2636780"/>
              <a:gd name="connsiteY248" fmla="*/ 1757548 h 4255318"/>
              <a:gd name="connsiteX249" fmla="*/ 380466 w 2636780"/>
              <a:gd name="connsiteY249" fmla="*/ 2375065 h 4255318"/>
              <a:gd name="connsiteX250" fmla="*/ 392342 w 2636780"/>
              <a:gd name="connsiteY250" fmla="*/ 3051958 h 4255318"/>
              <a:gd name="connsiteX251" fmla="*/ 546721 w 2636780"/>
              <a:gd name="connsiteY251" fmla="*/ 3348841 h 4255318"/>
              <a:gd name="connsiteX252" fmla="*/ 843604 w 2636780"/>
              <a:gd name="connsiteY252" fmla="*/ 3574472 h 4255318"/>
              <a:gd name="connsiteX253" fmla="*/ 1081110 w 2636780"/>
              <a:gd name="connsiteY253" fmla="*/ 3491345 h 4255318"/>
              <a:gd name="connsiteX254" fmla="*/ 1199864 w 2636780"/>
              <a:gd name="connsiteY254" fmla="*/ 3170711 h 4255318"/>
              <a:gd name="connsiteX255" fmla="*/ 902980 w 2636780"/>
              <a:gd name="connsiteY255" fmla="*/ 1971304 h 4255318"/>
              <a:gd name="connsiteX256" fmla="*/ 772352 w 2636780"/>
              <a:gd name="connsiteY256" fmla="*/ 1876301 h 4255318"/>
              <a:gd name="connsiteX257" fmla="*/ 534845 w 2636780"/>
              <a:gd name="connsiteY257" fmla="*/ 1971304 h 4255318"/>
              <a:gd name="connsiteX258" fmla="*/ 261713 w 2636780"/>
              <a:gd name="connsiteY258" fmla="*/ 2446317 h 4255318"/>
              <a:gd name="connsiteX259" fmla="*/ 178586 w 2636780"/>
              <a:gd name="connsiteY259" fmla="*/ 3253839 h 4255318"/>
              <a:gd name="connsiteX260" fmla="*/ 309214 w 2636780"/>
              <a:gd name="connsiteY260" fmla="*/ 3491345 h 4255318"/>
              <a:gd name="connsiteX261" fmla="*/ 487344 w 2636780"/>
              <a:gd name="connsiteY261" fmla="*/ 3610098 h 4255318"/>
              <a:gd name="connsiteX262" fmla="*/ 606097 w 2636780"/>
              <a:gd name="connsiteY262" fmla="*/ 3633849 h 4255318"/>
              <a:gd name="connsiteX263" fmla="*/ 724851 w 2636780"/>
              <a:gd name="connsiteY263" fmla="*/ 3610098 h 4255318"/>
              <a:gd name="connsiteX264" fmla="*/ 855479 w 2636780"/>
              <a:gd name="connsiteY264" fmla="*/ 3491345 h 4255318"/>
              <a:gd name="connsiteX265" fmla="*/ 1081110 w 2636780"/>
              <a:gd name="connsiteY265" fmla="*/ 3028207 h 4255318"/>
              <a:gd name="connsiteX266" fmla="*/ 1069235 w 2636780"/>
              <a:gd name="connsiteY266" fmla="*/ 2208810 h 4255318"/>
              <a:gd name="connsiteX267" fmla="*/ 1009858 w 2636780"/>
              <a:gd name="connsiteY267" fmla="*/ 2137558 h 4255318"/>
              <a:gd name="connsiteX268" fmla="*/ 879230 w 2636780"/>
              <a:gd name="connsiteY268" fmla="*/ 2220685 h 4255318"/>
              <a:gd name="connsiteX269" fmla="*/ 724851 w 2636780"/>
              <a:gd name="connsiteY269" fmla="*/ 2541319 h 4255318"/>
              <a:gd name="connsiteX270" fmla="*/ 677349 w 2636780"/>
              <a:gd name="connsiteY270" fmla="*/ 2968831 h 4255318"/>
              <a:gd name="connsiteX271" fmla="*/ 819853 w 2636780"/>
              <a:gd name="connsiteY271" fmla="*/ 3325091 h 4255318"/>
              <a:gd name="connsiteX272" fmla="*/ 974232 w 2636780"/>
              <a:gd name="connsiteY272" fmla="*/ 3135085 h 4255318"/>
              <a:gd name="connsiteX273" fmla="*/ 1033609 w 2636780"/>
              <a:gd name="connsiteY273" fmla="*/ 2945080 h 4255318"/>
              <a:gd name="connsiteX274" fmla="*/ 1128612 w 2636780"/>
              <a:gd name="connsiteY274" fmla="*/ 2315688 h 4255318"/>
              <a:gd name="connsiteX275" fmla="*/ 1104861 w 2636780"/>
              <a:gd name="connsiteY275" fmla="*/ 1793174 h 4255318"/>
              <a:gd name="connsiteX276" fmla="*/ 1033609 w 2636780"/>
              <a:gd name="connsiteY276" fmla="*/ 1721922 h 4255318"/>
              <a:gd name="connsiteX277" fmla="*/ 926731 w 2636780"/>
              <a:gd name="connsiteY277" fmla="*/ 1805049 h 4255318"/>
              <a:gd name="connsiteX278" fmla="*/ 819853 w 2636780"/>
              <a:gd name="connsiteY278" fmla="*/ 2113807 h 4255318"/>
              <a:gd name="connsiteX279" fmla="*/ 807978 w 2636780"/>
              <a:gd name="connsiteY279" fmla="*/ 2422566 h 4255318"/>
              <a:gd name="connsiteX280" fmla="*/ 831729 w 2636780"/>
              <a:gd name="connsiteY280" fmla="*/ 2517569 h 4255318"/>
              <a:gd name="connsiteX281" fmla="*/ 974232 w 2636780"/>
              <a:gd name="connsiteY281" fmla="*/ 2576945 h 4255318"/>
              <a:gd name="connsiteX282" fmla="*/ 1140487 w 2636780"/>
              <a:gd name="connsiteY282" fmla="*/ 2422566 h 4255318"/>
              <a:gd name="connsiteX283" fmla="*/ 1342367 w 2636780"/>
              <a:gd name="connsiteY283" fmla="*/ 1923802 h 4255318"/>
              <a:gd name="connsiteX284" fmla="*/ 1354243 w 2636780"/>
              <a:gd name="connsiteY284" fmla="*/ 1187532 h 4255318"/>
              <a:gd name="connsiteX285" fmla="*/ 1282991 w 2636780"/>
              <a:gd name="connsiteY285" fmla="*/ 1211283 h 4255318"/>
              <a:gd name="connsiteX286" fmla="*/ 1187988 w 2636780"/>
              <a:gd name="connsiteY286" fmla="*/ 1318161 h 4255318"/>
              <a:gd name="connsiteX287" fmla="*/ 1081110 w 2636780"/>
              <a:gd name="connsiteY287" fmla="*/ 1425039 h 4255318"/>
              <a:gd name="connsiteX288" fmla="*/ 986108 w 2636780"/>
              <a:gd name="connsiteY288" fmla="*/ 1603169 h 4255318"/>
              <a:gd name="connsiteX289" fmla="*/ 974232 w 2636780"/>
              <a:gd name="connsiteY289" fmla="*/ 1638795 h 4255318"/>
              <a:gd name="connsiteX290" fmla="*/ 1033609 w 2636780"/>
              <a:gd name="connsiteY290" fmla="*/ 1567543 h 4255318"/>
              <a:gd name="connsiteX291" fmla="*/ 1045484 w 2636780"/>
              <a:gd name="connsiteY291" fmla="*/ 1520041 h 425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2636780" h="4255318">
                <a:moveTo>
                  <a:pt x="297339" y="95002"/>
                </a:moveTo>
                <a:cubicBezTo>
                  <a:pt x="285464" y="130628"/>
                  <a:pt x="270157" y="165289"/>
                  <a:pt x="261713" y="201880"/>
                </a:cubicBezTo>
                <a:cubicBezTo>
                  <a:pt x="221128" y="377748"/>
                  <a:pt x="198251" y="506705"/>
                  <a:pt x="273588" y="688769"/>
                </a:cubicBezTo>
                <a:cubicBezTo>
                  <a:pt x="301538" y="756315"/>
                  <a:pt x="425014" y="754414"/>
                  <a:pt x="475469" y="760020"/>
                </a:cubicBezTo>
                <a:cubicBezTo>
                  <a:pt x="703855" y="720301"/>
                  <a:pt x="786690" y="759875"/>
                  <a:pt x="914856" y="546265"/>
                </a:cubicBezTo>
                <a:cubicBezTo>
                  <a:pt x="948445" y="490284"/>
                  <a:pt x="946523" y="419594"/>
                  <a:pt x="962357" y="356259"/>
                </a:cubicBezTo>
                <a:cubicBezTo>
                  <a:pt x="947571" y="277403"/>
                  <a:pt x="953055" y="131915"/>
                  <a:pt x="855479" y="83127"/>
                </a:cubicBezTo>
                <a:cubicBezTo>
                  <a:pt x="833943" y="72359"/>
                  <a:pt x="807978" y="91044"/>
                  <a:pt x="784227" y="95002"/>
                </a:cubicBezTo>
                <a:cubicBezTo>
                  <a:pt x="664605" y="334247"/>
                  <a:pt x="716128" y="201147"/>
                  <a:pt x="641723" y="498763"/>
                </a:cubicBezTo>
                <a:cubicBezTo>
                  <a:pt x="680496" y="648315"/>
                  <a:pt x="655986" y="828223"/>
                  <a:pt x="819853" y="890649"/>
                </a:cubicBezTo>
                <a:cubicBezTo>
                  <a:pt x="868507" y="909184"/>
                  <a:pt x="922772" y="906483"/>
                  <a:pt x="974232" y="914400"/>
                </a:cubicBezTo>
                <a:cubicBezTo>
                  <a:pt x="1431172" y="823012"/>
                  <a:pt x="1473172" y="892984"/>
                  <a:pt x="1746129" y="676893"/>
                </a:cubicBezTo>
                <a:cubicBezTo>
                  <a:pt x="1785631" y="645620"/>
                  <a:pt x="1817380" y="605641"/>
                  <a:pt x="1853006" y="570015"/>
                </a:cubicBezTo>
                <a:cubicBezTo>
                  <a:pt x="1964014" y="329498"/>
                  <a:pt x="1955619" y="415929"/>
                  <a:pt x="1888632" y="47501"/>
                </a:cubicBezTo>
                <a:cubicBezTo>
                  <a:pt x="1886079" y="33459"/>
                  <a:pt x="1866048" y="29547"/>
                  <a:pt x="1853006" y="23750"/>
                </a:cubicBezTo>
                <a:cubicBezTo>
                  <a:pt x="1830129" y="13582"/>
                  <a:pt x="1805505" y="7917"/>
                  <a:pt x="1781755" y="0"/>
                </a:cubicBezTo>
                <a:cubicBezTo>
                  <a:pt x="1746129" y="15834"/>
                  <a:pt x="1706482" y="24675"/>
                  <a:pt x="1674877" y="47501"/>
                </a:cubicBezTo>
                <a:cubicBezTo>
                  <a:pt x="1531734" y="150882"/>
                  <a:pt x="1484259" y="309896"/>
                  <a:pt x="1401744" y="463137"/>
                </a:cubicBezTo>
                <a:cubicBezTo>
                  <a:pt x="1385649" y="591898"/>
                  <a:pt x="1355997" y="737055"/>
                  <a:pt x="1389869" y="866898"/>
                </a:cubicBezTo>
                <a:cubicBezTo>
                  <a:pt x="1396934" y="893982"/>
                  <a:pt x="1429453" y="906483"/>
                  <a:pt x="1449245" y="926275"/>
                </a:cubicBezTo>
                <a:cubicBezTo>
                  <a:pt x="1496741" y="916200"/>
                  <a:pt x="1873454" y="889664"/>
                  <a:pt x="1959884" y="760020"/>
                </a:cubicBezTo>
                <a:cubicBezTo>
                  <a:pt x="2014953" y="677416"/>
                  <a:pt x="2039053" y="577932"/>
                  <a:pt x="2078638" y="486888"/>
                </a:cubicBezTo>
                <a:cubicBezTo>
                  <a:pt x="2079808" y="476355"/>
                  <a:pt x="2103702" y="264871"/>
                  <a:pt x="2102388" y="261257"/>
                </a:cubicBezTo>
                <a:cubicBezTo>
                  <a:pt x="2095490" y="242288"/>
                  <a:pt x="2062804" y="253340"/>
                  <a:pt x="2043012" y="249382"/>
                </a:cubicBezTo>
                <a:cubicBezTo>
                  <a:pt x="2027178" y="281049"/>
                  <a:pt x="2015149" y="314925"/>
                  <a:pt x="1995510" y="344384"/>
                </a:cubicBezTo>
                <a:cubicBezTo>
                  <a:pt x="1898500" y="489898"/>
                  <a:pt x="1855884" y="491284"/>
                  <a:pt x="1793630" y="653143"/>
                </a:cubicBezTo>
                <a:cubicBezTo>
                  <a:pt x="1754975" y="753647"/>
                  <a:pt x="1730295" y="858982"/>
                  <a:pt x="1698627" y="961901"/>
                </a:cubicBezTo>
                <a:cubicBezTo>
                  <a:pt x="1718419" y="1017319"/>
                  <a:pt x="1709383" y="1095005"/>
                  <a:pt x="1758004" y="1128156"/>
                </a:cubicBezTo>
                <a:cubicBezTo>
                  <a:pt x="1907593" y="1230149"/>
                  <a:pt x="2111372" y="1053466"/>
                  <a:pt x="2209266" y="997527"/>
                </a:cubicBezTo>
                <a:cubicBezTo>
                  <a:pt x="2301408" y="879059"/>
                  <a:pt x="2350661" y="831680"/>
                  <a:pt x="2399271" y="665018"/>
                </a:cubicBezTo>
                <a:cubicBezTo>
                  <a:pt x="2405240" y="644554"/>
                  <a:pt x="2383438" y="625433"/>
                  <a:pt x="2375521" y="605641"/>
                </a:cubicBezTo>
                <a:cubicBezTo>
                  <a:pt x="2185828" y="835270"/>
                  <a:pt x="2081042" y="935363"/>
                  <a:pt x="1948009" y="1211283"/>
                </a:cubicBezTo>
                <a:cubicBezTo>
                  <a:pt x="1896895" y="1317297"/>
                  <a:pt x="1868840" y="1432956"/>
                  <a:pt x="1829256" y="1543792"/>
                </a:cubicBezTo>
                <a:cubicBezTo>
                  <a:pt x="1801547" y="1733797"/>
                  <a:pt x="1765556" y="1922777"/>
                  <a:pt x="1746129" y="2113807"/>
                </a:cubicBezTo>
                <a:cubicBezTo>
                  <a:pt x="1741705" y="2157305"/>
                  <a:pt x="1735974" y="2206669"/>
                  <a:pt x="1758004" y="2244436"/>
                </a:cubicBezTo>
                <a:cubicBezTo>
                  <a:pt x="1836803" y="2379521"/>
                  <a:pt x="1857866" y="2380642"/>
                  <a:pt x="1948009" y="2410691"/>
                </a:cubicBezTo>
                <a:cubicBezTo>
                  <a:pt x="1959884" y="2406732"/>
                  <a:pt x="1975621" y="2408431"/>
                  <a:pt x="1983635" y="2398815"/>
                </a:cubicBezTo>
                <a:cubicBezTo>
                  <a:pt x="2007475" y="2370207"/>
                  <a:pt x="2013882" y="2300459"/>
                  <a:pt x="2019261" y="2268187"/>
                </a:cubicBezTo>
                <a:cubicBezTo>
                  <a:pt x="2015303" y="2220686"/>
                  <a:pt x="2026745" y="2169241"/>
                  <a:pt x="2007386" y="2125683"/>
                </a:cubicBezTo>
                <a:cubicBezTo>
                  <a:pt x="2000565" y="2110336"/>
                  <a:pt x="1982511" y="2148407"/>
                  <a:pt x="1971760" y="2161309"/>
                </a:cubicBezTo>
                <a:cubicBezTo>
                  <a:pt x="1942866" y="2195981"/>
                  <a:pt x="1913667" y="2230634"/>
                  <a:pt x="1888632" y="2268187"/>
                </a:cubicBezTo>
                <a:cubicBezTo>
                  <a:pt x="1850222" y="2325802"/>
                  <a:pt x="1817381" y="2386940"/>
                  <a:pt x="1781755" y="2446317"/>
                </a:cubicBezTo>
                <a:cubicBezTo>
                  <a:pt x="1675221" y="2952350"/>
                  <a:pt x="1614607" y="2907220"/>
                  <a:pt x="1829256" y="3443844"/>
                </a:cubicBezTo>
                <a:cubicBezTo>
                  <a:pt x="1838198" y="3466200"/>
                  <a:pt x="1876757" y="3435927"/>
                  <a:pt x="1900508" y="3431969"/>
                </a:cubicBezTo>
                <a:cubicBezTo>
                  <a:pt x="1916342" y="3424052"/>
                  <a:pt x="1935491" y="3420736"/>
                  <a:pt x="1948009" y="3408218"/>
                </a:cubicBezTo>
                <a:cubicBezTo>
                  <a:pt x="1979124" y="3377103"/>
                  <a:pt x="2011690" y="3304606"/>
                  <a:pt x="2031136" y="3265714"/>
                </a:cubicBezTo>
                <a:cubicBezTo>
                  <a:pt x="2043011" y="3214254"/>
                  <a:pt x="2060211" y="3163739"/>
                  <a:pt x="2066762" y="3111335"/>
                </a:cubicBezTo>
                <a:cubicBezTo>
                  <a:pt x="2068315" y="3098914"/>
                  <a:pt x="2063738" y="3066858"/>
                  <a:pt x="2054887" y="3075709"/>
                </a:cubicBezTo>
                <a:cubicBezTo>
                  <a:pt x="2029852" y="3100744"/>
                  <a:pt x="2021577" y="3138274"/>
                  <a:pt x="2007386" y="3170711"/>
                </a:cubicBezTo>
                <a:cubicBezTo>
                  <a:pt x="1966134" y="3265002"/>
                  <a:pt x="1928217" y="3360716"/>
                  <a:pt x="1888632" y="3455719"/>
                </a:cubicBezTo>
                <a:cubicBezTo>
                  <a:pt x="1878609" y="3676237"/>
                  <a:pt x="1827370" y="3667118"/>
                  <a:pt x="1924258" y="3788228"/>
                </a:cubicBezTo>
                <a:cubicBezTo>
                  <a:pt x="1938247" y="3805714"/>
                  <a:pt x="1951731" y="3825716"/>
                  <a:pt x="1971760" y="3835730"/>
                </a:cubicBezTo>
                <a:cubicBezTo>
                  <a:pt x="1993296" y="3846498"/>
                  <a:pt x="2019261" y="3843647"/>
                  <a:pt x="2043012" y="3847605"/>
                </a:cubicBezTo>
                <a:cubicBezTo>
                  <a:pt x="2074679" y="3827813"/>
                  <a:pt x="2110865" y="3813869"/>
                  <a:pt x="2138014" y="3788228"/>
                </a:cubicBezTo>
                <a:cubicBezTo>
                  <a:pt x="2182967" y="3745772"/>
                  <a:pt x="2256767" y="3645724"/>
                  <a:pt x="2256767" y="3645724"/>
                </a:cubicBezTo>
                <a:cubicBezTo>
                  <a:pt x="2264684" y="3598223"/>
                  <a:pt x="2284878" y="3551179"/>
                  <a:pt x="2280518" y="3503220"/>
                </a:cubicBezTo>
                <a:cubicBezTo>
                  <a:pt x="2279385" y="3490754"/>
                  <a:pt x="2248987" y="3503267"/>
                  <a:pt x="2244892" y="3515096"/>
                </a:cubicBezTo>
                <a:cubicBezTo>
                  <a:pt x="2211602" y="3611268"/>
                  <a:pt x="2173640" y="3811979"/>
                  <a:pt x="2173640" y="3811979"/>
                </a:cubicBezTo>
                <a:cubicBezTo>
                  <a:pt x="2189474" y="3835730"/>
                  <a:pt x="2195057" y="3871638"/>
                  <a:pt x="2221142" y="3883231"/>
                </a:cubicBezTo>
                <a:cubicBezTo>
                  <a:pt x="2253021" y="3897400"/>
                  <a:pt x="2316168" y="3825985"/>
                  <a:pt x="2328019" y="3811979"/>
                </a:cubicBezTo>
                <a:cubicBezTo>
                  <a:pt x="2357173" y="3777525"/>
                  <a:pt x="2386741" y="3743066"/>
                  <a:pt x="2411147" y="3705101"/>
                </a:cubicBezTo>
                <a:cubicBezTo>
                  <a:pt x="2429438" y="3676648"/>
                  <a:pt x="2438547" y="3631125"/>
                  <a:pt x="2446773" y="3598223"/>
                </a:cubicBezTo>
                <a:cubicBezTo>
                  <a:pt x="2442814" y="3582389"/>
                  <a:pt x="2450530" y="3546032"/>
                  <a:pt x="2434897" y="3550722"/>
                </a:cubicBezTo>
                <a:cubicBezTo>
                  <a:pt x="2392550" y="3563426"/>
                  <a:pt x="2292177" y="3669691"/>
                  <a:pt x="2256767" y="3705101"/>
                </a:cubicBezTo>
                <a:cubicBezTo>
                  <a:pt x="2251853" y="3718206"/>
                  <a:pt x="2205218" y="3827095"/>
                  <a:pt x="2209266" y="3859480"/>
                </a:cubicBezTo>
                <a:cubicBezTo>
                  <a:pt x="2212864" y="3888268"/>
                  <a:pt x="2249211" y="3905902"/>
                  <a:pt x="2268643" y="3918857"/>
                </a:cubicBezTo>
                <a:cubicBezTo>
                  <a:pt x="2292394" y="3910940"/>
                  <a:pt x="2318665" y="3908375"/>
                  <a:pt x="2339895" y="3895106"/>
                </a:cubicBezTo>
                <a:cubicBezTo>
                  <a:pt x="2351998" y="3887542"/>
                  <a:pt x="2355349" y="3871094"/>
                  <a:pt x="2363645" y="3859480"/>
                </a:cubicBezTo>
                <a:cubicBezTo>
                  <a:pt x="2401728" y="3806163"/>
                  <a:pt x="2391741" y="3819509"/>
                  <a:pt x="2434897" y="3776353"/>
                </a:cubicBezTo>
                <a:cubicBezTo>
                  <a:pt x="2417264" y="3547125"/>
                  <a:pt x="2486368" y="3493788"/>
                  <a:pt x="2328019" y="3396343"/>
                </a:cubicBezTo>
                <a:cubicBezTo>
                  <a:pt x="2306697" y="3383222"/>
                  <a:pt x="2280518" y="3380509"/>
                  <a:pt x="2256767" y="3372592"/>
                </a:cubicBezTo>
                <a:cubicBezTo>
                  <a:pt x="2229058" y="3376550"/>
                  <a:pt x="2197254" y="3369440"/>
                  <a:pt x="2173640" y="3384467"/>
                </a:cubicBezTo>
                <a:cubicBezTo>
                  <a:pt x="2159003" y="3393782"/>
                  <a:pt x="2083766" y="3529871"/>
                  <a:pt x="2078638" y="3538846"/>
                </a:cubicBezTo>
                <a:cubicBezTo>
                  <a:pt x="2078783" y="3541027"/>
                  <a:pt x="2036701" y="3737796"/>
                  <a:pt x="2126139" y="3728852"/>
                </a:cubicBezTo>
                <a:cubicBezTo>
                  <a:pt x="2154814" y="3725985"/>
                  <a:pt x="2181557" y="3713018"/>
                  <a:pt x="2209266" y="3705101"/>
                </a:cubicBezTo>
                <a:cubicBezTo>
                  <a:pt x="2391719" y="3452473"/>
                  <a:pt x="2440136" y="3416324"/>
                  <a:pt x="2553651" y="3063833"/>
                </a:cubicBezTo>
                <a:cubicBezTo>
                  <a:pt x="2581795" y="2976438"/>
                  <a:pt x="2577402" y="2881745"/>
                  <a:pt x="2589277" y="2790701"/>
                </a:cubicBezTo>
                <a:cubicBezTo>
                  <a:pt x="2579239" y="2576549"/>
                  <a:pt x="2662247" y="2154554"/>
                  <a:pt x="2494274" y="1911927"/>
                </a:cubicBezTo>
                <a:cubicBezTo>
                  <a:pt x="2472705" y="1880772"/>
                  <a:pt x="2442815" y="1874982"/>
                  <a:pt x="2411147" y="1864426"/>
                </a:cubicBezTo>
                <a:cubicBezTo>
                  <a:pt x="2334698" y="1986743"/>
                  <a:pt x="2310986" y="2003773"/>
                  <a:pt x="2292393" y="2185059"/>
                </a:cubicBezTo>
                <a:cubicBezTo>
                  <a:pt x="2284305" y="2263913"/>
                  <a:pt x="2300310" y="2343397"/>
                  <a:pt x="2304269" y="2422566"/>
                </a:cubicBezTo>
                <a:cubicBezTo>
                  <a:pt x="2343853" y="2386940"/>
                  <a:pt x="2391699" y="2358758"/>
                  <a:pt x="2423022" y="2315688"/>
                </a:cubicBezTo>
                <a:cubicBezTo>
                  <a:pt x="2456357" y="2269852"/>
                  <a:pt x="2473814" y="2214163"/>
                  <a:pt x="2494274" y="2161309"/>
                </a:cubicBezTo>
                <a:cubicBezTo>
                  <a:pt x="2584273" y="1928811"/>
                  <a:pt x="2574463" y="1899294"/>
                  <a:pt x="2624903" y="1626919"/>
                </a:cubicBezTo>
                <a:cubicBezTo>
                  <a:pt x="2616986" y="1413163"/>
                  <a:pt x="2627683" y="1197902"/>
                  <a:pt x="2601152" y="985652"/>
                </a:cubicBezTo>
                <a:cubicBezTo>
                  <a:pt x="2597611" y="957328"/>
                  <a:pt x="2563151" y="1029987"/>
                  <a:pt x="2553651" y="1056904"/>
                </a:cubicBezTo>
                <a:cubicBezTo>
                  <a:pt x="2515286" y="1165604"/>
                  <a:pt x="2490316" y="1278577"/>
                  <a:pt x="2458648" y="1389413"/>
                </a:cubicBezTo>
                <a:cubicBezTo>
                  <a:pt x="2466565" y="1428997"/>
                  <a:pt x="2458935" y="1475317"/>
                  <a:pt x="2482399" y="1508166"/>
                </a:cubicBezTo>
                <a:cubicBezTo>
                  <a:pt x="2492161" y="1521832"/>
                  <a:pt x="2510987" y="1487788"/>
                  <a:pt x="2518025" y="1472540"/>
                </a:cubicBezTo>
                <a:cubicBezTo>
                  <a:pt x="2535344" y="1435017"/>
                  <a:pt x="2540582" y="1392994"/>
                  <a:pt x="2553651" y="1353787"/>
                </a:cubicBezTo>
                <a:cubicBezTo>
                  <a:pt x="2572260" y="1297960"/>
                  <a:pt x="2593235" y="1242950"/>
                  <a:pt x="2613027" y="1187532"/>
                </a:cubicBezTo>
                <a:cubicBezTo>
                  <a:pt x="2613931" y="1174426"/>
                  <a:pt x="2657020" y="815292"/>
                  <a:pt x="2624903" y="712519"/>
                </a:cubicBezTo>
                <a:cubicBezTo>
                  <a:pt x="2608637" y="660467"/>
                  <a:pt x="2570532" y="649708"/>
                  <a:pt x="2529900" y="629392"/>
                </a:cubicBezTo>
                <a:cubicBezTo>
                  <a:pt x="2490316" y="653143"/>
                  <a:pt x="2448861" y="674023"/>
                  <a:pt x="2411147" y="700644"/>
                </a:cubicBezTo>
                <a:cubicBezTo>
                  <a:pt x="2355753" y="739745"/>
                  <a:pt x="2268773" y="827126"/>
                  <a:pt x="2233017" y="878774"/>
                </a:cubicBezTo>
                <a:cubicBezTo>
                  <a:pt x="2188577" y="942965"/>
                  <a:pt x="2114264" y="1080654"/>
                  <a:pt x="2114264" y="1080654"/>
                </a:cubicBezTo>
                <a:cubicBezTo>
                  <a:pt x="2122181" y="1116280"/>
                  <a:pt x="2107066" y="1168190"/>
                  <a:pt x="2138014" y="1187532"/>
                </a:cubicBezTo>
                <a:cubicBezTo>
                  <a:pt x="2162220" y="1202661"/>
                  <a:pt x="2189082" y="1160215"/>
                  <a:pt x="2209266" y="1140031"/>
                </a:cubicBezTo>
                <a:cubicBezTo>
                  <a:pt x="2241180" y="1108117"/>
                  <a:pt x="2264684" y="1068779"/>
                  <a:pt x="2292393" y="1033153"/>
                </a:cubicBezTo>
                <a:cubicBezTo>
                  <a:pt x="2308227" y="985652"/>
                  <a:pt x="2331663" y="940039"/>
                  <a:pt x="2339895" y="890649"/>
                </a:cubicBezTo>
                <a:cubicBezTo>
                  <a:pt x="2359015" y="775929"/>
                  <a:pt x="2414863" y="541203"/>
                  <a:pt x="2339895" y="403761"/>
                </a:cubicBezTo>
                <a:cubicBezTo>
                  <a:pt x="2312955" y="354370"/>
                  <a:pt x="2275733" y="309746"/>
                  <a:pt x="2233017" y="273132"/>
                </a:cubicBezTo>
                <a:cubicBezTo>
                  <a:pt x="2217692" y="259996"/>
                  <a:pt x="2193432" y="265215"/>
                  <a:pt x="2173640" y="261257"/>
                </a:cubicBezTo>
                <a:cubicBezTo>
                  <a:pt x="2134056" y="265215"/>
                  <a:pt x="2092945" y="261549"/>
                  <a:pt x="2054887" y="273132"/>
                </a:cubicBezTo>
                <a:cubicBezTo>
                  <a:pt x="1935439" y="309486"/>
                  <a:pt x="1768529" y="422438"/>
                  <a:pt x="1686752" y="498763"/>
                </a:cubicBezTo>
                <a:cubicBezTo>
                  <a:pt x="1631163" y="550646"/>
                  <a:pt x="1591749" y="617516"/>
                  <a:pt x="1544248" y="676893"/>
                </a:cubicBezTo>
                <a:cubicBezTo>
                  <a:pt x="1544069" y="677446"/>
                  <a:pt x="1293812" y="1079843"/>
                  <a:pt x="1449245" y="1199407"/>
                </a:cubicBezTo>
                <a:cubicBezTo>
                  <a:pt x="1479010" y="1222304"/>
                  <a:pt x="1520497" y="1223158"/>
                  <a:pt x="1556123" y="1235033"/>
                </a:cubicBezTo>
                <a:cubicBezTo>
                  <a:pt x="1591749" y="1199407"/>
                  <a:pt x="1639696" y="1172824"/>
                  <a:pt x="1663001" y="1128156"/>
                </a:cubicBezTo>
                <a:cubicBezTo>
                  <a:pt x="1689218" y="1077908"/>
                  <a:pt x="1700833" y="1018534"/>
                  <a:pt x="1698627" y="961901"/>
                </a:cubicBezTo>
                <a:cubicBezTo>
                  <a:pt x="1669556" y="215751"/>
                  <a:pt x="1862861" y="292256"/>
                  <a:pt x="1591749" y="201880"/>
                </a:cubicBezTo>
                <a:cubicBezTo>
                  <a:pt x="1564040" y="205839"/>
                  <a:pt x="1534887" y="204080"/>
                  <a:pt x="1508622" y="213756"/>
                </a:cubicBezTo>
                <a:cubicBezTo>
                  <a:pt x="1383134" y="259988"/>
                  <a:pt x="1314688" y="314443"/>
                  <a:pt x="1223614" y="415636"/>
                </a:cubicBezTo>
                <a:cubicBezTo>
                  <a:pt x="929769" y="742130"/>
                  <a:pt x="987637" y="642344"/>
                  <a:pt x="879230" y="902524"/>
                </a:cubicBezTo>
                <a:cubicBezTo>
                  <a:pt x="876505" y="929774"/>
                  <a:pt x="852533" y="1080684"/>
                  <a:pt x="879230" y="1116280"/>
                </a:cubicBezTo>
                <a:cubicBezTo>
                  <a:pt x="923024" y="1174672"/>
                  <a:pt x="978512" y="1229763"/>
                  <a:pt x="1045484" y="1258784"/>
                </a:cubicBezTo>
                <a:cubicBezTo>
                  <a:pt x="1103711" y="1284016"/>
                  <a:pt x="1172155" y="1266701"/>
                  <a:pt x="1235490" y="1270659"/>
                </a:cubicBezTo>
                <a:cubicBezTo>
                  <a:pt x="1267157" y="1254825"/>
                  <a:pt x="1303737" y="1246346"/>
                  <a:pt x="1330492" y="1223158"/>
                </a:cubicBezTo>
                <a:cubicBezTo>
                  <a:pt x="1408907" y="1155198"/>
                  <a:pt x="1426033" y="1089632"/>
                  <a:pt x="1461121" y="997527"/>
                </a:cubicBezTo>
                <a:cubicBezTo>
                  <a:pt x="1477615" y="954230"/>
                  <a:pt x="1492788" y="910441"/>
                  <a:pt x="1508622" y="866898"/>
                </a:cubicBezTo>
                <a:cubicBezTo>
                  <a:pt x="1496747" y="756062"/>
                  <a:pt x="1500032" y="642531"/>
                  <a:pt x="1472996" y="534389"/>
                </a:cubicBezTo>
                <a:cubicBezTo>
                  <a:pt x="1463395" y="495987"/>
                  <a:pt x="1428753" y="468325"/>
                  <a:pt x="1401744" y="439387"/>
                </a:cubicBezTo>
                <a:cubicBezTo>
                  <a:pt x="1314225" y="345616"/>
                  <a:pt x="1327224" y="362111"/>
                  <a:pt x="1223614" y="332509"/>
                </a:cubicBezTo>
                <a:cubicBezTo>
                  <a:pt x="1195905" y="336467"/>
                  <a:pt x="1165813" y="332466"/>
                  <a:pt x="1140487" y="344384"/>
                </a:cubicBezTo>
                <a:cubicBezTo>
                  <a:pt x="1096767" y="364958"/>
                  <a:pt x="1059992" y="397998"/>
                  <a:pt x="1021734" y="427511"/>
                </a:cubicBezTo>
                <a:cubicBezTo>
                  <a:pt x="921390" y="504919"/>
                  <a:pt x="823812" y="585849"/>
                  <a:pt x="724851" y="665018"/>
                </a:cubicBezTo>
                <a:cubicBezTo>
                  <a:pt x="705059" y="716478"/>
                  <a:pt x="676061" y="765288"/>
                  <a:pt x="665474" y="819397"/>
                </a:cubicBezTo>
                <a:cubicBezTo>
                  <a:pt x="601551" y="1146114"/>
                  <a:pt x="593376" y="1244160"/>
                  <a:pt x="689225" y="1555667"/>
                </a:cubicBezTo>
                <a:cubicBezTo>
                  <a:pt x="702801" y="1599789"/>
                  <a:pt x="731131" y="1638785"/>
                  <a:pt x="760477" y="1674420"/>
                </a:cubicBezTo>
                <a:cubicBezTo>
                  <a:pt x="787227" y="1706902"/>
                  <a:pt x="823812" y="1729839"/>
                  <a:pt x="855479" y="1757548"/>
                </a:cubicBezTo>
                <a:cubicBezTo>
                  <a:pt x="902980" y="1745673"/>
                  <a:pt x="957573" y="1749571"/>
                  <a:pt x="997983" y="1721922"/>
                </a:cubicBezTo>
                <a:cubicBezTo>
                  <a:pt x="1037861" y="1694637"/>
                  <a:pt x="1061844" y="1647481"/>
                  <a:pt x="1081110" y="1603169"/>
                </a:cubicBezTo>
                <a:cubicBezTo>
                  <a:pt x="1112036" y="1532039"/>
                  <a:pt x="1146762" y="1238610"/>
                  <a:pt x="1152362" y="1199407"/>
                </a:cubicBezTo>
                <a:cubicBezTo>
                  <a:pt x="1148422" y="1108784"/>
                  <a:pt x="1135675" y="674708"/>
                  <a:pt x="1104861" y="605641"/>
                </a:cubicBezTo>
                <a:cubicBezTo>
                  <a:pt x="1030601" y="439195"/>
                  <a:pt x="899022" y="304800"/>
                  <a:pt x="796103" y="154379"/>
                </a:cubicBezTo>
                <a:cubicBezTo>
                  <a:pt x="709017" y="229589"/>
                  <a:pt x="613708" y="296218"/>
                  <a:pt x="534845" y="380010"/>
                </a:cubicBezTo>
                <a:cubicBezTo>
                  <a:pt x="365622" y="559810"/>
                  <a:pt x="192147" y="1107823"/>
                  <a:pt x="154835" y="1199407"/>
                </a:cubicBezTo>
                <a:cubicBezTo>
                  <a:pt x="131924" y="1382694"/>
                  <a:pt x="72050" y="1665555"/>
                  <a:pt x="166710" y="1840675"/>
                </a:cubicBezTo>
                <a:cubicBezTo>
                  <a:pt x="199583" y="1901490"/>
                  <a:pt x="293381" y="1896093"/>
                  <a:pt x="356716" y="1923802"/>
                </a:cubicBezTo>
                <a:cubicBezTo>
                  <a:pt x="487344" y="1840675"/>
                  <a:pt x="631418" y="1775623"/>
                  <a:pt x="748601" y="1674420"/>
                </a:cubicBezTo>
                <a:cubicBezTo>
                  <a:pt x="864319" y="1574482"/>
                  <a:pt x="953384" y="1279738"/>
                  <a:pt x="997983" y="1163782"/>
                </a:cubicBezTo>
                <a:cubicBezTo>
                  <a:pt x="1001139" y="1062780"/>
                  <a:pt x="1085803" y="663044"/>
                  <a:pt x="879230" y="581891"/>
                </a:cubicBezTo>
                <a:cubicBezTo>
                  <a:pt x="812810" y="555797"/>
                  <a:pt x="744643" y="629392"/>
                  <a:pt x="677349" y="653143"/>
                </a:cubicBezTo>
                <a:cubicBezTo>
                  <a:pt x="563141" y="756969"/>
                  <a:pt x="453888" y="850103"/>
                  <a:pt x="356716" y="973776"/>
                </a:cubicBezTo>
                <a:cubicBezTo>
                  <a:pt x="282779" y="1067877"/>
                  <a:pt x="222129" y="1171698"/>
                  <a:pt x="154835" y="1270659"/>
                </a:cubicBezTo>
                <a:cubicBezTo>
                  <a:pt x="135098" y="1344673"/>
                  <a:pt x="-9123" y="1848572"/>
                  <a:pt x="456" y="1947553"/>
                </a:cubicBezTo>
                <a:cubicBezTo>
                  <a:pt x="14445" y="2092104"/>
                  <a:pt x="60785" y="2236111"/>
                  <a:pt x="131084" y="2363189"/>
                </a:cubicBezTo>
                <a:cubicBezTo>
                  <a:pt x="199497" y="2486858"/>
                  <a:pt x="358077" y="2523144"/>
                  <a:pt x="475469" y="2565070"/>
                </a:cubicBezTo>
                <a:cubicBezTo>
                  <a:pt x="586305" y="2541319"/>
                  <a:pt x="701615" y="2533005"/>
                  <a:pt x="807978" y="2493818"/>
                </a:cubicBezTo>
                <a:cubicBezTo>
                  <a:pt x="855545" y="2476293"/>
                  <a:pt x="896009" y="2439138"/>
                  <a:pt x="926731" y="2398815"/>
                </a:cubicBezTo>
                <a:cubicBezTo>
                  <a:pt x="989743" y="2316112"/>
                  <a:pt x="1020236" y="2160987"/>
                  <a:pt x="1045484" y="2066306"/>
                </a:cubicBezTo>
                <a:cubicBezTo>
                  <a:pt x="1037567" y="1935677"/>
                  <a:pt x="1061414" y="1799128"/>
                  <a:pt x="1021734" y="1674420"/>
                </a:cubicBezTo>
                <a:cubicBezTo>
                  <a:pt x="1002196" y="1613015"/>
                  <a:pt x="941468" y="1527094"/>
                  <a:pt x="879230" y="1543792"/>
                </a:cubicBezTo>
                <a:cubicBezTo>
                  <a:pt x="740062" y="1581130"/>
                  <a:pt x="649640" y="1717963"/>
                  <a:pt x="534845" y="1805049"/>
                </a:cubicBezTo>
                <a:cubicBezTo>
                  <a:pt x="491302" y="1888176"/>
                  <a:pt x="436747" y="1966409"/>
                  <a:pt x="404217" y="2054431"/>
                </a:cubicBezTo>
                <a:cubicBezTo>
                  <a:pt x="312692" y="2302088"/>
                  <a:pt x="330484" y="2420778"/>
                  <a:pt x="321090" y="2683823"/>
                </a:cubicBezTo>
                <a:cubicBezTo>
                  <a:pt x="332965" y="2778826"/>
                  <a:pt x="332350" y="2876241"/>
                  <a:pt x="356716" y="2968831"/>
                </a:cubicBezTo>
                <a:cubicBezTo>
                  <a:pt x="386974" y="3083813"/>
                  <a:pt x="462741" y="3188097"/>
                  <a:pt x="570471" y="3241963"/>
                </a:cubicBezTo>
                <a:cubicBezTo>
                  <a:pt x="602532" y="3257994"/>
                  <a:pt x="641723" y="3249880"/>
                  <a:pt x="677349" y="3253839"/>
                </a:cubicBezTo>
                <a:cubicBezTo>
                  <a:pt x="732767" y="3226130"/>
                  <a:pt x="797144" y="3211705"/>
                  <a:pt x="843604" y="3170711"/>
                </a:cubicBezTo>
                <a:cubicBezTo>
                  <a:pt x="875000" y="3143009"/>
                  <a:pt x="899051" y="2966692"/>
                  <a:pt x="902980" y="2945080"/>
                </a:cubicBezTo>
                <a:cubicBezTo>
                  <a:pt x="895063" y="2794659"/>
                  <a:pt x="925699" y="2637100"/>
                  <a:pt x="879230" y="2493818"/>
                </a:cubicBezTo>
                <a:cubicBezTo>
                  <a:pt x="866957" y="2455977"/>
                  <a:pt x="797262" y="2490546"/>
                  <a:pt x="760477" y="2505693"/>
                </a:cubicBezTo>
                <a:cubicBezTo>
                  <a:pt x="726731" y="2519588"/>
                  <a:pt x="700147" y="2548447"/>
                  <a:pt x="677349" y="2576945"/>
                </a:cubicBezTo>
                <a:cubicBezTo>
                  <a:pt x="604621" y="2667855"/>
                  <a:pt x="542762" y="2766950"/>
                  <a:pt x="475469" y="2861953"/>
                </a:cubicBezTo>
                <a:cubicBezTo>
                  <a:pt x="445517" y="2946816"/>
                  <a:pt x="371387" y="3129439"/>
                  <a:pt x="368591" y="3230088"/>
                </a:cubicBezTo>
                <a:cubicBezTo>
                  <a:pt x="367110" y="3283388"/>
                  <a:pt x="354565" y="3477320"/>
                  <a:pt x="427967" y="3550722"/>
                </a:cubicBezTo>
                <a:cubicBezTo>
                  <a:pt x="440485" y="3563240"/>
                  <a:pt x="459635" y="3566555"/>
                  <a:pt x="475469" y="3574472"/>
                </a:cubicBezTo>
                <a:cubicBezTo>
                  <a:pt x="503178" y="3566555"/>
                  <a:pt x="536908" y="3569699"/>
                  <a:pt x="558596" y="3550722"/>
                </a:cubicBezTo>
                <a:cubicBezTo>
                  <a:pt x="573786" y="3537431"/>
                  <a:pt x="563573" y="3510314"/>
                  <a:pt x="570471" y="3491345"/>
                </a:cubicBezTo>
                <a:cubicBezTo>
                  <a:pt x="579546" y="3466390"/>
                  <a:pt x="595454" y="3444421"/>
                  <a:pt x="606097" y="3420093"/>
                </a:cubicBezTo>
                <a:cubicBezTo>
                  <a:pt x="623186" y="3381034"/>
                  <a:pt x="637765" y="3340924"/>
                  <a:pt x="653599" y="3301340"/>
                </a:cubicBezTo>
                <a:cubicBezTo>
                  <a:pt x="660536" y="3190349"/>
                  <a:pt x="700443" y="3110677"/>
                  <a:pt x="617973" y="3028207"/>
                </a:cubicBezTo>
                <a:cubicBezTo>
                  <a:pt x="606432" y="3016666"/>
                  <a:pt x="586305" y="3020290"/>
                  <a:pt x="570471" y="3016332"/>
                </a:cubicBezTo>
                <a:cubicBezTo>
                  <a:pt x="519011" y="3036124"/>
                  <a:pt x="462708" y="3046267"/>
                  <a:pt x="416092" y="3075709"/>
                </a:cubicBezTo>
                <a:cubicBezTo>
                  <a:pt x="385236" y="3095197"/>
                  <a:pt x="361837" y="3126541"/>
                  <a:pt x="344840" y="3158836"/>
                </a:cubicBezTo>
                <a:cubicBezTo>
                  <a:pt x="302135" y="3239976"/>
                  <a:pt x="289687" y="3343427"/>
                  <a:pt x="273588" y="3431969"/>
                </a:cubicBezTo>
                <a:cubicBezTo>
                  <a:pt x="277547" y="3495304"/>
                  <a:pt x="267229" y="3561192"/>
                  <a:pt x="285464" y="3621974"/>
                </a:cubicBezTo>
                <a:cubicBezTo>
                  <a:pt x="292747" y="3646251"/>
                  <a:pt x="328345" y="3650231"/>
                  <a:pt x="344840" y="3669475"/>
                </a:cubicBezTo>
                <a:cubicBezTo>
                  <a:pt x="352986" y="3678979"/>
                  <a:pt x="352757" y="3693226"/>
                  <a:pt x="356716" y="3705101"/>
                </a:cubicBezTo>
                <a:cubicBezTo>
                  <a:pt x="408967" y="3686440"/>
                  <a:pt x="559609" y="3649740"/>
                  <a:pt x="606097" y="3586348"/>
                </a:cubicBezTo>
                <a:cubicBezTo>
                  <a:pt x="631309" y="3551968"/>
                  <a:pt x="636284" y="3506554"/>
                  <a:pt x="653599" y="3467595"/>
                </a:cubicBezTo>
                <a:cubicBezTo>
                  <a:pt x="667979" y="3435241"/>
                  <a:pt x="685266" y="3404260"/>
                  <a:pt x="701100" y="3372592"/>
                </a:cubicBezTo>
                <a:cubicBezTo>
                  <a:pt x="674561" y="3213357"/>
                  <a:pt x="729414" y="3145589"/>
                  <a:pt x="582347" y="3135085"/>
                </a:cubicBezTo>
                <a:cubicBezTo>
                  <a:pt x="554427" y="3133091"/>
                  <a:pt x="526928" y="3143002"/>
                  <a:pt x="499219" y="3146961"/>
                </a:cubicBezTo>
                <a:cubicBezTo>
                  <a:pt x="435884" y="3210296"/>
                  <a:pt x="363825" y="3265971"/>
                  <a:pt x="309214" y="3336966"/>
                </a:cubicBezTo>
                <a:cubicBezTo>
                  <a:pt x="283220" y="3370758"/>
                  <a:pt x="276052" y="3415569"/>
                  <a:pt x="261713" y="3455719"/>
                </a:cubicBezTo>
                <a:cubicBezTo>
                  <a:pt x="236452" y="3526450"/>
                  <a:pt x="214212" y="3598223"/>
                  <a:pt x="190461" y="3669475"/>
                </a:cubicBezTo>
                <a:cubicBezTo>
                  <a:pt x="193476" y="3711693"/>
                  <a:pt x="189562" y="3850166"/>
                  <a:pt x="226087" y="3906982"/>
                </a:cubicBezTo>
                <a:cubicBezTo>
                  <a:pt x="248841" y="3942378"/>
                  <a:pt x="280582" y="3971149"/>
                  <a:pt x="309214" y="4001984"/>
                </a:cubicBezTo>
                <a:cubicBezTo>
                  <a:pt x="332069" y="4026597"/>
                  <a:pt x="348221" y="4063831"/>
                  <a:pt x="380466" y="4073236"/>
                </a:cubicBezTo>
                <a:cubicBezTo>
                  <a:pt x="448973" y="4093217"/>
                  <a:pt x="522970" y="4081153"/>
                  <a:pt x="594222" y="4085111"/>
                </a:cubicBezTo>
                <a:lnTo>
                  <a:pt x="724851" y="4073236"/>
                </a:lnTo>
                <a:cubicBezTo>
                  <a:pt x="907409" y="3981957"/>
                  <a:pt x="891229" y="3965985"/>
                  <a:pt x="938606" y="3823854"/>
                </a:cubicBezTo>
                <a:cubicBezTo>
                  <a:pt x="916210" y="3734268"/>
                  <a:pt x="875082" y="3555244"/>
                  <a:pt x="831729" y="3503220"/>
                </a:cubicBezTo>
                <a:cubicBezTo>
                  <a:pt x="778271" y="3439071"/>
                  <a:pt x="689225" y="3416135"/>
                  <a:pt x="617973" y="3372592"/>
                </a:cubicBezTo>
                <a:cubicBezTo>
                  <a:pt x="562555" y="3384467"/>
                  <a:pt x="501924" y="3381920"/>
                  <a:pt x="451718" y="3408218"/>
                </a:cubicBezTo>
                <a:cubicBezTo>
                  <a:pt x="383968" y="3443706"/>
                  <a:pt x="359927" y="3523436"/>
                  <a:pt x="332965" y="3586348"/>
                </a:cubicBezTo>
                <a:cubicBezTo>
                  <a:pt x="336923" y="3685309"/>
                  <a:pt x="326429" y="3785917"/>
                  <a:pt x="344840" y="3883231"/>
                </a:cubicBezTo>
                <a:cubicBezTo>
                  <a:pt x="375186" y="4043633"/>
                  <a:pt x="568877" y="4163969"/>
                  <a:pt x="665474" y="4251366"/>
                </a:cubicBezTo>
                <a:cubicBezTo>
                  <a:pt x="1089809" y="4232916"/>
                  <a:pt x="1191099" y="4339851"/>
                  <a:pt x="1437370" y="4037610"/>
                </a:cubicBezTo>
                <a:cubicBezTo>
                  <a:pt x="1465879" y="4002621"/>
                  <a:pt x="1461121" y="3950525"/>
                  <a:pt x="1472996" y="3906982"/>
                </a:cubicBezTo>
                <a:cubicBezTo>
                  <a:pt x="1441707" y="3648842"/>
                  <a:pt x="1505341" y="3557995"/>
                  <a:pt x="1342367" y="3420093"/>
                </a:cubicBezTo>
                <a:cubicBezTo>
                  <a:pt x="1322096" y="3402941"/>
                  <a:pt x="1294866" y="3396342"/>
                  <a:pt x="1271116" y="3384467"/>
                </a:cubicBezTo>
                <a:cubicBezTo>
                  <a:pt x="1174471" y="3432790"/>
                  <a:pt x="1129137" y="3437008"/>
                  <a:pt x="1116736" y="3598223"/>
                </a:cubicBezTo>
                <a:cubicBezTo>
                  <a:pt x="1101664" y="3794150"/>
                  <a:pt x="1078839" y="4010216"/>
                  <a:pt x="1235490" y="4144488"/>
                </a:cubicBezTo>
                <a:cubicBezTo>
                  <a:pt x="1258379" y="4164107"/>
                  <a:pt x="1290908" y="4168239"/>
                  <a:pt x="1318617" y="4180114"/>
                </a:cubicBezTo>
                <a:cubicBezTo>
                  <a:pt x="1433412" y="4128654"/>
                  <a:pt x="1579176" y="4119539"/>
                  <a:pt x="1663001" y="4025735"/>
                </a:cubicBezTo>
                <a:cubicBezTo>
                  <a:pt x="1859356" y="3806005"/>
                  <a:pt x="1830422" y="3487633"/>
                  <a:pt x="1793630" y="3230088"/>
                </a:cubicBezTo>
                <a:cubicBezTo>
                  <a:pt x="1791612" y="3215959"/>
                  <a:pt x="1769879" y="3214254"/>
                  <a:pt x="1758004" y="3206337"/>
                </a:cubicBezTo>
                <a:cubicBezTo>
                  <a:pt x="1746129" y="3226129"/>
                  <a:pt x="1728556" y="3243474"/>
                  <a:pt x="1722378" y="3265714"/>
                </a:cubicBezTo>
                <a:cubicBezTo>
                  <a:pt x="1700527" y="3344377"/>
                  <a:pt x="1692957" y="3493805"/>
                  <a:pt x="1686752" y="3574472"/>
                </a:cubicBezTo>
                <a:cubicBezTo>
                  <a:pt x="1716663" y="3689842"/>
                  <a:pt x="1703739" y="3863058"/>
                  <a:pt x="1817380" y="3942607"/>
                </a:cubicBezTo>
                <a:cubicBezTo>
                  <a:pt x="1839134" y="3957835"/>
                  <a:pt x="1864881" y="3966358"/>
                  <a:pt x="1888632" y="3978233"/>
                </a:cubicBezTo>
                <a:cubicBezTo>
                  <a:pt x="1944050" y="3950524"/>
                  <a:pt x="2021761" y="3947467"/>
                  <a:pt x="2054887" y="3895106"/>
                </a:cubicBezTo>
                <a:cubicBezTo>
                  <a:pt x="2332763" y="3455883"/>
                  <a:pt x="2284339" y="3214389"/>
                  <a:pt x="2209266" y="2695698"/>
                </a:cubicBezTo>
                <a:cubicBezTo>
                  <a:pt x="2198841" y="2623674"/>
                  <a:pt x="2163581" y="2556222"/>
                  <a:pt x="2126139" y="2493818"/>
                </a:cubicBezTo>
                <a:cubicBezTo>
                  <a:pt x="2082432" y="2420972"/>
                  <a:pt x="2004323" y="2382057"/>
                  <a:pt x="1936134" y="2339439"/>
                </a:cubicBezTo>
                <a:cubicBezTo>
                  <a:pt x="1859546" y="2473465"/>
                  <a:pt x="1848487" y="2458401"/>
                  <a:pt x="1900508" y="2683823"/>
                </a:cubicBezTo>
                <a:cubicBezTo>
                  <a:pt x="1906778" y="2710991"/>
                  <a:pt x="2014574" y="2758669"/>
                  <a:pt x="2031136" y="2766950"/>
                </a:cubicBezTo>
                <a:cubicBezTo>
                  <a:pt x="2173640" y="2679864"/>
                  <a:pt x="2354009" y="2635854"/>
                  <a:pt x="2458648" y="2505693"/>
                </a:cubicBezTo>
                <a:cubicBezTo>
                  <a:pt x="2531635" y="2414905"/>
                  <a:pt x="2514698" y="2277750"/>
                  <a:pt x="2518025" y="2161309"/>
                </a:cubicBezTo>
                <a:cubicBezTo>
                  <a:pt x="2522673" y="1998645"/>
                  <a:pt x="2522456" y="1832143"/>
                  <a:pt x="2482399" y="1674420"/>
                </a:cubicBezTo>
                <a:cubicBezTo>
                  <a:pt x="2457500" y="1576379"/>
                  <a:pt x="2382479" y="1498405"/>
                  <a:pt x="2328019" y="1413163"/>
                </a:cubicBezTo>
                <a:cubicBezTo>
                  <a:pt x="2272915" y="1326913"/>
                  <a:pt x="2206081" y="1221168"/>
                  <a:pt x="2114264" y="1163782"/>
                </a:cubicBezTo>
                <a:cubicBezTo>
                  <a:pt x="2085584" y="1145857"/>
                  <a:pt x="2050929" y="1140031"/>
                  <a:pt x="2019261" y="1128156"/>
                </a:cubicBezTo>
                <a:cubicBezTo>
                  <a:pt x="1932175" y="1147948"/>
                  <a:pt x="1839395" y="1150775"/>
                  <a:pt x="1758004" y="1187532"/>
                </a:cubicBezTo>
                <a:cubicBezTo>
                  <a:pt x="1712087" y="1208269"/>
                  <a:pt x="1684830" y="1256961"/>
                  <a:pt x="1651126" y="1294410"/>
                </a:cubicBezTo>
                <a:cubicBezTo>
                  <a:pt x="1519256" y="1440933"/>
                  <a:pt x="1552277" y="1406304"/>
                  <a:pt x="1472996" y="1591293"/>
                </a:cubicBezTo>
                <a:cubicBezTo>
                  <a:pt x="1469593" y="1676380"/>
                  <a:pt x="1427408" y="1854079"/>
                  <a:pt x="1484871" y="1959428"/>
                </a:cubicBezTo>
                <a:cubicBezTo>
                  <a:pt x="1497008" y="1981680"/>
                  <a:pt x="1516539" y="1999013"/>
                  <a:pt x="1532373" y="2018805"/>
                </a:cubicBezTo>
                <a:cubicBezTo>
                  <a:pt x="1567999" y="2014847"/>
                  <a:pt x="1616947" y="2034990"/>
                  <a:pt x="1639251" y="2006930"/>
                </a:cubicBezTo>
                <a:cubicBezTo>
                  <a:pt x="1995958" y="1558170"/>
                  <a:pt x="1905384" y="1488621"/>
                  <a:pt x="1948009" y="902524"/>
                </a:cubicBezTo>
                <a:cubicBezTo>
                  <a:pt x="1892337" y="754066"/>
                  <a:pt x="1904540" y="696730"/>
                  <a:pt x="1769879" y="617517"/>
                </a:cubicBezTo>
                <a:cubicBezTo>
                  <a:pt x="1741744" y="600967"/>
                  <a:pt x="1706544" y="601683"/>
                  <a:pt x="1674877" y="593766"/>
                </a:cubicBezTo>
                <a:cubicBezTo>
                  <a:pt x="1575916" y="645226"/>
                  <a:pt x="1467736" y="681906"/>
                  <a:pt x="1377993" y="748145"/>
                </a:cubicBezTo>
                <a:cubicBezTo>
                  <a:pt x="1179126" y="894927"/>
                  <a:pt x="1058755" y="1155542"/>
                  <a:pt x="938606" y="1353787"/>
                </a:cubicBezTo>
                <a:cubicBezTo>
                  <a:pt x="895063" y="1500249"/>
                  <a:pt x="833795" y="1642573"/>
                  <a:pt x="807978" y="1793174"/>
                </a:cubicBezTo>
                <a:cubicBezTo>
                  <a:pt x="785897" y="1921983"/>
                  <a:pt x="785784" y="2054779"/>
                  <a:pt x="796103" y="2185059"/>
                </a:cubicBezTo>
                <a:cubicBezTo>
                  <a:pt x="827709" y="2584083"/>
                  <a:pt x="815863" y="2916906"/>
                  <a:pt x="1021734" y="3241963"/>
                </a:cubicBezTo>
                <a:cubicBezTo>
                  <a:pt x="1048692" y="3284527"/>
                  <a:pt x="1092986" y="3313215"/>
                  <a:pt x="1128612" y="3348841"/>
                </a:cubicBezTo>
                <a:cubicBezTo>
                  <a:pt x="1203822" y="3333007"/>
                  <a:pt x="1284458" y="3333548"/>
                  <a:pt x="1354243" y="3301340"/>
                </a:cubicBezTo>
                <a:cubicBezTo>
                  <a:pt x="1392449" y="3283706"/>
                  <a:pt x="1424819" y="3246500"/>
                  <a:pt x="1437370" y="3206337"/>
                </a:cubicBezTo>
                <a:cubicBezTo>
                  <a:pt x="1485533" y="3052214"/>
                  <a:pt x="1500705" y="2889662"/>
                  <a:pt x="1532373" y="2731324"/>
                </a:cubicBezTo>
                <a:cubicBezTo>
                  <a:pt x="1492858" y="2296657"/>
                  <a:pt x="1558566" y="2103989"/>
                  <a:pt x="1318617" y="1781298"/>
                </a:cubicBezTo>
                <a:cubicBezTo>
                  <a:pt x="1268400" y="1713765"/>
                  <a:pt x="1199829" y="1659884"/>
                  <a:pt x="1128612" y="1615044"/>
                </a:cubicBezTo>
                <a:cubicBezTo>
                  <a:pt x="1090419" y="1590996"/>
                  <a:pt x="1041526" y="1591293"/>
                  <a:pt x="997983" y="1579418"/>
                </a:cubicBezTo>
                <a:cubicBezTo>
                  <a:pt x="954440" y="1583376"/>
                  <a:pt x="904431" y="1568120"/>
                  <a:pt x="867355" y="1591293"/>
                </a:cubicBezTo>
                <a:cubicBezTo>
                  <a:pt x="803224" y="1631375"/>
                  <a:pt x="757554" y="1696458"/>
                  <a:pt x="712975" y="1757548"/>
                </a:cubicBezTo>
                <a:cubicBezTo>
                  <a:pt x="570824" y="1952347"/>
                  <a:pt x="484964" y="2158605"/>
                  <a:pt x="380466" y="2375065"/>
                </a:cubicBezTo>
                <a:cubicBezTo>
                  <a:pt x="376272" y="2505087"/>
                  <a:pt x="349919" y="2907719"/>
                  <a:pt x="392342" y="3051958"/>
                </a:cubicBezTo>
                <a:cubicBezTo>
                  <a:pt x="423815" y="3158966"/>
                  <a:pt x="473816" y="3264424"/>
                  <a:pt x="546721" y="3348841"/>
                </a:cubicBezTo>
                <a:cubicBezTo>
                  <a:pt x="627964" y="3442912"/>
                  <a:pt x="744643" y="3499262"/>
                  <a:pt x="843604" y="3574472"/>
                </a:cubicBezTo>
                <a:cubicBezTo>
                  <a:pt x="922773" y="3546763"/>
                  <a:pt x="1011319" y="3537872"/>
                  <a:pt x="1081110" y="3491345"/>
                </a:cubicBezTo>
                <a:cubicBezTo>
                  <a:pt x="1176011" y="3428078"/>
                  <a:pt x="1183223" y="3259466"/>
                  <a:pt x="1199864" y="3170711"/>
                </a:cubicBezTo>
                <a:cubicBezTo>
                  <a:pt x="1118537" y="2456838"/>
                  <a:pt x="1265196" y="2373766"/>
                  <a:pt x="902980" y="1971304"/>
                </a:cubicBezTo>
                <a:cubicBezTo>
                  <a:pt x="866963" y="1931285"/>
                  <a:pt x="815895" y="1907969"/>
                  <a:pt x="772352" y="1876301"/>
                </a:cubicBezTo>
                <a:cubicBezTo>
                  <a:pt x="693183" y="1907969"/>
                  <a:pt x="604381" y="1921956"/>
                  <a:pt x="534845" y="1971304"/>
                </a:cubicBezTo>
                <a:cubicBezTo>
                  <a:pt x="411730" y="2058676"/>
                  <a:pt x="309033" y="2343791"/>
                  <a:pt x="261713" y="2446317"/>
                </a:cubicBezTo>
                <a:cubicBezTo>
                  <a:pt x="205079" y="2718160"/>
                  <a:pt x="137926" y="2964699"/>
                  <a:pt x="178586" y="3253839"/>
                </a:cubicBezTo>
                <a:cubicBezTo>
                  <a:pt x="191168" y="3343312"/>
                  <a:pt x="250039" y="3423066"/>
                  <a:pt x="309214" y="3491345"/>
                </a:cubicBezTo>
                <a:cubicBezTo>
                  <a:pt x="355951" y="3545272"/>
                  <a:pt x="423010" y="3579217"/>
                  <a:pt x="487344" y="3610098"/>
                </a:cubicBezTo>
                <a:cubicBezTo>
                  <a:pt x="523737" y="3627567"/>
                  <a:pt x="566513" y="3625932"/>
                  <a:pt x="606097" y="3633849"/>
                </a:cubicBezTo>
                <a:cubicBezTo>
                  <a:pt x="645682" y="3625932"/>
                  <a:pt x="689801" y="3630126"/>
                  <a:pt x="724851" y="3610098"/>
                </a:cubicBezTo>
                <a:cubicBezTo>
                  <a:pt x="775944" y="3580902"/>
                  <a:pt x="818504" y="3537124"/>
                  <a:pt x="855479" y="3491345"/>
                </a:cubicBezTo>
                <a:cubicBezTo>
                  <a:pt x="979193" y="3338175"/>
                  <a:pt x="1008349" y="3214151"/>
                  <a:pt x="1081110" y="3028207"/>
                </a:cubicBezTo>
                <a:cubicBezTo>
                  <a:pt x="1126674" y="2663697"/>
                  <a:pt x="1148082" y="2655611"/>
                  <a:pt x="1069235" y="2208810"/>
                </a:cubicBezTo>
                <a:cubicBezTo>
                  <a:pt x="1063862" y="2178364"/>
                  <a:pt x="1029650" y="2161309"/>
                  <a:pt x="1009858" y="2137558"/>
                </a:cubicBezTo>
                <a:cubicBezTo>
                  <a:pt x="966315" y="2165267"/>
                  <a:pt x="908993" y="2178520"/>
                  <a:pt x="879230" y="2220685"/>
                </a:cubicBezTo>
                <a:cubicBezTo>
                  <a:pt x="810823" y="2317595"/>
                  <a:pt x="724851" y="2541319"/>
                  <a:pt x="724851" y="2541319"/>
                </a:cubicBezTo>
                <a:cubicBezTo>
                  <a:pt x="711587" y="2625323"/>
                  <a:pt x="664591" y="2875273"/>
                  <a:pt x="677349" y="2968831"/>
                </a:cubicBezTo>
                <a:cubicBezTo>
                  <a:pt x="720362" y="3284263"/>
                  <a:pt x="675397" y="3238416"/>
                  <a:pt x="819853" y="3325091"/>
                </a:cubicBezTo>
                <a:cubicBezTo>
                  <a:pt x="871313" y="3261756"/>
                  <a:pt x="934224" y="3206210"/>
                  <a:pt x="974232" y="3135085"/>
                </a:cubicBezTo>
                <a:cubicBezTo>
                  <a:pt x="1006764" y="3077251"/>
                  <a:pt x="1021323" y="3010288"/>
                  <a:pt x="1033609" y="2945080"/>
                </a:cubicBezTo>
                <a:cubicBezTo>
                  <a:pt x="1072893" y="2736575"/>
                  <a:pt x="1096944" y="2525485"/>
                  <a:pt x="1128612" y="2315688"/>
                </a:cubicBezTo>
                <a:cubicBezTo>
                  <a:pt x="1120695" y="2141517"/>
                  <a:pt x="1132407" y="1965335"/>
                  <a:pt x="1104861" y="1793174"/>
                </a:cubicBezTo>
                <a:cubicBezTo>
                  <a:pt x="1099554" y="1760007"/>
                  <a:pt x="1067123" y="1719688"/>
                  <a:pt x="1033609" y="1721922"/>
                </a:cubicBezTo>
                <a:cubicBezTo>
                  <a:pt x="988576" y="1724924"/>
                  <a:pt x="962357" y="1777340"/>
                  <a:pt x="926731" y="1805049"/>
                </a:cubicBezTo>
                <a:cubicBezTo>
                  <a:pt x="893702" y="1887623"/>
                  <a:pt x="831067" y="2035309"/>
                  <a:pt x="819853" y="2113807"/>
                </a:cubicBezTo>
                <a:cubicBezTo>
                  <a:pt x="805287" y="2215768"/>
                  <a:pt x="811936" y="2319646"/>
                  <a:pt x="807978" y="2422566"/>
                </a:cubicBezTo>
                <a:cubicBezTo>
                  <a:pt x="815895" y="2454234"/>
                  <a:pt x="815282" y="2489373"/>
                  <a:pt x="831729" y="2517569"/>
                </a:cubicBezTo>
                <a:cubicBezTo>
                  <a:pt x="865699" y="2575804"/>
                  <a:pt x="918207" y="2568942"/>
                  <a:pt x="974232" y="2576945"/>
                </a:cubicBezTo>
                <a:cubicBezTo>
                  <a:pt x="1029650" y="2525485"/>
                  <a:pt x="1095111" y="2483067"/>
                  <a:pt x="1140487" y="2422566"/>
                </a:cubicBezTo>
                <a:cubicBezTo>
                  <a:pt x="1256232" y="2268240"/>
                  <a:pt x="1287493" y="2104103"/>
                  <a:pt x="1342367" y="1923802"/>
                </a:cubicBezTo>
                <a:cubicBezTo>
                  <a:pt x="1375454" y="1659104"/>
                  <a:pt x="1416413" y="1467300"/>
                  <a:pt x="1354243" y="1187532"/>
                </a:cubicBezTo>
                <a:cubicBezTo>
                  <a:pt x="1348812" y="1163093"/>
                  <a:pt x="1306742" y="1203366"/>
                  <a:pt x="1282991" y="1211283"/>
                </a:cubicBezTo>
                <a:cubicBezTo>
                  <a:pt x="1251323" y="1246909"/>
                  <a:pt x="1220717" y="1283507"/>
                  <a:pt x="1187988" y="1318161"/>
                </a:cubicBezTo>
                <a:cubicBezTo>
                  <a:pt x="1153394" y="1354790"/>
                  <a:pt x="1110232" y="1383925"/>
                  <a:pt x="1081110" y="1425039"/>
                </a:cubicBezTo>
                <a:cubicBezTo>
                  <a:pt x="1042213" y="1479952"/>
                  <a:pt x="1016203" y="1542980"/>
                  <a:pt x="986108" y="1603169"/>
                </a:cubicBezTo>
                <a:cubicBezTo>
                  <a:pt x="980510" y="1614365"/>
                  <a:pt x="964218" y="1646306"/>
                  <a:pt x="974232" y="1638795"/>
                </a:cubicBezTo>
                <a:cubicBezTo>
                  <a:pt x="998965" y="1620245"/>
                  <a:pt x="1013817" y="1591294"/>
                  <a:pt x="1033609" y="1567543"/>
                </a:cubicBezTo>
                <a:lnTo>
                  <a:pt x="1045484" y="1520041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447800" y="2895600"/>
            <a:ext cx="3074768" cy="76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27659" y="4533900"/>
            <a:ext cx="3131918" cy="76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495800" y="2819400"/>
            <a:ext cx="3074768" cy="7620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48200" y="4495800"/>
            <a:ext cx="3074768" cy="7620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339" y="1676400"/>
            <a:ext cx="2941379" cy="2895600"/>
          </a:xfrm>
          <a:prstGeom prst="line">
            <a:avLst/>
          </a:prstGeom>
          <a:ln w="149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447800" y="1600200"/>
            <a:ext cx="3048000" cy="2963392"/>
          </a:xfrm>
          <a:prstGeom prst="line">
            <a:avLst/>
          </a:prstGeom>
          <a:ln w="149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59577" y="1600200"/>
            <a:ext cx="3163391" cy="4191000"/>
          </a:xfrm>
          <a:prstGeom prst="line">
            <a:avLst/>
          </a:prstGeom>
          <a:ln w="44450">
            <a:solidFill>
              <a:schemeClr val="bg2"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48200" y="1600200"/>
            <a:ext cx="2743200" cy="4419600"/>
          </a:xfrm>
          <a:prstGeom prst="line">
            <a:avLst/>
          </a:prstGeom>
          <a:ln w="44450">
            <a:solidFill>
              <a:schemeClr val="bg2"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67100" y="204050"/>
                <a:ext cx="2057400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100" y="204050"/>
                <a:ext cx="2057400" cy="69384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6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5"/>
    </mc:Choice>
    <mc:Fallback xmlns="">
      <p:transition spd="slow" advTm="12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40" y="1066800"/>
            <a:ext cx="681946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495800" y="1600200"/>
            <a:ext cx="64770" cy="396240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05000" y="2743200"/>
            <a:ext cx="533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05000" y="4114800"/>
            <a:ext cx="5410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05000" y="4343400"/>
            <a:ext cx="5486400" cy="990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905000" y="4191000"/>
            <a:ext cx="5410200" cy="1214438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895600" y="241039"/>
                <a:ext cx="3200400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241039"/>
                <a:ext cx="3200400" cy="7861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1981200" y="1600200"/>
            <a:ext cx="2514600" cy="259080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905000" y="1600200"/>
            <a:ext cx="2590800" cy="259080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60570" y="1600200"/>
            <a:ext cx="2678430" cy="2514600"/>
          </a:xfrm>
          <a:prstGeom prst="line">
            <a:avLst/>
          </a:prstGeom>
          <a:ln w="857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560570" y="1600200"/>
            <a:ext cx="2526030" cy="2590800"/>
          </a:xfrm>
          <a:prstGeom prst="line">
            <a:avLst/>
          </a:prstGeom>
          <a:ln w="857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4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83"/>
    </mc:Choice>
    <mc:Fallback xmlns="">
      <p:transition spd="slow" advTm="4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64" y="914400"/>
            <a:ext cx="7673536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22568" y="1371600"/>
            <a:ext cx="114300" cy="4648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9718" y="1573614"/>
            <a:ext cx="3116482" cy="4141386"/>
          </a:xfrm>
          <a:prstGeom prst="line">
            <a:avLst/>
          </a:prstGeom>
          <a:ln w="666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673877" y="1512118"/>
            <a:ext cx="2678186" cy="4419600"/>
          </a:xfrm>
          <a:prstGeom prst="line">
            <a:avLst/>
          </a:prstGeom>
          <a:ln w="666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05000" y="2109495"/>
                <a:ext cx="31242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×$</m:t>
                    </m:r>
                    <m:r>
                      <a:rPr lang="en-US" sz="3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𝟏𝟖</m:t>
                    </m:r>
                    <m:r>
                      <a:rPr lang="en-US" sz="3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 =</m:t>
                    </m:r>
                  </m:oMath>
                </a14:m>
                <a:r>
                  <a:rPr lang="en-US" sz="3600" b="1" dirty="0">
                    <a:solidFill>
                      <a:schemeClr val="accent1"/>
                    </a:solidFill>
                    <a:latin typeface="Arial" pitchFamily="34" charset="0"/>
                    <a:ea typeface="Cambria Math"/>
                    <a:cs typeface="Arial" pitchFamily="34" charset="0"/>
                  </a:rPr>
                  <a:t>	</a:t>
                </a:r>
                <a:endParaRPr lang="en-US" sz="36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09495"/>
                <a:ext cx="3124200" cy="89255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52600" y="3118661"/>
                <a:ext cx="3124200" cy="916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=$</m:t>
                    </m:r>
                    <m:r>
                      <a:rPr lang="en-US" sz="3600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endParaRPr lang="en-US" sz="36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118661"/>
                <a:ext cx="3124200" cy="91691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50585" y="4254707"/>
                <a:ext cx="32291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×$</m:t>
                      </m:r>
                      <m:r>
                        <a:rPr lang="en-US" sz="36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36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=$</m:t>
                      </m:r>
                      <m:r>
                        <a:rPr lang="en-US" sz="36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36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585" y="4254707"/>
                <a:ext cx="3229133" cy="64633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3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68"/>
    </mc:Choice>
    <mc:Fallback xmlns="">
      <p:transition spd="slow" advTm="4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/>
          <a:stretch/>
        </p:blipFill>
        <p:spPr bwMode="auto">
          <a:xfrm>
            <a:off x="903068" y="1143000"/>
            <a:ext cx="767353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419600" y="1600200"/>
            <a:ext cx="141068" cy="434340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06096" y="219937"/>
            <a:ext cx="1072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485184" y="1600200"/>
            <a:ext cx="3211016" cy="419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572000" y="1600200"/>
            <a:ext cx="2743200" cy="43434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876528" y="1665396"/>
                <a:ext cx="105913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3"/>
                            </a:solidFill>
                            <a:latin typeface="Cambria Math"/>
                            <a:ea typeface="+mj-ea"/>
                            <a:cs typeface="+mj-cs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accent3"/>
                            </a:solidFill>
                            <a:latin typeface="Cambria Math"/>
                            <a:ea typeface="+mj-ea"/>
                            <a:cs typeface="+mj-cs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chemeClr val="accent3"/>
                        </a:solidFill>
                        <a:latin typeface="Cambria Math"/>
                        <a:ea typeface="Cambria Math"/>
                        <a:cs typeface="+mj-cs"/>
                      </a:rPr>
                      <m:t>×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/>
                            <a:cs typeface="+mj-cs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3"/>
                            </a:solidFill>
                            <a:latin typeface="Cambria Math"/>
                            <a:ea typeface="Cambria Math"/>
                            <a:cs typeface="+mj-cs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accent3"/>
                            </a:solidFill>
                            <a:latin typeface="Cambria Math"/>
                            <a:ea typeface="Cambria Math"/>
                            <a:cs typeface="+mj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accent3"/>
                    </a:solidFill>
                  </a:rPr>
                  <a:t>  </a:t>
                </a:r>
                <a:endParaRPr lang="en-US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528" y="1665396"/>
                <a:ext cx="1059136" cy="71468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18103" y="2609518"/>
                <a:ext cx="2667000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×$</m:t>
                      </m:r>
                      <m:r>
                        <a:rPr lang="en-US" sz="24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2400" b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03" y="2609518"/>
                <a:ext cx="2667000" cy="7861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19453" y="3672487"/>
                <a:ext cx="2667000" cy="808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  <m:r>
                            <a:rPr lang="en-US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=$</m:t>
                      </m:r>
                      <m:r>
                        <a:rPr lang="en-US" sz="24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2400" b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453" y="3672487"/>
                <a:ext cx="2667000" cy="80842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442134" y="4955377"/>
                <a:ext cx="2438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×$3=$6</m:t>
                      </m:r>
                    </m:oMath>
                  </m:oMathPara>
                </a14:m>
                <a:endParaRPr lang="en-US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134" y="4955377"/>
                <a:ext cx="2438400" cy="461665"/>
              </a:xfrm>
              <a:prstGeom prst="rect">
                <a:avLst/>
              </a:prstGeom>
              <a:blipFill rotWithShape="0"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3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35"/>
    </mc:Choice>
    <mc:Fallback xmlns="">
      <p:transition spd="slow" advTm="51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  <p:bldP spid="21" grpId="0"/>
      <p:bldP spid="25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40" y="1076325"/>
            <a:ext cx="681946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495800" y="1600200"/>
            <a:ext cx="64770" cy="396240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05000" y="2743200"/>
            <a:ext cx="533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05000" y="4054527"/>
            <a:ext cx="5410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57400" y="1600200"/>
            <a:ext cx="2438400" cy="251460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981200" y="1600200"/>
            <a:ext cx="2514600" cy="251460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10100" y="1600200"/>
            <a:ext cx="2705100" cy="2514600"/>
          </a:xfrm>
          <a:prstGeom prst="line">
            <a:avLst/>
          </a:prstGeom>
          <a:ln w="793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572000" y="1600200"/>
            <a:ext cx="2503170" cy="2514600"/>
          </a:xfrm>
          <a:prstGeom prst="line">
            <a:avLst/>
          </a:prstGeom>
          <a:ln w="793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05000" y="4343400"/>
            <a:ext cx="5486400" cy="990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905000" y="4191000"/>
            <a:ext cx="5410200" cy="1214438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629128" y="2311568"/>
            <a:ext cx="182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4656" y="2273468"/>
            <a:ext cx="182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4356358"/>
            <a:ext cx="182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292239"/>
            <a:ext cx="3771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 x $6 = $18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9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6"/>
    </mc:Choice>
    <mc:Fallback xmlns="">
      <p:transition spd="slow" advTm="25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5" grpId="0"/>
      <p:bldP spid="1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557062"/>
            <a:ext cx="7406640" cy="4147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Does it Mean to Multiply?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76" y="1856559"/>
            <a:ext cx="8268789" cy="803366"/>
          </a:xfrm>
        </p:spPr>
        <p:txBody>
          <a:bodyPr>
            <a:noAutofit/>
          </a:bodyPr>
          <a:lstStyle/>
          <a:p>
            <a:pPr marL="34290" indent="0" algn="ctr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 groups of _______________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2467" y="3546217"/>
            <a:ext cx="246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groups</a:t>
            </a:r>
          </a:p>
          <a:p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Multiplier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84196" y="2985572"/>
            <a:ext cx="767657" cy="986912"/>
          </a:xfrm>
          <a:prstGeom prst="straightConnector1">
            <a:avLst/>
          </a:prstGeom>
          <a:ln w="76200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00600" y="3510819"/>
            <a:ext cx="3643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in each group</a:t>
            </a:r>
          </a:p>
          <a:p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Multiplicand or “given number”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934200" y="2959003"/>
            <a:ext cx="879305" cy="872950"/>
          </a:xfrm>
          <a:prstGeom prst="straightConnector1">
            <a:avLst/>
          </a:prstGeom>
          <a:ln w="76200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7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1"/>
    </mc:Choice>
    <mc:Fallback xmlns="">
      <p:transition spd="slow" advTm="30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98" y="679938"/>
            <a:ext cx="7406640" cy="6096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 Few Reminders 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30" y="2056965"/>
            <a:ext cx="7369027" cy="685800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A fraction is named by its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563" y="239889"/>
            <a:ext cx="1143000" cy="1512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118" y="3085264"/>
            <a:ext cx="670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Given any object – the denominator  </a:t>
            </a:r>
          </a:p>
          <a:p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tells us the number of equal parts into</a:t>
            </a:r>
          </a:p>
          <a:p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which the whole is partitioned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025" y="4953000"/>
            <a:ext cx="617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denominator refers to the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have the entire whole.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0400" y="3597731"/>
            <a:ext cx="1905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962900" y="3577939"/>
            <a:ext cx="0" cy="609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1"/>
            <a:endCxn id="7" idx="3"/>
          </p:cNvCxnSpPr>
          <p:nvPr/>
        </p:nvCxnSpPr>
        <p:spPr>
          <a:xfrm>
            <a:off x="7010400" y="3902531"/>
            <a:ext cx="1905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997" y="5900932"/>
            <a:ext cx="1920406" cy="627942"/>
          </a:xfrm>
          <a:prstGeom prst="rect">
            <a:avLst/>
          </a:prstGeom>
        </p:spPr>
      </p:pic>
      <p:cxnSp>
        <p:nvCxnSpPr>
          <p:cNvPr id="16" name="Straight Connector 15"/>
          <p:cNvCxnSpPr>
            <a:stCxn id="14" idx="0"/>
            <a:endCxn id="14" idx="2"/>
          </p:cNvCxnSpPr>
          <p:nvPr/>
        </p:nvCxnSpPr>
        <p:spPr>
          <a:xfrm>
            <a:off x="7696200" y="5900932"/>
            <a:ext cx="0" cy="627942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35997" y="6214903"/>
            <a:ext cx="960203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4" idx="3"/>
          </p:cNvCxnSpPr>
          <p:nvPr/>
        </p:nvCxnSpPr>
        <p:spPr>
          <a:xfrm>
            <a:off x="7734300" y="6214903"/>
            <a:ext cx="922103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5-Point Star 32"/>
          <p:cNvSpPr/>
          <p:nvPr/>
        </p:nvSpPr>
        <p:spPr>
          <a:xfrm>
            <a:off x="8238895" y="3657600"/>
            <a:ext cx="304801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7063698" y="6324600"/>
            <a:ext cx="304801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7467600" y="3657600"/>
            <a:ext cx="304801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4917" y="3960042"/>
            <a:ext cx="408467" cy="1950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5927" y="5960373"/>
            <a:ext cx="408467" cy="195089"/>
          </a:xfrm>
          <a:prstGeom prst="rect">
            <a:avLst/>
          </a:prstGeom>
        </p:spPr>
      </p:pic>
      <p:sp>
        <p:nvSpPr>
          <p:cNvPr id="38" name="5-Point Star 37"/>
          <p:cNvSpPr/>
          <p:nvPr/>
        </p:nvSpPr>
        <p:spPr>
          <a:xfrm>
            <a:off x="7446734" y="3962400"/>
            <a:ext cx="304801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Audio 4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70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21"/>
    </mc:Choice>
    <mc:Fallback xmlns="">
      <p:transition spd="slow" advTm="54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build="p"/>
      <p:bldP spid="5" grpId="0"/>
      <p:bldP spid="6" grpId="0"/>
      <p:bldP spid="7" grpId="0" animBg="1"/>
      <p:bldP spid="33" grpId="0" animBg="1"/>
      <p:bldP spid="34" grpId="0" animBg="1"/>
      <p:bldP spid="35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838200"/>
                <a:ext cx="7406639" cy="1981200"/>
              </a:xfrm>
            </p:spPr>
            <p:txBody>
              <a:bodyPr>
                <a:normAutofit/>
              </a:bodyPr>
              <a:lstStyle/>
              <a:p>
                <a:pPr marL="3429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9600" dirty="0" smtClean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 3 </m:t>
                        </m:r>
                      </m:den>
                    </m:f>
                  </m:oMath>
                </a14:m>
                <a:endParaRPr lang="en-US" sz="9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38200"/>
                <a:ext cx="7406639" cy="1981200"/>
              </a:xfrm>
              <a:blipFill rotWithShape="0">
                <a:blip r:embed="rId5"/>
                <a:stretch>
                  <a:fillRect t="-8308" b="-20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486400" y="3378200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Multiplicand</a:t>
            </a:r>
          </a:p>
          <a:p>
            <a:r>
              <a:rPr lang="en-US" sz="36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 number</a:t>
            </a:r>
          </a:p>
          <a:p>
            <a:r>
              <a:rPr lang="en-US" sz="36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en-US" sz="36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value</a:t>
            </a:r>
          </a:p>
          <a:p>
            <a:endParaRPr lang="en-US" sz="36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791200" y="2362200"/>
            <a:ext cx="1143000" cy="99060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95400" y="32766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Multiplier</a:t>
            </a:r>
          </a:p>
          <a:p>
            <a:r>
              <a:rPr lang="en-US" sz="36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</a:t>
            </a:r>
          </a:p>
          <a:p>
            <a:r>
              <a:rPr lang="en-US" sz="36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endParaRPr lang="en-US" sz="36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76400" y="2374900"/>
            <a:ext cx="1447800" cy="90170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1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59"/>
    </mc:Choice>
    <mc:Fallback xmlns="">
      <p:transition spd="slow" advTm="4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76400" y="5486400"/>
            <a:ext cx="601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6600" dirty="0" smtClean="0">
                <a:latin typeface="Arial" pitchFamily="34" charset="0"/>
                <a:cs typeface="Arial" pitchFamily="34" charset="0"/>
              </a:rPr>
              <a:t>Pan costs $18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1"/>
            <a:ext cx="7162800" cy="53721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5"/>
    </mc:Choice>
    <mc:Fallback xmlns="">
      <p:transition spd="slow" advTm="1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685800"/>
          </a:xfrm>
        </p:spPr>
        <p:txBody>
          <a:bodyPr/>
          <a:lstStyle/>
          <a:p>
            <a:pPr algn="ctr"/>
            <a:r>
              <a:rPr lang="en-US" dirty="0" smtClean="0"/>
              <a:t>Brownie Sale!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43400"/>
            <a:ext cx="2857500" cy="2143125"/>
          </a:xfrm>
        </p:spPr>
      </p:pic>
      <p:sp>
        <p:nvSpPr>
          <p:cNvPr id="7" name="TextBox 6"/>
          <p:cNvSpPr txBox="1"/>
          <p:nvPr/>
        </p:nvSpPr>
        <p:spPr>
          <a:xfrm>
            <a:off x="1219200" y="16764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class is selling brownies as a fundraiser. Brownies cost $18 per pan. However, customers may purchase partial pans.</a:t>
            </a:r>
            <a:endParaRPr 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481" y="4317670"/>
            <a:ext cx="3233498" cy="207867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7"/>
    </mc:Choice>
    <mc:Fallback xmlns="">
      <p:transition spd="slow" advTm="11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27912" y="3829672"/>
                <a:ext cx="3124200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  <m:t>3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$18 =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rial" pitchFamily="34" charset="0"/>
                    <a:ea typeface="Cambria Math"/>
                    <a:cs typeface="Arial" pitchFamily="34" charset="0"/>
                  </a:rPr>
                  <a:t>	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912" y="3829672"/>
                <a:ext cx="3124200" cy="7028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902" y="533400"/>
            <a:ext cx="4157898" cy="301431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057766" y="790639"/>
            <a:ext cx="0" cy="251460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00766" y="790639"/>
            <a:ext cx="76200" cy="243840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143366" y="1053875"/>
            <a:ext cx="677702" cy="2173185"/>
          </a:xfrm>
          <a:custGeom>
            <a:avLst/>
            <a:gdLst>
              <a:gd name="connsiteX0" fmla="*/ 201962 w 677702"/>
              <a:gd name="connsiteY0" fmla="*/ 23751 h 2173185"/>
              <a:gd name="connsiteX1" fmla="*/ 486970 w 677702"/>
              <a:gd name="connsiteY1" fmla="*/ 1068780 h 2173185"/>
              <a:gd name="connsiteX2" fmla="*/ 439469 w 677702"/>
              <a:gd name="connsiteY2" fmla="*/ 1104406 h 2173185"/>
              <a:gd name="connsiteX3" fmla="*/ 332591 w 677702"/>
              <a:gd name="connsiteY3" fmla="*/ 1235034 h 2173185"/>
              <a:gd name="connsiteX4" fmla="*/ 296965 w 677702"/>
              <a:gd name="connsiteY4" fmla="*/ 1341912 h 2173185"/>
              <a:gd name="connsiteX5" fmla="*/ 308840 w 677702"/>
              <a:gd name="connsiteY5" fmla="*/ 1377538 h 2173185"/>
              <a:gd name="connsiteX6" fmla="*/ 368217 w 677702"/>
              <a:gd name="connsiteY6" fmla="*/ 1401289 h 2173185"/>
              <a:gd name="connsiteX7" fmla="*/ 439469 w 677702"/>
              <a:gd name="connsiteY7" fmla="*/ 1413164 h 2173185"/>
              <a:gd name="connsiteX8" fmla="*/ 498845 w 677702"/>
              <a:gd name="connsiteY8" fmla="*/ 1436915 h 2173185"/>
              <a:gd name="connsiteX9" fmla="*/ 475095 w 677702"/>
              <a:gd name="connsiteY9" fmla="*/ 1472541 h 2173185"/>
              <a:gd name="connsiteX10" fmla="*/ 451344 w 677702"/>
              <a:gd name="connsiteY10" fmla="*/ 1543793 h 2173185"/>
              <a:gd name="connsiteX11" fmla="*/ 427593 w 677702"/>
              <a:gd name="connsiteY11" fmla="*/ 1603169 h 2173185"/>
              <a:gd name="connsiteX12" fmla="*/ 439469 w 677702"/>
              <a:gd name="connsiteY12" fmla="*/ 1710047 h 2173185"/>
              <a:gd name="connsiteX13" fmla="*/ 546347 w 677702"/>
              <a:gd name="connsiteY13" fmla="*/ 1745673 h 2173185"/>
              <a:gd name="connsiteX14" fmla="*/ 581973 w 677702"/>
              <a:gd name="connsiteY14" fmla="*/ 1769424 h 2173185"/>
              <a:gd name="connsiteX15" fmla="*/ 546347 w 677702"/>
              <a:gd name="connsiteY15" fmla="*/ 1805050 h 2173185"/>
              <a:gd name="connsiteX16" fmla="*/ 486970 w 677702"/>
              <a:gd name="connsiteY16" fmla="*/ 1852551 h 2173185"/>
              <a:gd name="connsiteX17" fmla="*/ 403843 w 677702"/>
              <a:gd name="connsiteY17" fmla="*/ 1911928 h 2173185"/>
              <a:gd name="connsiteX18" fmla="*/ 332591 w 677702"/>
              <a:gd name="connsiteY18" fmla="*/ 1983180 h 2173185"/>
              <a:gd name="connsiteX19" fmla="*/ 510721 w 677702"/>
              <a:gd name="connsiteY19" fmla="*/ 2030681 h 2173185"/>
              <a:gd name="connsiteX20" fmla="*/ 486970 w 677702"/>
              <a:gd name="connsiteY20" fmla="*/ 2090058 h 2173185"/>
              <a:gd name="connsiteX21" fmla="*/ 415718 w 677702"/>
              <a:gd name="connsiteY21" fmla="*/ 2113808 h 2173185"/>
              <a:gd name="connsiteX22" fmla="*/ 368217 w 677702"/>
              <a:gd name="connsiteY22" fmla="*/ 2149434 h 2173185"/>
              <a:gd name="connsiteX23" fmla="*/ 391967 w 677702"/>
              <a:gd name="connsiteY23" fmla="*/ 2173185 h 2173185"/>
              <a:gd name="connsiteX24" fmla="*/ 581973 w 677702"/>
              <a:gd name="connsiteY24" fmla="*/ 2125683 h 2173185"/>
              <a:gd name="connsiteX25" fmla="*/ 605723 w 677702"/>
              <a:gd name="connsiteY25" fmla="*/ 2090058 h 2173185"/>
              <a:gd name="connsiteX26" fmla="*/ 534471 w 677702"/>
              <a:gd name="connsiteY26" fmla="*/ 1971304 h 2173185"/>
              <a:gd name="connsiteX27" fmla="*/ 475095 w 677702"/>
              <a:gd name="connsiteY27" fmla="*/ 1923803 h 2173185"/>
              <a:gd name="connsiteX28" fmla="*/ 285089 w 677702"/>
              <a:gd name="connsiteY28" fmla="*/ 1840676 h 2173185"/>
              <a:gd name="connsiteX29" fmla="*/ 178212 w 677702"/>
              <a:gd name="connsiteY29" fmla="*/ 1816925 h 2173185"/>
              <a:gd name="connsiteX30" fmla="*/ 83209 w 677702"/>
              <a:gd name="connsiteY30" fmla="*/ 1828800 h 2173185"/>
              <a:gd name="connsiteX31" fmla="*/ 95084 w 677702"/>
              <a:gd name="connsiteY31" fmla="*/ 1864426 h 2173185"/>
              <a:gd name="connsiteX32" fmla="*/ 285089 w 677702"/>
              <a:gd name="connsiteY32" fmla="*/ 1781299 h 2173185"/>
              <a:gd name="connsiteX33" fmla="*/ 617599 w 677702"/>
              <a:gd name="connsiteY33" fmla="*/ 1508167 h 2173185"/>
              <a:gd name="connsiteX34" fmla="*/ 617599 w 677702"/>
              <a:gd name="connsiteY34" fmla="*/ 1294411 h 2173185"/>
              <a:gd name="connsiteX35" fmla="*/ 486970 w 677702"/>
              <a:gd name="connsiteY35" fmla="*/ 1116281 h 2173185"/>
              <a:gd name="connsiteX36" fmla="*/ 403843 w 677702"/>
              <a:gd name="connsiteY36" fmla="*/ 1068780 h 2173185"/>
              <a:gd name="connsiteX37" fmla="*/ 83209 w 677702"/>
              <a:gd name="connsiteY37" fmla="*/ 1163782 h 2173185"/>
              <a:gd name="connsiteX38" fmla="*/ 11957 w 677702"/>
              <a:gd name="connsiteY38" fmla="*/ 1282535 h 2173185"/>
              <a:gd name="connsiteX39" fmla="*/ 35708 w 677702"/>
              <a:gd name="connsiteY39" fmla="*/ 1460665 h 2173185"/>
              <a:gd name="connsiteX40" fmla="*/ 106960 w 677702"/>
              <a:gd name="connsiteY40" fmla="*/ 1496291 h 2173185"/>
              <a:gd name="connsiteX41" fmla="*/ 285089 w 677702"/>
              <a:gd name="connsiteY41" fmla="*/ 1484416 h 2173185"/>
              <a:gd name="connsiteX42" fmla="*/ 498845 w 677702"/>
              <a:gd name="connsiteY42" fmla="*/ 1365663 h 2173185"/>
              <a:gd name="connsiteX43" fmla="*/ 570097 w 677702"/>
              <a:gd name="connsiteY43" fmla="*/ 1282535 h 2173185"/>
              <a:gd name="connsiteX44" fmla="*/ 605723 w 677702"/>
              <a:gd name="connsiteY44" fmla="*/ 1199408 h 2173185"/>
              <a:gd name="connsiteX45" fmla="*/ 617599 w 677702"/>
              <a:gd name="connsiteY45" fmla="*/ 1068780 h 2173185"/>
              <a:gd name="connsiteX46" fmla="*/ 629474 w 677702"/>
              <a:gd name="connsiteY46" fmla="*/ 973777 h 2173185"/>
              <a:gd name="connsiteX47" fmla="*/ 605723 w 677702"/>
              <a:gd name="connsiteY47" fmla="*/ 831273 h 2173185"/>
              <a:gd name="connsiteX48" fmla="*/ 522596 w 677702"/>
              <a:gd name="connsiteY48" fmla="*/ 665019 h 2173185"/>
              <a:gd name="connsiteX49" fmla="*/ 463219 w 677702"/>
              <a:gd name="connsiteY49" fmla="*/ 641268 h 2173185"/>
              <a:gd name="connsiteX50" fmla="*/ 356341 w 677702"/>
              <a:gd name="connsiteY50" fmla="*/ 712520 h 2173185"/>
              <a:gd name="connsiteX51" fmla="*/ 178212 w 677702"/>
              <a:gd name="connsiteY51" fmla="*/ 914400 h 2173185"/>
              <a:gd name="connsiteX52" fmla="*/ 213837 w 677702"/>
              <a:gd name="connsiteY52" fmla="*/ 1104406 h 2173185"/>
              <a:gd name="connsiteX53" fmla="*/ 261339 w 677702"/>
              <a:gd name="connsiteY53" fmla="*/ 1128156 h 2173185"/>
              <a:gd name="connsiteX54" fmla="*/ 380092 w 677702"/>
              <a:gd name="connsiteY54" fmla="*/ 1080655 h 2173185"/>
              <a:gd name="connsiteX55" fmla="*/ 439469 w 677702"/>
              <a:gd name="connsiteY55" fmla="*/ 1021278 h 2173185"/>
              <a:gd name="connsiteX56" fmla="*/ 546347 w 677702"/>
              <a:gd name="connsiteY56" fmla="*/ 771896 h 2173185"/>
              <a:gd name="connsiteX57" fmla="*/ 451344 w 677702"/>
              <a:gd name="connsiteY57" fmla="*/ 225632 h 2173185"/>
              <a:gd name="connsiteX58" fmla="*/ 391967 w 677702"/>
              <a:gd name="connsiteY58" fmla="*/ 166255 h 2173185"/>
              <a:gd name="connsiteX59" fmla="*/ 332591 w 677702"/>
              <a:gd name="connsiteY59" fmla="*/ 142504 h 2173185"/>
              <a:gd name="connsiteX60" fmla="*/ 237588 w 677702"/>
              <a:gd name="connsiteY60" fmla="*/ 201881 h 2173185"/>
              <a:gd name="connsiteX61" fmla="*/ 130710 w 677702"/>
              <a:gd name="connsiteY61" fmla="*/ 368135 h 2173185"/>
              <a:gd name="connsiteX62" fmla="*/ 142586 w 677702"/>
              <a:gd name="connsiteY62" fmla="*/ 558141 h 2173185"/>
              <a:gd name="connsiteX63" fmla="*/ 178212 w 677702"/>
              <a:gd name="connsiteY63" fmla="*/ 570016 h 2173185"/>
              <a:gd name="connsiteX64" fmla="*/ 391967 w 677702"/>
              <a:gd name="connsiteY64" fmla="*/ 486889 h 2173185"/>
              <a:gd name="connsiteX65" fmla="*/ 463219 w 677702"/>
              <a:gd name="connsiteY65" fmla="*/ 415637 h 2173185"/>
              <a:gd name="connsiteX66" fmla="*/ 570097 w 677702"/>
              <a:gd name="connsiteY66" fmla="*/ 261258 h 2173185"/>
              <a:gd name="connsiteX67" fmla="*/ 558222 w 677702"/>
              <a:gd name="connsiteY67" fmla="*/ 71252 h 2173185"/>
              <a:gd name="connsiteX68" fmla="*/ 522596 w 677702"/>
              <a:gd name="connsiteY68" fmla="*/ 35626 h 2173185"/>
              <a:gd name="connsiteX69" fmla="*/ 451344 w 677702"/>
              <a:gd name="connsiteY69" fmla="*/ 11876 h 2173185"/>
              <a:gd name="connsiteX70" fmla="*/ 320715 w 677702"/>
              <a:gd name="connsiteY70" fmla="*/ 83128 h 2173185"/>
              <a:gd name="connsiteX71" fmla="*/ 261339 w 677702"/>
              <a:gd name="connsiteY71" fmla="*/ 154380 h 2173185"/>
              <a:gd name="connsiteX72" fmla="*/ 178212 w 677702"/>
              <a:gd name="connsiteY72" fmla="*/ 225632 h 2173185"/>
              <a:gd name="connsiteX73" fmla="*/ 142586 w 677702"/>
              <a:gd name="connsiteY73" fmla="*/ 296883 h 2173185"/>
              <a:gd name="connsiteX74" fmla="*/ 213837 w 677702"/>
              <a:gd name="connsiteY74" fmla="*/ 486889 h 2173185"/>
              <a:gd name="connsiteX75" fmla="*/ 273214 w 677702"/>
              <a:gd name="connsiteY75" fmla="*/ 510639 h 2173185"/>
              <a:gd name="connsiteX76" fmla="*/ 439469 w 677702"/>
              <a:gd name="connsiteY76" fmla="*/ 498764 h 2173185"/>
              <a:gd name="connsiteX77" fmla="*/ 617599 w 677702"/>
              <a:gd name="connsiteY77" fmla="*/ 368135 h 2173185"/>
              <a:gd name="connsiteX78" fmla="*/ 676975 w 677702"/>
              <a:gd name="connsiteY78" fmla="*/ 225632 h 2173185"/>
              <a:gd name="connsiteX79" fmla="*/ 665100 w 677702"/>
              <a:gd name="connsiteY79" fmla="*/ 71252 h 2173185"/>
              <a:gd name="connsiteX80" fmla="*/ 593848 w 677702"/>
              <a:gd name="connsiteY80" fmla="*/ 0 h 2173185"/>
              <a:gd name="connsiteX81" fmla="*/ 546347 w 677702"/>
              <a:gd name="connsiteY81" fmla="*/ 23751 h 2173185"/>
              <a:gd name="connsiteX82" fmla="*/ 356341 w 677702"/>
              <a:gd name="connsiteY82" fmla="*/ 237507 h 2173185"/>
              <a:gd name="connsiteX83" fmla="*/ 308840 w 677702"/>
              <a:gd name="connsiteY83" fmla="*/ 356260 h 2173185"/>
              <a:gd name="connsiteX84" fmla="*/ 344466 w 677702"/>
              <a:gd name="connsiteY84" fmla="*/ 653143 h 2173185"/>
              <a:gd name="connsiteX85" fmla="*/ 391967 w 677702"/>
              <a:gd name="connsiteY85" fmla="*/ 665019 h 2173185"/>
              <a:gd name="connsiteX86" fmla="*/ 475095 w 677702"/>
              <a:gd name="connsiteY86" fmla="*/ 676894 h 2173185"/>
              <a:gd name="connsiteX87" fmla="*/ 534471 w 677702"/>
              <a:gd name="connsiteY87" fmla="*/ 641268 h 2173185"/>
              <a:gd name="connsiteX88" fmla="*/ 641349 w 677702"/>
              <a:gd name="connsiteY88" fmla="*/ 510639 h 2173185"/>
              <a:gd name="connsiteX89" fmla="*/ 641349 w 677702"/>
              <a:gd name="connsiteY89" fmla="*/ 142504 h 2173185"/>
              <a:gd name="connsiteX90" fmla="*/ 581973 w 677702"/>
              <a:gd name="connsiteY90" fmla="*/ 47502 h 2173185"/>
              <a:gd name="connsiteX91" fmla="*/ 356341 w 677702"/>
              <a:gd name="connsiteY91" fmla="*/ 356260 h 2173185"/>
              <a:gd name="connsiteX92" fmla="*/ 285089 w 677702"/>
              <a:gd name="connsiteY92" fmla="*/ 498764 h 2173185"/>
              <a:gd name="connsiteX93" fmla="*/ 237588 w 677702"/>
              <a:gd name="connsiteY93" fmla="*/ 831273 h 2173185"/>
              <a:gd name="connsiteX94" fmla="*/ 261339 w 677702"/>
              <a:gd name="connsiteY94" fmla="*/ 961902 h 2173185"/>
              <a:gd name="connsiteX95" fmla="*/ 332591 w 677702"/>
              <a:gd name="connsiteY95" fmla="*/ 1068780 h 2173185"/>
              <a:gd name="connsiteX96" fmla="*/ 451344 w 677702"/>
              <a:gd name="connsiteY96" fmla="*/ 1163782 h 2173185"/>
              <a:gd name="connsiteX97" fmla="*/ 498845 w 677702"/>
              <a:gd name="connsiteY97" fmla="*/ 1151907 h 2173185"/>
              <a:gd name="connsiteX98" fmla="*/ 510721 w 677702"/>
              <a:gd name="connsiteY98" fmla="*/ 1080655 h 2173185"/>
              <a:gd name="connsiteX99" fmla="*/ 522596 w 677702"/>
              <a:gd name="connsiteY99" fmla="*/ 973777 h 2173185"/>
              <a:gd name="connsiteX100" fmla="*/ 498845 w 677702"/>
              <a:gd name="connsiteY100" fmla="*/ 938151 h 2173185"/>
              <a:gd name="connsiteX101" fmla="*/ 463219 w 677702"/>
              <a:gd name="connsiteY101" fmla="*/ 1045029 h 2173185"/>
              <a:gd name="connsiteX102" fmla="*/ 368217 w 677702"/>
              <a:gd name="connsiteY102" fmla="*/ 1330037 h 2173185"/>
              <a:gd name="connsiteX103" fmla="*/ 380092 w 677702"/>
              <a:gd name="connsiteY103" fmla="*/ 1638795 h 2173185"/>
              <a:gd name="connsiteX104" fmla="*/ 463219 w 677702"/>
              <a:gd name="connsiteY104" fmla="*/ 1674421 h 2173185"/>
              <a:gd name="connsiteX105" fmla="*/ 522596 w 677702"/>
              <a:gd name="connsiteY105" fmla="*/ 1567543 h 2173185"/>
              <a:gd name="connsiteX106" fmla="*/ 534471 w 677702"/>
              <a:gd name="connsiteY106" fmla="*/ 1508167 h 2173185"/>
              <a:gd name="connsiteX107" fmla="*/ 522596 w 677702"/>
              <a:gd name="connsiteY107" fmla="*/ 1436915 h 2173185"/>
              <a:gd name="connsiteX108" fmla="*/ 510721 w 677702"/>
              <a:gd name="connsiteY108" fmla="*/ 1401289 h 2173185"/>
              <a:gd name="connsiteX109" fmla="*/ 415718 w 677702"/>
              <a:gd name="connsiteY109" fmla="*/ 1448790 h 2173185"/>
              <a:gd name="connsiteX110" fmla="*/ 356341 w 677702"/>
              <a:gd name="connsiteY110" fmla="*/ 1508167 h 2173185"/>
              <a:gd name="connsiteX111" fmla="*/ 261339 w 677702"/>
              <a:gd name="connsiteY111" fmla="*/ 1591294 h 2173185"/>
              <a:gd name="connsiteX112" fmla="*/ 190087 w 677702"/>
              <a:gd name="connsiteY112" fmla="*/ 1721922 h 2173185"/>
              <a:gd name="connsiteX113" fmla="*/ 213837 w 677702"/>
              <a:gd name="connsiteY113" fmla="*/ 1769424 h 217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677702" h="2173185">
                <a:moveTo>
                  <a:pt x="201962" y="23751"/>
                </a:moveTo>
                <a:cubicBezTo>
                  <a:pt x="296965" y="372094"/>
                  <a:pt x="409465" y="716131"/>
                  <a:pt x="486970" y="1068780"/>
                </a:cubicBezTo>
                <a:cubicBezTo>
                  <a:pt x="491219" y="1088111"/>
                  <a:pt x="452937" y="1089902"/>
                  <a:pt x="439469" y="1104406"/>
                </a:cubicBezTo>
                <a:cubicBezTo>
                  <a:pt x="401187" y="1145633"/>
                  <a:pt x="332591" y="1235034"/>
                  <a:pt x="332591" y="1235034"/>
                </a:cubicBezTo>
                <a:cubicBezTo>
                  <a:pt x="320716" y="1270660"/>
                  <a:pt x="285090" y="1306286"/>
                  <a:pt x="296965" y="1341912"/>
                </a:cubicBezTo>
                <a:cubicBezTo>
                  <a:pt x="300923" y="1353787"/>
                  <a:pt x="299224" y="1369524"/>
                  <a:pt x="308840" y="1377538"/>
                </a:cubicBezTo>
                <a:cubicBezTo>
                  <a:pt x="325216" y="1391185"/>
                  <a:pt x="347651" y="1395680"/>
                  <a:pt x="368217" y="1401289"/>
                </a:cubicBezTo>
                <a:cubicBezTo>
                  <a:pt x="391447" y="1407624"/>
                  <a:pt x="415718" y="1409206"/>
                  <a:pt x="439469" y="1413164"/>
                </a:cubicBezTo>
                <a:cubicBezTo>
                  <a:pt x="459261" y="1421081"/>
                  <a:pt x="487878" y="1418636"/>
                  <a:pt x="498845" y="1436915"/>
                </a:cubicBezTo>
                <a:cubicBezTo>
                  <a:pt x="506188" y="1449153"/>
                  <a:pt x="480891" y="1459499"/>
                  <a:pt x="475095" y="1472541"/>
                </a:cubicBezTo>
                <a:cubicBezTo>
                  <a:pt x="464927" y="1495419"/>
                  <a:pt x="459900" y="1520265"/>
                  <a:pt x="451344" y="1543793"/>
                </a:cubicBezTo>
                <a:cubicBezTo>
                  <a:pt x="444059" y="1563826"/>
                  <a:pt x="435510" y="1583377"/>
                  <a:pt x="427593" y="1603169"/>
                </a:cubicBezTo>
                <a:cubicBezTo>
                  <a:pt x="431552" y="1638795"/>
                  <a:pt x="427219" y="1676360"/>
                  <a:pt x="439469" y="1710047"/>
                </a:cubicBezTo>
                <a:cubicBezTo>
                  <a:pt x="450242" y="1739673"/>
                  <a:pt x="536743" y="1744072"/>
                  <a:pt x="546347" y="1745673"/>
                </a:cubicBezTo>
                <a:cubicBezTo>
                  <a:pt x="558222" y="1753590"/>
                  <a:pt x="581973" y="1755152"/>
                  <a:pt x="581973" y="1769424"/>
                </a:cubicBezTo>
                <a:cubicBezTo>
                  <a:pt x="581973" y="1786218"/>
                  <a:pt x="558986" y="1793991"/>
                  <a:pt x="546347" y="1805050"/>
                </a:cubicBezTo>
                <a:cubicBezTo>
                  <a:pt x="527272" y="1821741"/>
                  <a:pt x="507247" y="1837343"/>
                  <a:pt x="486970" y="1852551"/>
                </a:cubicBezTo>
                <a:cubicBezTo>
                  <a:pt x="459729" y="1872982"/>
                  <a:pt x="429153" y="1889149"/>
                  <a:pt x="403843" y="1911928"/>
                </a:cubicBezTo>
                <a:cubicBezTo>
                  <a:pt x="277587" y="2025559"/>
                  <a:pt x="443864" y="1908997"/>
                  <a:pt x="332591" y="1983180"/>
                </a:cubicBezTo>
                <a:cubicBezTo>
                  <a:pt x="368938" y="2092225"/>
                  <a:pt x="301340" y="1925990"/>
                  <a:pt x="510721" y="2030681"/>
                </a:cubicBezTo>
                <a:cubicBezTo>
                  <a:pt x="529788" y="2040214"/>
                  <a:pt x="503013" y="2076021"/>
                  <a:pt x="486970" y="2090058"/>
                </a:cubicBezTo>
                <a:cubicBezTo>
                  <a:pt x="468129" y="2106544"/>
                  <a:pt x="415718" y="2113808"/>
                  <a:pt x="415718" y="2113808"/>
                </a:cubicBezTo>
                <a:cubicBezTo>
                  <a:pt x="399884" y="2125683"/>
                  <a:pt x="385401" y="2139614"/>
                  <a:pt x="368217" y="2149434"/>
                </a:cubicBezTo>
                <a:cubicBezTo>
                  <a:pt x="330349" y="2171073"/>
                  <a:pt x="293057" y="2153402"/>
                  <a:pt x="391967" y="2173185"/>
                </a:cubicBezTo>
                <a:cubicBezTo>
                  <a:pt x="405782" y="2170115"/>
                  <a:pt x="559455" y="2138193"/>
                  <a:pt x="581973" y="2125683"/>
                </a:cubicBezTo>
                <a:cubicBezTo>
                  <a:pt x="594449" y="2118752"/>
                  <a:pt x="597806" y="2101933"/>
                  <a:pt x="605723" y="2090058"/>
                </a:cubicBezTo>
                <a:cubicBezTo>
                  <a:pt x="581972" y="2050473"/>
                  <a:pt x="570518" y="2000142"/>
                  <a:pt x="534471" y="1971304"/>
                </a:cubicBezTo>
                <a:cubicBezTo>
                  <a:pt x="514679" y="1955470"/>
                  <a:pt x="496681" y="1937087"/>
                  <a:pt x="475095" y="1923803"/>
                </a:cubicBezTo>
                <a:cubicBezTo>
                  <a:pt x="428603" y="1895193"/>
                  <a:pt x="338006" y="1856240"/>
                  <a:pt x="285089" y="1840676"/>
                </a:cubicBezTo>
                <a:cubicBezTo>
                  <a:pt x="250077" y="1830378"/>
                  <a:pt x="213838" y="1824842"/>
                  <a:pt x="178212" y="1816925"/>
                </a:cubicBezTo>
                <a:cubicBezTo>
                  <a:pt x="146544" y="1820883"/>
                  <a:pt x="110918" y="1812966"/>
                  <a:pt x="83209" y="1828800"/>
                </a:cubicBezTo>
                <a:cubicBezTo>
                  <a:pt x="72341" y="1835010"/>
                  <a:pt x="82566" y="1864426"/>
                  <a:pt x="95084" y="1864426"/>
                </a:cubicBezTo>
                <a:cubicBezTo>
                  <a:pt x="142601" y="1864426"/>
                  <a:pt x="245533" y="1808579"/>
                  <a:pt x="285089" y="1781299"/>
                </a:cubicBezTo>
                <a:cubicBezTo>
                  <a:pt x="552931" y="1596581"/>
                  <a:pt x="484040" y="1663985"/>
                  <a:pt x="617599" y="1508167"/>
                </a:cubicBezTo>
                <a:cubicBezTo>
                  <a:pt x="627020" y="1432800"/>
                  <a:pt x="641860" y="1371236"/>
                  <a:pt x="617599" y="1294411"/>
                </a:cubicBezTo>
                <a:cubicBezTo>
                  <a:pt x="596745" y="1228372"/>
                  <a:pt x="541847" y="1158494"/>
                  <a:pt x="486970" y="1116281"/>
                </a:cubicBezTo>
                <a:cubicBezTo>
                  <a:pt x="461674" y="1096823"/>
                  <a:pt x="431552" y="1084614"/>
                  <a:pt x="403843" y="1068780"/>
                </a:cubicBezTo>
                <a:cubicBezTo>
                  <a:pt x="285297" y="1086562"/>
                  <a:pt x="166555" y="1067614"/>
                  <a:pt x="83209" y="1163782"/>
                </a:cubicBezTo>
                <a:cubicBezTo>
                  <a:pt x="52975" y="1198667"/>
                  <a:pt x="35708" y="1242951"/>
                  <a:pt x="11957" y="1282535"/>
                </a:cubicBezTo>
                <a:cubicBezTo>
                  <a:pt x="1908" y="1352883"/>
                  <a:pt x="-17731" y="1395351"/>
                  <a:pt x="35708" y="1460665"/>
                </a:cubicBezTo>
                <a:cubicBezTo>
                  <a:pt x="52523" y="1481217"/>
                  <a:pt x="83209" y="1484416"/>
                  <a:pt x="106960" y="1496291"/>
                </a:cubicBezTo>
                <a:cubicBezTo>
                  <a:pt x="166336" y="1492333"/>
                  <a:pt x="226736" y="1496086"/>
                  <a:pt x="285089" y="1484416"/>
                </a:cubicBezTo>
                <a:cubicBezTo>
                  <a:pt x="363827" y="1468669"/>
                  <a:pt x="441014" y="1419364"/>
                  <a:pt x="498845" y="1365663"/>
                </a:cubicBezTo>
                <a:cubicBezTo>
                  <a:pt x="525588" y="1340830"/>
                  <a:pt x="550362" y="1313234"/>
                  <a:pt x="570097" y="1282535"/>
                </a:cubicBezTo>
                <a:cubicBezTo>
                  <a:pt x="586399" y="1257176"/>
                  <a:pt x="593848" y="1227117"/>
                  <a:pt x="605723" y="1199408"/>
                </a:cubicBezTo>
                <a:cubicBezTo>
                  <a:pt x="609682" y="1155865"/>
                  <a:pt x="613022" y="1112262"/>
                  <a:pt x="617599" y="1068780"/>
                </a:cubicBezTo>
                <a:cubicBezTo>
                  <a:pt x="620940" y="1037041"/>
                  <a:pt x="631068" y="1005651"/>
                  <a:pt x="629474" y="973777"/>
                </a:cubicBezTo>
                <a:cubicBezTo>
                  <a:pt x="627069" y="925681"/>
                  <a:pt x="616877" y="878120"/>
                  <a:pt x="605723" y="831273"/>
                </a:cubicBezTo>
                <a:cubicBezTo>
                  <a:pt x="591892" y="773182"/>
                  <a:pt x="573436" y="704561"/>
                  <a:pt x="522596" y="665019"/>
                </a:cubicBezTo>
                <a:cubicBezTo>
                  <a:pt x="505769" y="651932"/>
                  <a:pt x="483011" y="649185"/>
                  <a:pt x="463219" y="641268"/>
                </a:cubicBezTo>
                <a:cubicBezTo>
                  <a:pt x="403501" y="661173"/>
                  <a:pt x="424271" y="649442"/>
                  <a:pt x="356341" y="712520"/>
                </a:cubicBezTo>
                <a:cubicBezTo>
                  <a:pt x="254807" y="806801"/>
                  <a:pt x="263254" y="805060"/>
                  <a:pt x="178212" y="914400"/>
                </a:cubicBezTo>
                <a:cubicBezTo>
                  <a:pt x="190087" y="977735"/>
                  <a:pt x="190481" y="1044349"/>
                  <a:pt x="213837" y="1104406"/>
                </a:cubicBezTo>
                <a:cubicBezTo>
                  <a:pt x="220253" y="1120905"/>
                  <a:pt x="243814" y="1130660"/>
                  <a:pt x="261339" y="1128156"/>
                </a:cubicBezTo>
                <a:cubicBezTo>
                  <a:pt x="303544" y="1122127"/>
                  <a:pt x="340508" y="1096489"/>
                  <a:pt x="380092" y="1080655"/>
                </a:cubicBezTo>
                <a:cubicBezTo>
                  <a:pt x="399884" y="1060863"/>
                  <a:pt x="423943" y="1044568"/>
                  <a:pt x="439469" y="1021278"/>
                </a:cubicBezTo>
                <a:cubicBezTo>
                  <a:pt x="487525" y="949194"/>
                  <a:pt x="517264" y="851874"/>
                  <a:pt x="546347" y="771896"/>
                </a:cubicBezTo>
                <a:cubicBezTo>
                  <a:pt x="526021" y="527982"/>
                  <a:pt x="568799" y="401814"/>
                  <a:pt x="451344" y="225632"/>
                </a:cubicBezTo>
                <a:cubicBezTo>
                  <a:pt x="435818" y="202342"/>
                  <a:pt x="414898" y="182307"/>
                  <a:pt x="391967" y="166255"/>
                </a:cubicBezTo>
                <a:cubicBezTo>
                  <a:pt x="374504" y="154031"/>
                  <a:pt x="352383" y="150421"/>
                  <a:pt x="332591" y="142504"/>
                </a:cubicBezTo>
                <a:cubicBezTo>
                  <a:pt x="300923" y="162296"/>
                  <a:pt x="262489" y="174051"/>
                  <a:pt x="237588" y="201881"/>
                </a:cubicBezTo>
                <a:cubicBezTo>
                  <a:pt x="193659" y="250979"/>
                  <a:pt x="130710" y="368135"/>
                  <a:pt x="130710" y="368135"/>
                </a:cubicBezTo>
                <a:cubicBezTo>
                  <a:pt x="120027" y="442916"/>
                  <a:pt x="104479" y="481928"/>
                  <a:pt x="142586" y="558141"/>
                </a:cubicBezTo>
                <a:cubicBezTo>
                  <a:pt x="148184" y="569337"/>
                  <a:pt x="166337" y="566058"/>
                  <a:pt x="178212" y="570016"/>
                </a:cubicBezTo>
                <a:cubicBezTo>
                  <a:pt x="251201" y="548119"/>
                  <a:pt x="328259" y="532394"/>
                  <a:pt x="391967" y="486889"/>
                </a:cubicBezTo>
                <a:cubicBezTo>
                  <a:pt x="419299" y="467366"/>
                  <a:pt x="440522" y="440397"/>
                  <a:pt x="463219" y="415637"/>
                </a:cubicBezTo>
                <a:cubicBezTo>
                  <a:pt x="529818" y="342984"/>
                  <a:pt x="520892" y="347367"/>
                  <a:pt x="570097" y="261258"/>
                </a:cubicBezTo>
                <a:cubicBezTo>
                  <a:pt x="566139" y="197923"/>
                  <a:pt x="571295" y="133350"/>
                  <a:pt x="558222" y="71252"/>
                </a:cubicBezTo>
                <a:cubicBezTo>
                  <a:pt x="554762" y="54818"/>
                  <a:pt x="537277" y="43782"/>
                  <a:pt x="522596" y="35626"/>
                </a:cubicBezTo>
                <a:cubicBezTo>
                  <a:pt x="500711" y="23468"/>
                  <a:pt x="451344" y="11876"/>
                  <a:pt x="451344" y="11876"/>
                </a:cubicBezTo>
                <a:cubicBezTo>
                  <a:pt x="407801" y="35627"/>
                  <a:pt x="360394" y="53368"/>
                  <a:pt x="320715" y="83128"/>
                </a:cubicBezTo>
                <a:cubicBezTo>
                  <a:pt x="295982" y="101678"/>
                  <a:pt x="283200" y="132519"/>
                  <a:pt x="261339" y="154380"/>
                </a:cubicBezTo>
                <a:cubicBezTo>
                  <a:pt x="235533" y="180186"/>
                  <a:pt x="205921" y="201881"/>
                  <a:pt x="178212" y="225632"/>
                </a:cubicBezTo>
                <a:cubicBezTo>
                  <a:pt x="166337" y="249382"/>
                  <a:pt x="145518" y="270492"/>
                  <a:pt x="142586" y="296883"/>
                </a:cubicBezTo>
                <a:cubicBezTo>
                  <a:pt x="129769" y="412233"/>
                  <a:pt x="131490" y="437480"/>
                  <a:pt x="213837" y="486889"/>
                </a:cubicBezTo>
                <a:cubicBezTo>
                  <a:pt x="232116" y="497856"/>
                  <a:pt x="253422" y="502722"/>
                  <a:pt x="273214" y="510639"/>
                </a:cubicBezTo>
                <a:cubicBezTo>
                  <a:pt x="328632" y="506681"/>
                  <a:pt x="386317" y="514941"/>
                  <a:pt x="439469" y="498764"/>
                </a:cubicBezTo>
                <a:cubicBezTo>
                  <a:pt x="481248" y="486049"/>
                  <a:pt x="579033" y="400273"/>
                  <a:pt x="617599" y="368135"/>
                </a:cubicBezTo>
                <a:cubicBezTo>
                  <a:pt x="632327" y="338678"/>
                  <a:pt x="675084" y="261558"/>
                  <a:pt x="676975" y="225632"/>
                </a:cubicBezTo>
                <a:cubicBezTo>
                  <a:pt x="679688" y="174091"/>
                  <a:pt x="674611" y="121980"/>
                  <a:pt x="665100" y="71252"/>
                </a:cubicBezTo>
                <a:cubicBezTo>
                  <a:pt x="659417" y="40943"/>
                  <a:pt x="612486" y="13979"/>
                  <a:pt x="593848" y="0"/>
                </a:cubicBezTo>
                <a:cubicBezTo>
                  <a:pt x="578014" y="7917"/>
                  <a:pt x="559788" y="12230"/>
                  <a:pt x="546347" y="23751"/>
                </a:cubicBezTo>
                <a:cubicBezTo>
                  <a:pt x="495219" y="67575"/>
                  <a:pt x="393570" y="170494"/>
                  <a:pt x="356341" y="237507"/>
                </a:cubicBezTo>
                <a:cubicBezTo>
                  <a:pt x="335636" y="274776"/>
                  <a:pt x="324674" y="316676"/>
                  <a:pt x="308840" y="356260"/>
                </a:cubicBezTo>
                <a:cubicBezTo>
                  <a:pt x="293328" y="480362"/>
                  <a:pt x="278961" y="505756"/>
                  <a:pt x="344466" y="653143"/>
                </a:cubicBezTo>
                <a:cubicBezTo>
                  <a:pt x="351095" y="668057"/>
                  <a:pt x="375909" y="662099"/>
                  <a:pt x="391967" y="665019"/>
                </a:cubicBezTo>
                <a:cubicBezTo>
                  <a:pt x="419506" y="670026"/>
                  <a:pt x="447386" y="672936"/>
                  <a:pt x="475095" y="676894"/>
                </a:cubicBezTo>
                <a:cubicBezTo>
                  <a:pt x="494887" y="665019"/>
                  <a:pt x="516448" y="655687"/>
                  <a:pt x="534471" y="641268"/>
                </a:cubicBezTo>
                <a:cubicBezTo>
                  <a:pt x="591301" y="595804"/>
                  <a:pt x="601503" y="570409"/>
                  <a:pt x="641349" y="510639"/>
                </a:cubicBezTo>
                <a:cubicBezTo>
                  <a:pt x="688057" y="347163"/>
                  <a:pt x="678188" y="418799"/>
                  <a:pt x="641349" y="142504"/>
                </a:cubicBezTo>
                <a:cubicBezTo>
                  <a:pt x="631698" y="70120"/>
                  <a:pt x="627819" y="78065"/>
                  <a:pt x="581973" y="47502"/>
                </a:cubicBezTo>
                <a:cubicBezTo>
                  <a:pt x="515480" y="133942"/>
                  <a:pt x="413004" y="261822"/>
                  <a:pt x="356341" y="356260"/>
                </a:cubicBezTo>
                <a:cubicBezTo>
                  <a:pt x="329017" y="401800"/>
                  <a:pt x="308840" y="451263"/>
                  <a:pt x="285089" y="498764"/>
                </a:cubicBezTo>
                <a:cubicBezTo>
                  <a:pt x="259162" y="619757"/>
                  <a:pt x="232581" y="706112"/>
                  <a:pt x="237588" y="831273"/>
                </a:cubicBezTo>
                <a:cubicBezTo>
                  <a:pt x="239357" y="875495"/>
                  <a:pt x="244902" y="920811"/>
                  <a:pt x="261339" y="961902"/>
                </a:cubicBezTo>
                <a:cubicBezTo>
                  <a:pt x="277241" y="1001657"/>
                  <a:pt x="303246" y="1037601"/>
                  <a:pt x="332591" y="1068780"/>
                </a:cubicBezTo>
                <a:cubicBezTo>
                  <a:pt x="367334" y="1105694"/>
                  <a:pt x="451344" y="1163782"/>
                  <a:pt x="451344" y="1163782"/>
                </a:cubicBezTo>
                <a:cubicBezTo>
                  <a:pt x="467178" y="1159824"/>
                  <a:pt x="489359" y="1165188"/>
                  <a:pt x="498845" y="1151907"/>
                </a:cubicBezTo>
                <a:cubicBezTo>
                  <a:pt x="512840" y="1132314"/>
                  <a:pt x="507539" y="1104522"/>
                  <a:pt x="510721" y="1080655"/>
                </a:cubicBezTo>
                <a:cubicBezTo>
                  <a:pt x="515459" y="1045124"/>
                  <a:pt x="518638" y="1009403"/>
                  <a:pt x="522596" y="973777"/>
                </a:cubicBezTo>
                <a:cubicBezTo>
                  <a:pt x="514679" y="961902"/>
                  <a:pt x="507982" y="927187"/>
                  <a:pt x="498845" y="938151"/>
                </a:cubicBezTo>
                <a:cubicBezTo>
                  <a:pt x="474804" y="967000"/>
                  <a:pt x="476201" y="1009791"/>
                  <a:pt x="463219" y="1045029"/>
                </a:cubicBezTo>
                <a:cubicBezTo>
                  <a:pt x="375521" y="1283067"/>
                  <a:pt x="452835" y="1033873"/>
                  <a:pt x="368217" y="1330037"/>
                </a:cubicBezTo>
                <a:cubicBezTo>
                  <a:pt x="355774" y="1454461"/>
                  <a:pt x="342126" y="1502118"/>
                  <a:pt x="380092" y="1638795"/>
                </a:cubicBezTo>
                <a:cubicBezTo>
                  <a:pt x="386212" y="1660828"/>
                  <a:pt x="451141" y="1671402"/>
                  <a:pt x="463219" y="1674421"/>
                </a:cubicBezTo>
                <a:cubicBezTo>
                  <a:pt x="474635" y="1655395"/>
                  <a:pt x="514077" y="1593099"/>
                  <a:pt x="522596" y="1567543"/>
                </a:cubicBezTo>
                <a:cubicBezTo>
                  <a:pt x="528979" y="1548395"/>
                  <a:pt x="530513" y="1527959"/>
                  <a:pt x="534471" y="1508167"/>
                </a:cubicBezTo>
                <a:cubicBezTo>
                  <a:pt x="530513" y="1484416"/>
                  <a:pt x="527819" y="1460420"/>
                  <a:pt x="522596" y="1436915"/>
                </a:cubicBezTo>
                <a:cubicBezTo>
                  <a:pt x="519881" y="1424695"/>
                  <a:pt x="523162" y="1399907"/>
                  <a:pt x="510721" y="1401289"/>
                </a:cubicBezTo>
                <a:cubicBezTo>
                  <a:pt x="475532" y="1405199"/>
                  <a:pt x="447386" y="1432956"/>
                  <a:pt x="415718" y="1448790"/>
                </a:cubicBezTo>
                <a:cubicBezTo>
                  <a:pt x="395926" y="1468582"/>
                  <a:pt x="376909" y="1489182"/>
                  <a:pt x="356341" y="1508167"/>
                </a:cubicBezTo>
                <a:cubicBezTo>
                  <a:pt x="325422" y="1536708"/>
                  <a:pt x="288898" y="1559496"/>
                  <a:pt x="261339" y="1591294"/>
                </a:cubicBezTo>
                <a:cubicBezTo>
                  <a:pt x="211279" y="1649055"/>
                  <a:pt x="208424" y="1666910"/>
                  <a:pt x="190087" y="1721922"/>
                </a:cubicBezTo>
                <a:cubicBezTo>
                  <a:pt x="202922" y="1773264"/>
                  <a:pt x="185641" y="1769424"/>
                  <a:pt x="213837" y="176942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638666" y="4695332"/>
                <a:ext cx="3124200" cy="731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$18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$6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666" y="4695332"/>
                <a:ext cx="3124200" cy="73154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5600" y="5703785"/>
                <a:ext cx="32291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×$6=$6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5703785"/>
                <a:ext cx="3229133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18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08"/>
    </mc:Choice>
    <mc:Fallback xmlns="">
      <p:transition spd="slow" advTm="5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5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038600"/>
            <a:ext cx="3810000" cy="2140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65175" y="990600"/>
                <a:ext cx="7404653" cy="4038600"/>
              </a:xfrm>
            </p:spPr>
            <p:txBody>
              <a:bodyPr>
                <a:normAutofit/>
              </a:bodyPr>
              <a:lstStyle/>
              <a:p>
                <a:pPr marL="34290" indent="0">
                  <a:buNone/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If one-half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of a pan of brownies remains and a customer wants to buy two-thirds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 of what remains.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ow much of a whole pan does she buy? How much will she pay?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5175" y="990600"/>
                <a:ext cx="7404653" cy="4038600"/>
              </a:xfrm>
              <a:blipFill rotWithShape="0">
                <a:blip r:embed="rId5"/>
                <a:stretch>
                  <a:fillRect l="-2058" t="-1360" r="-2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2"/>
    </mc:Choice>
    <mc:Fallback xmlns="">
      <p:transition spd="slow" advTm="1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438400" y="584833"/>
                <a:ext cx="4724400" cy="1143000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den>
                      </m:f>
                      <m:r>
                        <a:rPr lang="en-US" b="1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r>
                  <a:rPr lang="en-US" b="1" dirty="0">
                    <a:solidFill>
                      <a:schemeClr val="accent1"/>
                    </a:solidFill>
                  </a:rPr>
                  <a:t/>
                </a:r>
                <a:br>
                  <a:rPr lang="en-US" b="1" dirty="0">
                    <a:solidFill>
                      <a:schemeClr val="accent1"/>
                    </a:solidFill>
                  </a:rPr>
                </a:b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4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38400" y="584833"/>
                <a:ext cx="4724400" cy="1143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600200"/>
                <a:ext cx="8382000" cy="1116529"/>
              </a:xfrm>
            </p:spPr>
            <p:txBody>
              <a:bodyPr>
                <a:normAutofit/>
              </a:bodyPr>
              <a:lstStyle/>
              <a:p>
                <a:endParaRPr lang="en-US" dirty="0" smtClean="0"/>
              </a:p>
              <a:p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as an </a:t>
                </a:r>
                <a:r>
                  <a:rPr lang="en-US" sz="3200" b="1" i="1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operator</a:t>
                </a:r>
                <a:endParaRPr lang="en-US" sz="3200" b="1" i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600200"/>
                <a:ext cx="8382000" cy="1116529"/>
              </a:xfrm>
              <a:blipFill rotWithShape="0">
                <a:blip r:embed="rId6"/>
                <a:stretch>
                  <a:fillRect l="-800"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457200" y="3657600"/>
                <a:ext cx="4343400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3657600"/>
                <a:ext cx="4343400" cy="165353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 flipV="1">
            <a:off x="2057400" y="5105400"/>
            <a:ext cx="1066800" cy="457200"/>
          </a:xfrm>
          <a:prstGeom prst="straightConnector1">
            <a:avLst/>
          </a:prstGeom>
          <a:ln w="825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1400" y="531113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Partition our multiplicand, or given number, into 3 equal parts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069432" y="3604464"/>
            <a:ext cx="1066800" cy="613201"/>
          </a:xfrm>
          <a:prstGeom prst="straightConnector1">
            <a:avLst/>
          </a:prstGeom>
          <a:ln w="825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29000" y="34290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Number of groups of the partitioned multiplicand that we will consider</a:t>
            </a:r>
            <a:endParaRPr lang="en-US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8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5"/>
    </mc:Choice>
    <mc:Fallback xmlns="">
      <p:transition spd="slow" advTm="3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/>
      <p:bldP spid="9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7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5|1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6|11|11.8|8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.1|2.3|1.3|0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7|22.6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8|1.5|5|6.7|10.8|1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.1|1.1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9|0.9|0.8|0.8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|5.8|1|1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|5.8|1|1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2.5|1.9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1166</TotalTime>
  <Words>257</Words>
  <Application>Microsoft Office PowerPoint</Application>
  <PresentationFormat>On-screen Show (4:3)</PresentationFormat>
  <Paragraphs>65</Paragraphs>
  <Slides>16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 Math</vt:lpstr>
      <vt:lpstr>Corbel</vt:lpstr>
      <vt:lpstr>Basis</vt:lpstr>
      <vt:lpstr>PowerPoint Presentation</vt:lpstr>
      <vt:lpstr>What Does it Mean to Multiply?</vt:lpstr>
      <vt:lpstr>A Few Reminders  </vt:lpstr>
      <vt:lpstr>PowerPoint Presentation</vt:lpstr>
      <vt:lpstr>PowerPoint Presentation</vt:lpstr>
      <vt:lpstr>Brownie Sale!</vt:lpstr>
      <vt:lpstr>PowerPoint Presentation</vt:lpstr>
      <vt:lpstr>PowerPoint Presentation</vt:lpstr>
      <vt:lpstr>2/3×1/2=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Columbus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csu</dc:creator>
  <cp:lastModifiedBy>csu</cp:lastModifiedBy>
  <cp:revision>134</cp:revision>
  <cp:lastPrinted>2012-08-27T15:43:07Z</cp:lastPrinted>
  <dcterms:created xsi:type="dcterms:W3CDTF">2012-08-08T16:21:31Z</dcterms:created>
  <dcterms:modified xsi:type="dcterms:W3CDTF">2016-04-21T16:39:46Z</dcterms:modified>
</cp:coreProperties>
</file>