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98" r:id="rId2"/>
    <p:sldId id="599" r:id="rId3"/>
    <p:sldId id="355" r:id="rId4"/>
    <p:sldId id="258" r:id="rId5"/>
    <p:sldId id="265" r:id="rId6"/>
    <p:sldId id="356" r:id="rId7"/>
    <p:sldId id="266" r:id="rId8"/>
    <p:sldId id="267" r:id="rId9"/>
    <p:sldId id="268" r:id="rId10"/>
    <p:sldId id="269" r:id="rId11"/>
    <p:sldId id="270" r:id="rId12"/>
    <p:sldId id="271" r:id="rId13"/>
    <p:sldId id="357" r:id="rId14"/>
    <p:sldId id="272" r:id="rId15"/>
    <p:sldId id="273" r:id="rId16"/>
    <p:sldId id="274" r:id="rId17"/>
    <p:sldId id="275" r:id="rId18"/>
    <p:sldId id="276" r:id="rId19"/>
    <p:sldId id="277" r:id="rId20"/>
    <p:sldId id="278" r:id="rId21"/>
    <p:sldId id="279" r:id="rId22"/>
    <p:sldId id="358" r:id="rId23"/>
    <p:sldId id="280" r:id="rId24"/>
    <p:sldId id="281" r:id="rId25"/>
    <p:sldId id="282" r:id="rId26"/>
    <p:sldId id="283" r:id="rId27"/>
    <p:sldId id="284" r:id="rId28"/>
    <p:sldId id="286" r:id="rId29"/>
    <p:sldId id="287" r:id="rId30"/>
    <p:sldId id="288" r:id="rId31"/>
    <p:sldId id="590" r:id="rId32"/>
    <p:sldId id="289" r:id="rId33"/>
    <p:sldId id="290" r:id="rId34"/>
    <p:sldId id="291" r:id="rId35"/>
    <p:sldId id="292" r:id="rId36"/>
    <p:sldId id="293" r:id="rId37"/>
    <p:sldId id="294" r:id="rId38"/>
    <p:sldId id="359" r:id="rId39"/>
    <p:sldId id="295" r:id="rId40"/>
    <p:sldId id="296" r:id="rId41"/>
    <p:sldId id="297" r:id="rId42"/>
    <p:sldId id="298" r:id="rId43"/>
    <p:sldId id="299" r:id="rId44"/>
    <p:sldId id="300" r:id="rId45"/>
    <p:sldId id="301" r:id="rId46"/>
    <p:sldId id="302" r:id="rId47"/>
    <p:sldId id="595" r:id="rId48"/>
    <p:sldId id="303" r:id="rId49"/>
    <p:sldId id="304" r:id="rId50"/>
    <p:sldId id="305" r:id="rId51"/>
    <p:sldId id="360"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61" r:id="rId65"/>
    <p:sldId id="318" r:id="rId66"/>
    <p:sldId id="319" r:id="rId67"/>
    <p:sldId id="320" r:id="rId68"/>
    <p:sldId id="321" r:id="rId69"/>
    <p:sldId id="322" r:id="rId70"/>
    <p:sldId id="591" r:id="rId71"/>
    <p:sldId id="323" r:id="rId72"/>
    <p:sldId id="324" r:id="rId73"/>
    <p:sldId id="325" r:id="rId74"/>
    <p:sldId id="326" r:id="rId75"/>
    <p:sldId id="327" r:id="rId76"/>
    <p:sldId id="328" r:id="rId77"/>
    <p:sldId id="329" r:id="rId78"/>
    <p:sldId id="330" r:id="rId79"/>
    <p:sldId id="331" r:id="rId80"/>
    <p:sldId id="332" r:id="rId81"/>
    <p:sldId id="592" r:id="rId82"/>
    <p:sldId id="462" r:id="rId83"/>
    <p:sldId id="333" r:id="rId84"/>
    <p:sldId id="334" r:id="rId85"/>
    <p:sldId id="335" r:id="rId86"/>
    <p:sldId id="336" r:id="rId87"/>
    <p:sldId id="337" r:id="rId88"/>
    <p:sldId id="338" r:id="rId89"/>
    <p:sldId id="339" r:id="rId90"/>
    <p:sldId id="341" r:id="rId91"/>
    <p:sldId id="342" r:id="rId92"/>
    <p:sldId id="343" r:id="rId93"/>
    <p:sldId id="344" r:id="rId94"/>
    <p:sldId id="345" r:id="rId95"/>
    <p:sldId id="593" r:id="rId96"/>
    <p:sldId id="461" r:id="rId97"/>
    <p:sldId id="346" r:id="rId98"/>
    <p:sldId id="347" r:id="rId99"/>
    <p:sldId id="348" r:id="rId100"/>
    <p:sldId id="349" r:id="rId101"/>
    <p:sldId id="350" r:id="rId102"/>
    <p:sldId id="351" r:id="rId103"/>
    <p:sldId id="352" r:id="rId104"/>
    <p:sldId id="353" r:id="rId105"/>
    <p:sldId id="354" r:id="rId106"/>
    <p:sldId id="259" r:id="rId107"/>
    <p:sldId id="260" r:id="rId108"/>
    <p:sldId id="261" r:id="rId109"/>
    <p:sldId id="262" r:id="rId110"/>
    <p:sldId id="463" r:id="rId111"/>
    <p:sldId id="464" r:id="rId112"/>
    <p:sldId id="460" r:id="rId113"/>
    <p:sldId id="465" r:id="rId114"/>
    <p:sldId id="466" r:id="rId115"/>
    <p:sldId id="467" r:id="rId116"/>
    <p:sldId id="468" r:id="rId117"/>
    <p:sldId id="469" r:id="rId118"/>
    <p:sldId id="470" r:id="rId119"/>
    <p:sldId id="471" r:id="rId120"/>
    <p:sldId id="472" r:id="rId121"/>
    <p:sldId id="473" r:id="rId122"/>
    <p:sldId id="474" r:id="rId123"/>
    <p:sldId id="263" r:id="rId124"/>
    <p:sldId id="264" r:id="rId125"/>
    <p:sldId id="475" r:id="rId126"/>
    <p:sldId id="476" r:id="rId127"/>
    <p:sldId id="477" r:id="rId128"/>
    <p:sldId id="478" r:id="rId129"/>
    <p:sldId id="479" r:id="rId130"/>
    <p:sldId id="480" r:id="rId131"/>
    <p:sldId id="481" r:id="rId132"/>
    <p:sldId id="596" r:id="rId133"/>
    <p:sldId id="482" r:id="rId134"/>
    <p:sldId id="458" r:id="rId135"/>
    <p:sldId id="483" r:id="rId136"/>
    <p:sldId id="484" r:id="rId137"/>
    <p:sldId id="485" r:id="rId138"/>
    <p:sldId id="486" r:id="rId139"/>
    <p:sldId id="487" r:id="rId140"/>
    <p:sldId id="488" r:id="rId141"/>
    <p:sldId id="489" r:id="rId142"/>
    <p:sldId id="490" r:id="rId143"/>
    <p:sldId id="491" r:id="rId144"/>
    <p:sldId id="545" r:id="rId145"/>
    <p:sldId id="492" r:id="rId146"/>
    <p:sldId id="493" r:id="rId147"/>
    <p:sldId id="494" r:id="rId148"/>
    <p:sldId id="594" r:id="rId149"/>
    <p:sldId id="495" r:id="rId150"/>
    <p:sldId id="496" r:id="rId151"/>
    <p:sldId id="497" r:id="rId152"/>
    <p:sldId id="498" r:id="rId153"/>
    <p:sldId id="499" r:id="rId154"/>
    <p:sldId id="500" r:id="rId155"/>
    <p:sldId id="501" r:id="rId156"/>
    <p:sldId id="502" r:id="rId157"/>
    <p:sldId id="503" r:id="rId158"/>
    <p:sldId id="504" r:id="rId159"/>
    <p:sldId id="505" r:id="rId160"/>
    <p:sldId id="506" r:id="rId161"/>
    <p:sldId id="507" r:id="rId162"/>
    <p:sldId id="508" r:id="rId163"/>
    <p:sldId id="509" r:id="rId164"/>
    <p:sldId id="510" r:id="rId165"/>
    <p:sldId id="546" r:id="rId166"/>
    <p:sldId id="511" r:id="rId167"/>
    <p:sldId id="512" r:id="rId168"/>
    <p:sldId id="513" r:id="rId169"/>
    <p:sldId id="514" r:id="rId170"/>
    <p:sldId id="515" r:id="rId171"/>
    <p:sldId id="516" r:id="rId172"/>
    <p:sldId id="517" r:id="rId173"/>
    <p:sldId id="547" r:id="rId174"/>
    <p:sldId id="518" r:id="rId175"/>
    <p:sldId id="519" r:id="rId176"/>
    <p:sldId id="520" r:id="rId177"/>
    <p:sldId id="521" r:id="rId178"/>
    <p:sldId id="522" r:id="rId179"/>
    <p:sldId id="523" r:id="rId180"/>
    <p:sldId id="524" r:id="rId181"/>
    <p:sldId id="526" r:id="rId182"/>
    <p:sldId id="548" r:id="rId183"/>
    <p:sldId id="533" r:id="rId184"/>
    <p:sldId id="527" r:id="rId185"/>
    <p:sldId id="528" r:id="rId186"/>
    <p:sldId id="568" r:id="rId187"/>
    <p:sldId id="529" r:id="rId188"/>
    <p:sldId id="530" r:id="rId189"/>
    <p:sldId id="531" r:id="rId190"/>
    <p:sldId id="532" r:id="rId191"/>
    <p:sldId id="534" r:id="rId192"/>
    <p:sldId id="535" r:id="rId193"/>
    <p:sldId id="567" r:id="rId194"/>
    <p:sldId id="536" r:id="rId195"/>
    <p:sldId id="537" r:id="rId196"/>
    <p:sldId id="543" r:id="rId197"/>
    <p:sldId id="544" r:id="rId198"/>
    <p:sldId id="549" r:id="rId199"/>
    <p:sldId id="550" r:id="rId200"/>
    <p:sldId id="551" r:id="rId201"/>
    <p:sldId id="552" r:id="rId202"/>
    <p:sldId id="553" r:id="rId203"/>
    <p:sldId id="569" r:id="rId204"/>
    <p:sldId id="554" r:id="rId205"/>
    <p:sldId id="555" r:id="rId206"/>
    <p:sldId id="556" r:id="rId207"/>
    <p:sldId id="557" r:id="rId208"/>
    <p:sldId id="558" r:id="rId209"/>
    <p:sldId id="588" r:id="rId210"/>
    <p:sldId id="561" r:id="rId211"/>
    <p:sldId id="597" r:id="rId212"/>
    <p:sldId id="570" r:id="rId213"/>
    <p:sldId id="560" r:id="rId214"/>
    <p:sldId id="589" r:id="rId215"/>
    <p:sldId id="562" r:id="rId216"/>
    <p:sldId id="579" r:id="rId217"/>
    <p:sldId id="563" r:id="rId218"/>
    <p:sldId id="564" r:id="rId219"/>
    <p:sldId id="565" r:id="rId220"/>
    <p:sldId id="566" r:id="rId221"/>
    <p:sldId id="583" r:id="rId222"/>
    <p:sldId id="571" r:id="rId223"/>
    <p:sldId id="572" r:id="rId224"/>
    <p:sldId id="573" r:id="rId225"/>
    <p:sldId id="574" r:id="rId226"/>
    <p:sldId id="575" r:id="rId227"/>
    <p:sldId id="576" r:id="rId228"/>
    <p:sldId id="584" r:id="rId229"/>
    <p:sldId id="577" r:id="rId230"/>
    <p:sldId id="578" r:id="rId231"/>
    <p:sldId id="580" r:id="rId232"/>
    <p:sldId id="581" r:id="rId233"/>
    <p:sldId id="582" r:id="rId234"/>
    <p:sldId id="585" r:id="rId235"/>
    <p:sldId id="587" r:id="rId236"/>
    <p:sldId id="586" r:id="rId237"/>
    <p:sldId id="600" r:id="rId238"/>
    <p:sldId id="601" r:id="rId239"/>
    <p:sldId id="602" r:id="rId240"/>
    <p:sldId id="603" r:id="rId241"/>
    <p:sldId id="604" r:id="rId2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EA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5" autoAdjust="0"/>
    <p:restoredTop sz="94660"/>
  </p:normalViewPr>
  <p:slideViewPr>
    <p:cSldViewPr snapToGrid="0">
      <p:cViewPr varScale="1">
        <p:scale>
          <a:sx n="114" d="100"/>
          <a:sy n="114" d="100"/>
        </p:scale>
        <p:origin x="7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slide" Target="slides/slide239.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220" Type="http://schemas.openxmlformats.org/officeDocument/2006/relationships/slide" Target="slides/slide219.xml"/><Relationship Id="rId241" Type="http://schemas.openxmlformats.org/officeDocument/2006/relationships/slide" Target="slides/slide24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presProps" Target="pres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viewProps" Target="viewProps.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245" Type="http://schemas.openxmlformats.org/officeDocument/2006/relationships/theme" Target="theme/theme1.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 Id="rId190" Type="http://schemas.openxmlformats.org/officeDocument/2006/relationships/slide" Target="slides/slide189.xml"/><Relationship Id="rId204" Type="http://schemas.openxmlformats.org/officeDocument/2006/relationships/slide" Target="slides/slide203.xml"/><Relationship Id="rId225" Type="http://schemas.openxmlformats.org/officeDocument/2006/relationships/slide" Target="slides/slide224.xml"/><Relationship Id="rId246" Type="http://schemas.openxmlformats.org/officeDocument/2006/relationships/tableStyles" Target="tableStyles.xml"/><Relationship Id="rId106" Type="http://schemas.openxmlformats.org/officeDocument/2006/relationships/slide" Target="slides/slide105.xml"/><Relationship Id="rId127" Type="http://schemas.openxmlformats.org/officeDocument/2006/relationships/slide" Target="slides/slide1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A1D1B-A0FA-4064-AA0E-EE46876F9C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F3E482-F275-4DF7-94B3-6C9E383FD6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2BF524-08C0-4E8D-841C-A92789785313}"/>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4003298B-34B5-4A50-A274-EAFDB1DFF9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272777-4E62-404F-B545-B6C075E233DC}"/>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2288212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28CE5-4216-4768-A67A-C20AD7B35F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E95D9F-D6D0-427B-884C-0FDBC96A2C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24B0AA-4B0B-4A2C-804F-70DBB6ACAC21}"/>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3722FF7E-5C41-42A6-B0D7-1EEF62BC55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147C5-AFA4-4682-B4EF-FBF0E66E5972}"/>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1259998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6712EC-3BB1-4FA6-9BE5-B146ADB625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66AEF2-6511-484B-B554-9A7038EAB9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6679EB-EC10-44CE-8B8E-C472047754E1}"/>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73FD137E-F6E1-4614-8EDF-B9950D249F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AE2787-9CE6-40D5-80BC-80BBD62EDA3E}"/>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1451099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C2135-6F1B-4CE5-8B86-8A139BD38C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745D4A-8A11-4264-B58E-CB244D3236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03411-455C-48B5-80EB-0EAD709E26F3}"/>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B1249089-9694-477C-9590-9CB77367F4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0E044E-3E75-4983-9C56-16B7C338B4E6}"/>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1645515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6920E-0EB0-4D64-83F0-090A9504B8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755FFF-5A8B-442D-AED9-9754EBE80E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624110-4106-447F-845E-4705170BC58D}"/>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FCDF3DC2-DA79-43CC-AC2B-F373FBE492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593AC-0B59-4D0B-9434-CD874864948D}"/>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2644529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BD23-9365-4CB0-BC24-A9386371EA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20D608-B400-43B8-ACCD-7CE8F915FB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45D9B5-59F5-4603-907C-98A6A22633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5273C6-13B5-4C8C-8021-72D63FB40627}"/>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6" name="Footer Placeholder 5">
            <a:extLst>
              <a:ext uri="{FF2B5EF4-FFF2-40B4-BE49-F238E27FC236}">
                <a16:creationId xmlns:a16="http://schemas.microsoft.com/office/drawing/2014/main" id="{F91A05A8-4FAD-4C76-88A8-262A967F0B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F05991-5F3C-4FCE-92A0-775BED08A9AE}"/>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72626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D9F5-B135-4239-8018-EA19606D67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013E6-7CEE-4A25-9A5F-041611749F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2053AF-F0F7-44E3-8118-ED7F43B59D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E9C1C5-7CBB-436C-B2FF-77E3EB4A22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D392F-6F59-4812-AAC8-6232711C06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4C3546-FADB-448B-A80B-E8747F6C33CE}"/>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8" name="Footer Placeholder 7">
            <a:extLst>
              <a:ext uri="{FF2B5EF4-FFF2-40B4-BE49-F238E27FC236}">
                <a16:creationId xmlns:a16="http://schemas.microsoft.com/office/drawing/2014/main" id="{DAB1695C-357D-4115-8FC7-DBEB385C31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B42371-83B9-4CB1-ABB2-790BB694F387}"/>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700512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A91D-9961-4CAB-A352-C235767D58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5B46D0-D29C-49C4-9BFC-3196CACFC768}"/>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4" name="Footer Placeholder 3">
            <a:extLst>
              <a:ext uri="{FF2B5EF4-FFF2-40B4-BE49-F238E27FC236}">
                <a16:creationId xmlns:a16="http://schemas.microsoft.com/office/drawing/2014/main" id="{43D57411-FD91-4D0A-9BCD-7B54D1252B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89F8DA-7E81-401C-814B-E5DA9CF16BA8}"/>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3720096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1C690C-BE8A-4270-B7AC-88F143E85EFA}"/>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3" name="Footer Placeholder 2">
            <a:extLst>
              <a:ext uri="{FF2B5EF4-FFF2-40B4-BE49-F238E27FC236}">
                <a16:creationId xmlns:a16="http://schemas.microsoft.com/office/drawing/2014/main" id="{03FF8940-12DB-422C-BDA1-F208694D7E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0E7A24-80F8-456A-9A74-AABDFD392D3F}"/>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110352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9B048-55EC-4F9C-B689-FB8406AA68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67AA30-34EF-4777-92B9-7A13F4516D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F12C25-443D-4FA9-B390-D990D70170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786EFF-CB8E-4683-A572-B733DEAA5A31}"/>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6" name="Footer Placeholder 5">
            <a:extLst>
              <a:ext uri="{FF2B5EF4-FFF2-40B4-BE49-F238E27FC236}">
                <a16:creationId xmlns:a16="http://schemas.microsoft.com/office/drawing/2014/main" id="{E7D03E1C-2E02-4671-A874-C7BA79E160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E508B4-30FD-4D79-8BEC-DED96FE7AF5A}"/>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4817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3B60-3960-450E-94CD-036D3A1F86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1D78D6-1E2A-4361-80CA-926EDB0F50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6DCA27-F022-4C49-B9C8-B9693AED2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368F75-BC75-4280-8819-3777B8973506}"/>
              </a:ext>
            </a:extLst>
          </p:cNvPr>
          <p:cNvSpPr>
            <a:spLocks noGrp="1"/>
          </p:cNvSpPr>
          <p:nvPr>
            <p:ph type="dt" sz="half" idx="10"/>
          </p:nvPr>
        </p:nvSpPr>
        <p:spPr/>
        <p:txBody>
          <a:bodyPr/>
          <a:lstStyle/>
          <a:p>
            <a:fld id="{D5F48851-C318-4539-86AD-47AFCF35D7F7}" type="datetimeFigureOut">
              <a:rPr lang="en-US" smtClean="0"/>
              <a:t>9/4/2020</a:t>
            </a:fld>
            <a:endParaRPr lang="en-US"/>
          </a:p>
        </p:txBody>
      </p:sp>
      <p:sp>
        <p:nvSpPr>
          <p:cNvPr id="6" name="Footer Placeholder 5">
            <a:extLst>
              <a:ext uri="{FF2B5EF4-FFF2-40B4-BE49-F238E27FC236}">
                <a16:creationId xmlns:a16="http://schemas.microsoft.com/office/drawing/2014/main" id="{93A9B76E-A68C-4C74-AB75-C52CD9BC08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DAE67E-5DE3-41D7-953C-1CC7EF4BD454}"/>
              </a:ext>
            </a:extLst>
          </p:cNvPr>
          <p:cNvSpPr>
            <a:spLocks noGrp="1"/>
          </p:cNvSpPr>
          <p:nvPr>
            <p:ph type="sldNum" sz="quarter" idx="12"/>
          </p:nvPr>
        </p:nvSpPr>
        <p:spPr/>
        <p:txBody>
          <a:bodyPr/>
          <a:lstStyle/>
          <a:p>
            <a:fld id="{B8809F9E-704C-457B-996A-9B32C71BF12C}" type="slidenum">
              <a:rPr lang="en-US" smtClean="0"/>
              <a:t>‹#›</a:t>
            </a:fld>
            <a:endParaRPr lang="en-US"/>
          </a:p>
        </p:txBody>
      </p:sp>
    </p:spTree>
    <p:extLst>
      <p:ext uri="{BB962C8B-B14F-4D97-AF65-F5344CB8AC3E}">
        <p14:creationId xmlns:p14="http://schemas.microsoft.com/office/powerpoint/2010/main" val="253083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67044F-3340-4B61-94DE-C0F2619CCD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E949BB-3945-410A-8A28-6667B26CDD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E82F55-3075-4880-9E88-15D36FF5AD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48851-C318-4539-86AD-47AFCF35D7F7}" type="datetimeFigureOut">
              <a:rPr lang="en-US" smtClean="0"/>
              <a:t>9/4/2020</a:t>
            </a:fld>
            <a:endParaRPr lang="en-US"/>
          </a:p>
        </p:txBody>
      </p:sp>
      <p:sp>
        <p:nvSpPr>
          <p:cNvPr id="5" name="Footer Placeholder 4">
            <a:extLst>
              <a:ext uri="{FF2B5EF4-FFF2-40B4-BE49-F238E27FC236}">
                <a16:creationId xmlns:a16="http://schemas.microsoft.com/office/drawing/2014/main" id="{2AD3D110-A9DB-41AC-B7D3-7B7D2D15E4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220B2A0-E471-4CFC-A41F-569838B72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09F9E-704C-457B-996A-9B32C71BF12C}" type="slidenum">
              <a:rPr lang="en-US" smtClean="0"/>
              <a:t>‹#›</a:t>
            </a:fld>
            <a:endParaRPr lang="en-US"/>
          </a:p>
        </p:txBody>
      </p:sp>
    </p:spTree>
    <p:extLst>
      <p:ext uri="{BB962C8B-B14F-4D97-AF65-F5344CB8AC3E}">
        <p14:creationId xmlns:p14="http://schemas.microsoft.com/office/powerpoint/2010/main" val="3130322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sp>
        <p:nvSpPr>
          <p:cNvPr id="12" name="Title 1"/>
          <p:cNvSpPr txBox="1">
            <a:spLocks/>
          </p:cNvSpPr>
          <p:nvPr/>
        </p:nvSpPr>
        <p:spPr>
          <a:xfrm>
            <a:off x="-1016000" y="-26988"/>
            <a:ext cx="10363200" cy="3352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t>Number Talks</a:t>
            </a:r>
          </a:p>
          <a:p>
            <a:r>
              <a:rPr lang="en-US" b="1" dirty="0"/>
              <a:t>Visualizing the Math</a:t>
            </a:r>
          </a:p>
          <a:p>
            <a:r>
              <a:rPr lang="en-US" b="1" dirty="0"/>
              <a:t>Using Dot Images</a:t>
            </a:r>
          </a:p>
          <a:p>
            <a:r>
              <a:rPr lang="en-US" b="1" dirty="0"/>
              <a:t>Grades K - 1</a:t>
            </a:r>
          </a:p>
        </p:txBody>
      </p:sp>
      <p:pic>
        <p:nvPicPr>
          <p:cNvPr id="1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789096" y="1938281"/>
            <a:ext cx="10261600" cy="4483036"/>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txBox="1">
            <a:spLocks/>
          </p:cNvSpPr>
          <p:nvPr/>
        </p:nvSpPr>
        <p:spPr>
          <a:xfrm>
            <a:off x="-812800" y="914401"/>
            <a:ext cx="103632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7200" dirty="0"/>
          </a:p>
        </p:txBody>
      </p:sp>
      <p:sp>
        <p:nvSpPr>
          <p:cNvPr id="2" name="Rectangle 1"/>
          <p:cNvSpPr/>
          <p:nvPr/>
        </p:nvSpPr>
        <p:spPr>
          <a:xfrm>
            <a:off x="5908145" y="2602537"/>
            <a:ext cx="6096000" cy="923330"/>
          </a:xfrm>
          <a:prstGeom prst="rect">
            <a:avLst/>
          </a:prstGeom>
        </p:spPr>
        <p:txBody>
          <a:bodyPr>
            <a:spAutoFit/>
          </a:bodyPr>
          <a:lstStyle/>
          <a:p>
            <a:pPr algn="r"/>
            <a:r>
              <a:rPr lang="en-US" dirty="0"/>
              <a:t>Laura Stokes</a:t>
            </a:r>
          </a:p>
          <a:p>
            <a:pPr algn="r"/>
            <a:r>
              <a:rPr lang="en-US" dirty="0"/>
              <a:t>Elementary Resource Teacher</a:t>
            </a:r>
          </a:p>
          <a:p>
            <a:pPr algn="r"/>
            <a:r>
              <a:rPr lang="en-US" dirty="0"/>
              <a:t>Columbus Regional Mathematics Collaborative</a:t>
            </a:r>
          </a:p>
        </p:txBody>
      </p:sp>
      <p:sp>
        <p:nvSpPr>
          <p:cNvPr id="7" name="Rectangle 6"/>
          <p:cNvSpPr/>
          <p:nvPr/>
        </p:nvSpPr>
        <p:spPr>
          <a:xfrm>
            <a:off x="1625600" y="6421317"/>
            <a:ext cx="9269304" cy="400110"/>
          </a:xfrm>
          <a:prstGeom prst="rect">
            <a:avLst/>
          </a:prstGeom>
        </p:spPr>
        <p:txBody>
          <a:bodyPr wrap="square">
            <a:spAutoFit/>
          </a:bodyPr>
          <a:lstStyle/>
          <a:p>
            <a:r>
              <a:rPr lang="en-US" sz="1000" dirty="0"/>
              <a:t>The intended use of this presentation is for the facilitation of classroom mathematics discussions in the lower elementary grades and not for distribution among wider audiences.  It is for non-profit educational purposes.</a:t>
            </a:r>
          </a:p>
        </p:txBody>
      </p:sp>
    </p:spTree>
    <p:extLst>
      <p:ext uri="{BB962C8B-B14F-4D97-AF65-F5344CB8AC3E}">
        <p14:creationId xmlns:p14="http://schemas.microsoft.com/office/powerpoint/2010/main" val="1749316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86D1CB6-BC94-4056-8583-CC379E1C31C2}"/>
              </a:ext>
            </a:extLst>
          </p:cNvPr>
          <p:cNvGrpSpPr/>
          <p:nvPr/>
        </p:nvGrpSpPr>
        <p:grpSpPr>
          <a:xfrm rot="16200000">
            <a:off x="989809" y="576898"/>
            <a:ext cx="2941796" cy="2940206"/>
            <a:chOff x="4279900" y="1814195"/>
            <a:chExt cx="2514600" cy="2832417"/>
          </a:xfrm>
        </p:grpSpPr>
        <p:sp>
          <p:nvSpPr>
            <p:cNvPr id="3" name="Oval 2">
              <a:extLst>
                <a:ext uri="{FF2B5EF4-FFF2-40B4-BE49-F238E27FC236}">
                  <a16:creationId xmlns:a16="http://schemas.microsoft.com/office/drawing/2014/main" id="{24B45A9A-37B7-4A43-A1D6-8D4128FFC578}"/>
                </a:ext>
              </a:extLst>
            </p:cNvPr>
            <p:cNvSpPr/>
            <p:nvPr/>
          </p:nvSpPr>
          <p:spPr>
            <a:xfrm>
              <a:off x="5537200" y="1814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C3A75D8-375D-48FB-B4CE-4EBF709DC4CA}"/>
                </a:ext>
              </a:extLst>
            </p:cNvPr>
            <p:cNvSpPr/>
            <p:nvPr/>
          </p:nvSpPr>
          <p:spPr>
            <a:xfrm>
              <a:off x="4279900" y="33435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8403476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C1161C4-D1F5-4F16-94CE-3430CE262E7E}"/>
              </a:ext>
            </a:extLst>
          </p:cNvPr>
          <p:cNvGrpSpPr/>
          <p:nvPr/>
        </p:nvGrpSpPr>
        <p:grpSpPr>
          <a:xfrm>
            <a:off x="2184400" y="571501"/>
            <a:ext cx="8159750" cy="5417820"/>
            <a:chOff x="2184400" y="848995"/>
            <a:chExt cx="8091170" cy="5140325"/>
          </a:xfrm>
        </p:grpSpPr>
        <p:sp>
          <p:nvSpPr>
            <p:cNvPr id="3" name="Oval 2">
              <a:extLst>
                <a:ext uri="{FF2B5EF4-FFF2-40B4-BE49-F238E27FC236}">
                  <a16:creationId xmlns:a16="http://schemas.microsoft.com/office/drawing/2014/main" id="{2D8D4B3E-BC13-4B98-AF87-4362C305B1CF}"/>
                </a:ext>
              </a:extLst>
            </p:cNvPr>
            <p:cNvSpPr/>
            <p:nvPr/>
          </p:nvSpPr>
          <p:spPr>
            <a:xfrm>
              <a:off x="3915759" y="2303964"/>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1A27E946-9CEC-4F09-A94F-6652E1335FA0}"/>
                </a:ext>
              </a:extLst>
            </p:cNvPr>
            <p:cNvSpPr/>
            <p:nvPr/>
          </p:nvSpPr>
          <p:spPr>
            <a:xfrm>
              <a:off x="7330191" y="4916556"/>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C09B600-E8EA-4B4F-BD0F-CB71ACDB9B99}"/>
                </a:ext>
              </a:extLst>
            </p:cNvPr>
            <p:cNvSpPr/>
            <p:nvPr/>
          </p:nvSpPr>
          <p:spPr>
            <a:xfrm>
              <a:off x="9137426" y="4916556"/>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BF5479A-5BC7-45E3-82C9-C6022BA2BD55}"/>
                </a:ext>
              </a:extLst>
            </p:cNvPr>
            <p:cNvSpPr/>
            <p:nvPr/>
          </p:nvSpPr>
          <p:spPr>
            <a:xfrm>
              <a:off x="7330191" y="3502673"/>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335518E-34DA-4019-BA97-95EA7D5429F9}"/>
                </a:ext>
              </a:extLst>
            </p:cNvPr>
            <p:cNvSpPr/>
            <p:nvPr/>
          </p:nvSpPr>
          <p:spPr>
            <a:xfrm>
              <a:off x="9137426" y="3502673"/>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C39A891-E171-48CC-BC02-0BF77A3AB16A}"/>
                </a:ext>
              </a:extLst>
            </p:cNvPr>
            <p:cNvSpPr/>
            <p:nvPr/>
          </p:nvSpPr>
          <p:spPr>
            <a:xfrm>
              <a:off x="8193592" y="1102548"/>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EBCB99F-E2F6-4015-B54D-D18245A10A47}"/>
                </a:ext>
              </a:extLst>
            </p:cNvPr>
            <p:cNvSpPr/>
            <p:nvPr/>
          </p:nvSpPr>
          <p:spPr>
            <a:xfrm>
              <a:off x="2184400" y="2293057"/>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C1D71A5-951A-44C3-BDA7-502B3F1E1B1F}"/>
                </a:ext>
              </a:extLst>
            </p:cNvPr>
            <p:cNvSpPr/>
            <p:nvPr/>
          </p:nvSpPr>
          <p:spPr>
            <a:xfrm>
              <a:off x="3915759" y="851086"/>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59179B1-735B-45F9-8D10-8A488506E02B}"/>
                </a:ext>
              </a:extLst>
            </p:cNvPr>
            <p:cNvSpPr/>
            <p:nvPr/>
          </p:nvSpPr>
          <p:spPr>
            <a:xfrm>
              <a:off x="2184400" y="848995"/>
              <a:ext cx="1138144" cy="107276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8026500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46576E2-83D6-45CA-958A-4E32B7E38308}"/>
              </a:ext>
            </a:extLst>
          </p:cNvPr>
          <p:cNvGrpSpPr/>
          <p:nvPr/>
        </p:nvGrpSpPr>
        <p:grpSpPr>
          <a:xfrm>
            <a:off x="2879271" y="840009"/>
            <a:ext cx="6346371" cy="5294089"/>
            <a:chOff x="2879271" y="840011"/>
            <a:chExt cx="6346371" cy="5294089"/>
          </a:xfrm>
        </p:grpSpPr>
        <p:sp>
          <p:nvSpPr>
            <p:cNvPr id="3" name="Oval 2">
              <a:extLst>
                <a:ext uri="{FF2B5EF4-FFF2-40B4-BE49-F238E27FC236}">
                  <a16:creationId xmlns:a16="http://schemas.microsoft.com/office/drawing/2014/main" id="{973200B2-1278-43F0-BBED-1F870F45F36F}"/>
                </a:ext>
              </a:extLst>
            </p:cNvPr>
            <p:cNvSpPr/>
            <p:nvPr/>
          </p:nvSpPr>
          <p:spPr>
            <a:xfrm>
              <a:off x="2879271" y="84001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A757128-7E8B-4D68-B2F3-C3AEB53A8BA8}"/>
                </a:ext>
              </a:extLst>
            </p:cNvPr>
            <p:cNvSpPr/>
            <p:nvPr/>
          </p:nvSpPr>
          <p:spPr>
            <a:xfrm>
              <a:off x="5473700" y="84001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439D527-1AF6-4371-B565-E75D10683E47}"/>
                </a:ext>
              </a:extLst>
            </p:cNvPr>
            <p:cNvSpPr/>
            <p:nvPr/>
          </p:nvSpPr>
          <p:spPr>
            <a:xfrm>
              <a:off x="7981042" y="84001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A007C04-AA5F-4D98-8C86-B718AFDB29C7}"/>
                </a:ext>
              </a:extLst>
            </p:cNvPr>
            <p:cNvSpPr/>
            <p:nvPr/>
          </p:nvSpPr>
          <p:spPr>
            <a:xfrm>
              <a:off x="2879271"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416FEF6-CA3D-439B-B3D7-4CC85FF4F226}"/>
                </a:ext>
              </a:extLst>
            </p:cNvPr>
            <p:cNvSpPr/>
            <p:nvPr/>
          </p:nvSpPr>
          <p:spPr>
            <a:xfrm>
              <a:off x="5473700"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201BA89-5FA5-4C05-8458-8B3F42A9A8DE}"/>
                </a:ext>
              </a:extLst>
            </p:cNvPr>
            <p:cNvSpPr/>
            <p:nvPr/>
          </p:nvSpPr>
          <p:spPr>
            <a:xfrm>
              <a:off x="7981042"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E619BDC-7BAC-4DC7-A712-947F1D93E1D3}"/>
                </a:ext>
              </a:extLst>
            </p:cNvPr>
            <p:cNvSpPr/>
            <p:nvPr/>
          </p:nvSpPr>
          <p:spPr>
            <a:xfrm>
              <a:off x="2879271" y="4869543"/>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A0B869C-B2F4-492F-B8CA-204E207674AC}"/>
                </a:ext>
              </a:extLst>
            </p:cNvPr>
            <p:cNvSpPr/>
            <p:nvPr/>
          </p:nvSpPr>
          <p:spPr>
            <a:xfrm>
              <a:off x="5473700" y="486954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A66C7B3-ABC6-43AC-B430-96B1D7000B84}"/>
                </a:ext>
              </a:extLst>
            </p:cNvPr>
            <p:cNvSpPr/>
            <p:nvPr/>
          </p:nvSpPr>
          <p:spPr>
            <a:xfrm>
              <a:off x="7981042" y="486954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106772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44A7C09-AA37-4500-ABDA-63BADAEA3DD3}"/>
              </a:ext>
            </a:extLst>
          </p:cNvPr>
          <p:cNvGrpSpPr/>
          <p:nvPr/>
        </p:nvGrpSpPr>
        <p:grpSpPr>
          <a:xfrm>
            <a:off x="991870" y="588010"/>
            <a:ext cx="10347960" cy="5673090"/>
            <a:chOff x="900430" y="174625"/>
            <a:chExt cx="10347960" cy="5673090"/>
          </a:xfrm>
        </p:grpSpPr>
        <p:grpSp>
          <p:nvGrpSpPr>
            <p:cNvPr id="3" name="Group 2">
              <a:extLst>
                <a:ext uri="{FF2B5EF4-FFF2-40B4-BE49-F238E27FC236}">
                  <a16:creationId xmlns:a16="http://schemas.microsoft.com/office/drawing/2014/main" id="{BDD68754-7ABF-40CB-91D5-9C0E1B6E56F6}"/>
                </a:ext>
              </a:extLst>
            </p:cNvPr>
            <p:cNvGrpSpPr/>
            <p:nvPr/>
          </p:nvGrpSpPr>
          <p:grpSpPr>
            <a:xfrm>
              <a:off x="900430" y="174625"/>
              <a:ext cx="2933700" cy="2693670"/>
              <a:chOff x="1151890" y="288925"/>
              <a:chExt cx="2933700" cy="2693670"/>
            </a:xfrm>
          </p:grpSpPr>
          <p:sp>
            <p:nvSpPr>
              <p:cNvPr id="12" name="Oval 11">
                <a:extLst>
                  <a:ext uri="{FF2B5EF4-FFF2-40B4-BE49-F238E27FC236}">
                    <a16:creationId xmlns:a16="http://schemas.microsoft.com/office/drawing/2014/main" id="{7E70B3A5-103B-4B75-B401-7D0E0CDE98FF}"/>
                  </a:ext>
                </a:extLst>
              </p:cNvPr>
              <p:cNvSpPr/>
              <p:nvPr/>
            </p:nvSpPr>
            <p:spPr>
              <a:xfrm>
                <a:off x="2828290" y="1668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653FEAD-5DE7-492D-831A-CD098D201FC4}"/>
                  </a:ext>
                </a:extLst>
              </p:cNvPr>
              <p:cNvSpPr/>
              <p:nvPr/>
            </p:nvSpPr>
            <p:spPr>
              <a:xfrm>
                <a:off x="1151890" y="16795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2F50F11-8FEA-4A50-AC82-21D425B3A0C4}"/>
                  </a:ext>
                </a:extLst>
              </p:cNvPr>
              <p:cNvSpPr/>
              <p:nvPr/>
            </p:nvSpPr>
            <p:spPr>
              <a:xfrm>
                <a:off x="1955800" y="2889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71522F1B-6CD6-41EB-896A-14401A19DB55}"/>
                </a:ext>
              </a:extLst>
            </p:cNvPr>
            <p:cNvGrpSpPr/>
            <p:nvPr/>
          </p:nvGrpSpPr>
          <p:grpSpPr>
            <a:xfrm>
              <a:off x="4585811" y="1568450"/>
              <a:ext cx="2933700" cy="2693670"/>
              <a:chOff x="1151890" y="288925"/>
              <a:chExt cx="2933700" cy="2693670"/>
            </a:xfrm>
          </p:grpSpPr>
          <p:sp>
            <p:nvSpPr>
              <p:cNvPr id="9" name="Oval 8">
                <a:extLst>
                  <a:ext uri="{FF2B5EF4-FFF2-40B4-BE49-F238E27FC236}">
                    <a16:creationId xmlns:a16="http://schemas.microsoft.com/office/drawing/2014/main" id="{02C83782-A569-4672-A362-224184A62FFA}"/>
                  </a:ext>
                </a:extLst>
              </p:cNvPr>
              <p:cNvSpPr/>
              <p:nvPr/>
            </p:nvSpPr>
            <p:spPr>
              <a:xfrm>
                <a:off x="2828290" y="1668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79A7B4D-C398-409D-B446-9D4A05E71D1A}"/>
                  </a:ext>
                </a:extLst>
              </p:cNvPr>
              <p:cNvSpPr/>
              <p:nvPr/>
            </p:nvSpPr>
            <p:spPr>
              <a:xfrm>
                <a:off x="1151890" y="16795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F800512-FC4B-4BF3-AD39-15CF2E36ACAF}"/>
                  </a:ext>
                </a:extLst>
              </p:cNvPr>
              <p:cNvSpPr/>
              <p:nvPr/>
            </p:nvSpPr>
            <p:spPr>
              <a:xfrm>
                <a:off x="1955800" y="2889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F3F32D46-6268-4574-92D3-E13BBA0B3A76}"/>
                </a:ext>
              </a:extLst>
            </p:cNvPr>
            <p:cNvGrpSpPr/>
            <p:nvPr/>
          </p:nvGrpSpPr>
          <p:grpSpPr>
            <a:xfrm>
              <a:off x="8314690" y="3154045"/>
              <a:ext cx="2933700" cy="2693670"/>
              <a:chOff x="1151890" y="288925"/>
              <a:chExt cx="2933700" cy="2693670"/>
            </a:xfrm>
          </p:grpSpPr>
          <p:sp>
            <p:nvSpPr>
              <p:cNvPr id="6" name="Oval 5">
                <a:extLst>
                  <a:ext uri="{FF2B5EF4-FFF2-40B4-BE49-F238E27FC236}">
                    <a16:creationId xmlns:a16="http://schemas.microsoft.com/office/drawing/2014/main" id="{8EB3B2D9-E7E0-4D85-8A2A-39C8B1A5E8BD}"/>
                  </a:ext>
                </a:extLst>
              </p:cNvPr>
              <p:cNvSpPr/>
              <p:nvPr/>
            </p:nvSpPr>
            <p:spPr>
              <a:xfrm>
                <a:off x="2828290" y="1668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EBB4296-414D-4578-8A87-664E0409A505}"/>
                  </a:ext>
                </a:extLst>
              </p:cNvPr>
              <p:cNvSpPr/>
              <p:nvPr/>
            </p:nvSpPr>
            <p:spPr>
              <a:xfrm>
                <a:off x="1151890" y="16795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661E021-6C24-41B7-83D1-A8E01466ED87}"/>
                  </a:ext>
                </a:extLst>
              </p:cNvPr>
              <p:cNvSpPr/>
              <p:nvPr/>
            </p:nvSpPr>
            <p:spPr>
              <a:xfrm>
                <a:off x="1955800" y="2889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30746174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5518EAF-F3E6-4149-9C96-159C7A4AEFC4}"/>
              </a:ext>
            </a:extLst>
          </p:cNvPr>
          <p:cNvGrpSpPr/>
          <p:nvPr/>
        </p:nvGrpSpPr>
        <p:grpSpPr>
          <a:xfrm>
            <a:off x="1988458" y="795470"/>
            <a:ext cx="9182646" cy="4704089"/>
            <a:chOff x="2221263" y="883912"/>
            <a:chExt cx="8132756" cy="3520444"/>
          </a:xfrm>
        </p:grpSpPr>
        <p:grpSp>
          <p:nvGrpSpPr>
            <p:cNvPr id="3" name="Group 2">
              <a:extLst>
                <a:ext uri="{FF2B5EF4-FFF2-40B4-BE49-F238E27FC236}">
                  <a16:creationId xmlns:a16="http://schemas.microsoft.com/office/drawing/2014/main" id="{8052B21C-A470-446A-833E-EF088E7523F3}"/>
                </a:ext>
              </a:extLst>
            </p:cNvPr>
            <p:cNvGrpSpPr/>
            <p:nvPr/>
          </p:nvGrpSpPr>
          <p:grpSpPr>
            <a:xfrm>
              <a:off x="2221263" y="883912"/>
              <a:ext cx="2855676" cy="3520444"/>
              <a:chOff x="2221263" y="883912"/>
              <a:chExt cx="2855676" cy="3520444"/>
            </a:xfrm>
          </p:grpSpPr>
          <p:sp>
            <p:nvSpPr>
              <p:cNvPr id="7" name="Oval 6">
                <a:extLst>
                  <a:ext uri="{FF2B5EF4-FFF2-40B4-BE49-F238E27FC236}">
                    <a16:creationId xmlns:a16="http://schemas.microsoft.com/office/drawing/2014/main" id="{933B38D6-93C0-4462-8813-CE35AE528087}"/>
                  </a:ext>
                </a:extLst>
              </p:cNvPr>
              <p:cNvSpPr/>
              <p:nvPr/>
            </p:nvSpPr>
            <p:spPr>
              <a:xfrm>
                <a:off x="2221263" y="883913"/>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A30664A-51CE-4953-8B2C-E5FE269B6CC6}"/>
                  </a:ext>
                </a:extLst>
              </p:cNvPr>
              <p:cNvSpPr/>
              <p:nvPr/>
            </p:nvSpPr>
            <p:spPr>
              <a:xfrm>
                <a:off x="2221263" y="2149017"/>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601874B-E1DB-4FEE-A4A9-E93271675018}"/>
                  </a:ext>
                </a:extLst>
              </p:cNvPr>
              <p:cNvSpPr/>
              <p:nvPr/>
            </p:nvSpPr>
            <p:spPr>
              <a:xfrm>
                <a:off x="2221263" y="3415956"/>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5963093-E244-4187-BC43-4F4E3BE22FB1}"/>
                  </a:ext>
                </a:extLst>
              </p:cNvPr>
              <p:cNvSpPr/>
              <p:nvPr/>
            </p:nvSpPr>
            <p:spPr>
              <a:xfrm>
                <a:off x="3982125" y="883912"/>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14D76B3-8604-4503-AEC7-89C94520131E}"/>
                  </a:ext>
                </a:extLst>
              </p:cNvPr>
              <p:cNvSpPr/>
              <p:nvPr/>
            </p:nvSpPr>
            <p:spPr>
              <a:xfrm>
                <a:off x="3982125" y="2149017"/>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7DDE3F16-B2D2-4135-8621-3A6D149260ED}"/>
                  </a:ext>
                </a:extLst>
              </p:cNvPr>
              <p:cNvSpPr/>
              <p:nvPr/>
            </p:nvSpPr>
            <p:spPr>
              <a:xfrm>
                <a:off x="3982125" y="3459469"/>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DEE1DB88-CD6E-4778-84D4-BC338EF4202F}"/>
                </a:ext>
              </a:extLst>
            </p:cNvPr>
            <p:cNvSpPr/>
            <p:nvPr/>
          </p:nvSpPr>
          <p:spPr>
            <a:xfrm>
              <a:off x="8300737" y="1036313"/>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B6041CA4-90F9-478A-8319-1F1E0FFAEB0B}"/>
                </a:ext>
              </a:extLst>
            </p:cNvPr>
            <p:cNvSpPr/>
            <p:nvPr/>
          </p:nvSpPr>
          <p:spPr>
            <a:xfrm>
              <a:off x="7485490" y="2237152"/>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AF934C9-A9F2-4C95-B93B-D6703085D32A}"/>
                </a:ext>
              </a:extLst>
            </p:cNvPr>
            <p:cNvSpPr/>
            <p:nvPr/>
          </p:nvSpPr>
          <p:spPr>
            <a:xfrm>
              <a:off x="9259205" y="2237152"/>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5648701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B9A553-E446-4DD1-BCD7-6611CA1ABF0E}"/>
              </a:ext>
            </a:extLst>
          </p:cNvPr>
          <p:cNvGrpSpPr/>
          <p:nvPr/>
        </p:nvGrpSpPr>
        <p:grpSpPr>
          <a:xfrm>
            <a:off x="1433059" y="1008839"/>
            <a:ext cx="9157097" cy="3980012"/>
            <a:chOff x="1397062" y="976424"/>
            <a:chExt cx="9157097" cy="3980012"/>
          </a:xfrm>
        </p:grpSpPr>
        <p:grpSp>
          <p:nvGrpSpPr>
            <p:cNvPr id="3" name="Group 2">
              <a:extLst>
                <a:ext uri="{FF2B5EF4-FFF2-40B4-BE49-F238E27FC236}">
                  <a16:creationId xmlns:a16="http://schemas.microsoft.com/office/drawing/2014/main" id="{EDF31DBB-D76C-41D0-BB63-CECE2DBC8820}"/>
                </a:ext>
              </a:extLst>
            </p:cNvPr>
            <p:cNvGrpSpPr/>
            <p:nvPr/>
          </p:nvGrpSpPr>
          <p:grpSpPr>
            <a:xfrm rot="10800000">
              <a:off x="1397062" y="2572761"/>
              <a:ext cx="3688571" cy="2383675"/>
              <a:chOff x="1953414" y="2401080"/>
              <a:chExt cx="3688571" cy="2383675"/>
            </a:xfrm>
          </p:grpSpPr>
          <p:sp>
            <p:nvSpPr>
              <p:cNvPr id="11" name="Oval 10">
                <a:extLst>
                  <a:ext uri="{FF2B5EF4-FFF2-40B4-BE49-F238E27FC236}">
                    <a16:creationId xmlns:a16="http://schemas.microsoft.com/office/drawing/2014/main" id="{DB470EEE-61E6-456F-A621-0E60712D0E40}"/>
                  </a:ext>
                </a:extLst>
              </p:cNvPr>
              <p:cNvSpPr/>
              <p:nvPr/>
            </p:nvSpPr>
            <p:spPr>
              <a:xfrm>
                <a:off x="3287942" y="240108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A9AAA5C-2D6A-4B52-B5DA-95E1FBFDD072}"/>
                  </a:ext>
                </a:extLst>
              </p:cNvPr>
              <p:cNvSpPr/>
              <p:nvPr/>
            </p:nvSpPr>
            <p:spPr>
              <a:xfrm>
                <a:off x="1953414" y="369189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65F6588-B006-4B6D-8A7E-1AD8443A164C}"/>
                  </a:ext>
                </a:extLst>
              </p:cNvPr>
              <p:cNvSpPr/>
              <p:nvPr/>
            </p:nvSpPr>
            <p:spPr>
              <a:xfrm>
                <a:off x="4529281" y="3764599"/>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C160A46D-7D71-4A3B-BE35-C2A015CBEA2D}"/>
                </a:ext>
              </a:extLst>
            </p:cNvPr>
            <p:cNvGrpSpPr/>
            <p:nvPr/>
          </p:nvGrpSpPr>
          <p:grpSpPr>
            <a:xfrm>
              <a:off x="7480453" y="976424"/>
              <a:ext cx="3073706" cy="3961303"/>
              <a:chOff x="2221263" y="883912"/>
              <a:chExt cx="2855676" cy="3520444"/>
            </a:xfrm>
          </p:grpSpPr>
          <p:sp>
            <p:nvSpPr>
              <p:cNvPr id="5" name="Oval 4">
                <a:extLst>
                  <a:ext uri="{FF2B5EF4-FFF2-40B4-BE49-F238E27FC236}">
                    <a16:creationId xmlns:a16="http://schemas.microsoft.com/office/drawing/2014/main" id="{B80A65A1-7845-4371-A2D0-ED8014246269}"/>
                  </a:ext>
                </a:extLst>
              </p:cNvPr>
              <p:cNvSpPr/>
              <p:nvPr/>
            </p:nvSpPr>
            <p:spPr>
              <a:xfrm>
                <a:off x="2221263" y="883913"/>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469B11C-926D-4559-AA5A-806BAC489786}"/>
                  </a:ext>
                </a:extLst>
              </p:cNvPr>
              <p:cNvSpPr/>
              <p:nvPr/>
            </p:nvSpPr>
            <p:spPr>
              <a:xfrm>
                <a:off x="2221263" y="2149017"/>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466CE45-03D0-4730-97BC-39A12834B273}"/>
                  </a:ext>
                </a:extLst>
              </p:cNvPr>
              <p:cNvSpPr/>
              <p:nvPr/>
            </p:nvSpPr>
            <p:spPr>
              <a:xfrm>
                <a:off x="2221263" y="3415956"/>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713FB40-3757-4315-B9EB-C30AF3A7A9ED}"/>
                  </a:ext>
                </a:extLst>
              </p:cNvPr>
              <p:cNvSpPr/>
              <p:nvPr/>
            </p:nvSpPr>
            <p:spPr>
              <a:xfrm>
                <a:off x="3982125" y="883912"/>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75FE344-FFEC-438E-8513-2AB67F396D9B}"/>
                  </a:ext>
                </a:extLst>
              </p:cNvPr>
              <p:cNvSpPr/>
              <p:nvPr/>
            </p:nvSpPr>
            <p:spPr>
              <a:xfrm>
                <a:off x="3982125" y="2149017"/>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6FE1BB5-8CBD-4234-A86B-0CE487C1FC54}"/>
                  </a:ext>
                </a:extLst>
              </p:cNvPr>
              <p:cNvSpPr/>
              <p:nvPr/>
            </p:nvSpPr>
            <p:spPr>
              <a:xfrm>
                <a:off x="3982125" y="3459469"/>
                <a:ext cx="1094814" cy="9448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00422857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88F6AAA-33E0-43EC-919C-20F0F658C07B}"/>
              </a:ext>
            </a:extLst>
          </p:cNvPr>
          <p:cNvGrpSpPr/>
          <p:nvPr/>
        </p:nvGrpSpPr>
        <p:grpSpPr>
          <a:xfrm>
            <a:off x="1765024" y="469388"/>
            <a:ext cx="9862124" cy="5235042"/>
            <a:chOff x="1765024" y="566568"/>
            <a:chExt cx="9862124" cy="5235042"/>
          </a:xfrm>
        </p:grpSpPr>
        <p:sp>
          <p:nvSpPr>
            <p:cNvPr id="3" name="Oval 2">
              <a:extLst>
                <a:ext uri="{FF2B5EF4-FFF2-40B4-BE49-F238E27FC236}">
                  <a16:creationId xmlns:a16="http://schemas.microsoft.com/office/drawing/2014/main" id="{A2AF6C86-AE1D-4787-AB21-1B54DA749774}"/>
                </a:ext>
              </a:extLst>
            </p:cNvPr>
            <p:cNvSpPr/>
            <p:nvPr/>
          </p:nvSpPr>
          <p:spPr>
            <a:xfrm>
              <a:off x="2933056" y="4781454"/>
              <a:ext cx="1085110"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DA0567B2-AAB8-4F4A-A618-7D66EAB495B3}"/>
                </a:ext>
              </a:extLst>
            </p:cNvPr>
            <p:cNvGrpSpPr/>
            <p:nvPr/>
          </p:nvGrpSpPr>
          <p:grpSpPr>
            <a:xfrm>
              <a:off x="1765024" y="566568"/>
              <a:ext cx="3393440" cy="3813866"/>
              <a:chOff x="7780063" y="750390"/>
              <a:chExt cx="3393440" cy="3813866"/>
            </a:xfrm>
          </p:grpSpPr>
          <p:sp>
            <p:nvSpPr>
              <p:cNvPr id="8" name="Oval 7">
                <a:extLst>
                  <a:ext uri="{FF2B5EF4-FFF2-40B4-BE49-F238E27FC236}">
                    <a16:creationId xmlns:a16="http://schemas.microsoft.com/office/drawing/2014/main" id="{990FE525-86B3-4D17-8C9E-68916F3F3E12}"/>
                  </a:ext>
                </a:extLst>
              </p:cNvPr>
              <p:cNvSpPr/>
              <p:nvPr/>
            </p:nvSpPr>
            <p:spPr>
              <a:xfrm>
                <a:off x="7780063"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E101A27-62A5-4647-BFF8-32FF53C1E692}"/>
                  </a:ext>
                </a:extLst>
              </p:cNvPr>
              <p:cNvSpPr/>
              <p:nvPr/>
            </p:nvSpPr>
            <p:spPr>
              <a:xfrm>
                <a:off x="10060799"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8FC7427-BA60-4D3F-B2D6-1EA30BBB705A}"/>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09E20CF-C7F7-4312-817E-C1F1747BA55F}"/>
                  </a:ext>
                </a:extLst>
              </p:cNvPr>
              <p:cNvSpPr/>
              <p:nvPr/>
            </p:nvSpPr>
            <p:spPr>
              <a:xfrm>
                <a:off x="8026400" y="342788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9B13880-3FBD-46C1-ABC7-D1CA944395D8}"/>
                  </a:ext>
                </a:extLst>
              </p:cNvPr>
              <p:cNvSpPr/>
              <p:nvPr/>
            </p:nvSpPr>
            <p:spPr>
              <a:xfrm>
                <a:off x="10060799" y="354410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E4E0162D-4E0C-47C6-803F-A3B011C7F8AF}"/>
                </a:ext>
              </a:extLst>
            </p:cNvPr>
            <p:cNvSpPr/>
            <p:nvPr/>
          </p:nvSpPr>
          <p:spPr>
            <a:xfrm>
              <a:off x="7503219" y="2934509"/>
              <a:ext cx="1085110"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A9B5978-18E0-4407-B602-292F89F02D13}"/>
                </a:ext>
              </a:extLst>
            </p:cNvPr>
            <p:cNvSpPr/>
            <p:nvPr/>
          </p:nvSpPr>
          <p:spPr>
            <a:xfrm>
              <a:off x="9065778" y="2934509"/>
              <a:ext cx="1085110"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5643A17-CA07-4F1B-B2AE-31971AFBE3DF}"/>
                </a:ext>
              </a:extLst>
            </p:cNvPr>
            <p:cNvSpPr/>
            <p:nvPr/>
          </p:nvSpPr>
          <p:spPr>
            <a:xfrm>
              <a:off x="10542038" y="2934509"/>
              <a:ext cx="1085110"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3663981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D9C3575-60A0-47A2-B8E3-76818B7F7879}"/>
              </a:ext>
            </a:extLst>
          </p:cNvPr>
          <p:cNvGrpSpPr/>
          <p:nvPr/>
        </p:nvGrpSpPr>
        <p:grpSpPr>
          <a:xfrm>
            <a:off x="2479674" y="731520"/>
            <a:ext cx="6664325" cy="5375592"/>
            <a:chOff x="2479674" y="731520"/>
            <a:chExt cx="6664325" cy="5375592"/>
          </a:xfrm>
        </p:grpSpPr>
        <p:sp>
          <p:nvSpPr>
            <p:cNvPr id="3" name="Oval 2">
              <a:extLst>
                <a:ext uri="{FF2B5EF4-FFF2-40B4-BE49-F238E27FC236}">
                  <a16:creationId xmlns:a16="http://schemas.microsoft.com/office/drawing/2014/main" id="{9E398C30-EA9B-4B9C-B0D6-AC5A883ABC84}"/>
                </a:ext>
              </a:extLst>
            </p:cNvPr>
            <p:cNvSpPr/>
            <p:nvPr/>
          </p:nvSpPr>
          <p:spPr>
            <a:xfrm>
              <a:off x="2479674" y="731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1E5872A-C2C9-4681-863A-FC757E46CC6C}"/>
                </a:ext>
              </a:extLst>
            </p:cNvPr>
            <p:cNvSpPr/>
            <p:nvPr/>
          </p:nvSpPr>
          <p:spPr>
            <a:xfrm>
              <a:off x="4221389" y="731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734C6CB-91EA-478F-A726-BF254E2D3B2E}"/>
                </a:ext>
              </a:extLst>
            </p:cNvPr>
            <p:cNvSpPr/>
            <p:nvPr/>
          </p:nvSpPr>
          <p:spPr>
            <a:xfrm>
              <a:off x="6054044" y="731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6033C11-DFAC-47D0-A1AF-8B18358B33CE}"/>
                </a:ext>
              </a:extLst>
            </p:cNvPr>
            <p:cNvSpPr/>
            <p:nvPr/>
          </p:nvSpPr>
          <p:spPr>
            <a:xfrm>
              <a:off x="7886699" y="731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CD8A2FA-3146-45E5-A727-AABC1813DE5F}"/>
                </a:ext>
              </a:extLst>
            </p:cNvPr>
            <p:cNvSpPr/>
            <p:nvPr/>
          </p:nvSpPr>
          <p:spPr>
            <a:xfrm>
              <a:off x="4221389" y="2277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06388DC-66E9-46C0-AF95-3E37F87517F8}"/>
                </a:ext>
              </a:extLst>
            </p:cNvPr>
            <p:cNvSpPr/>
            <p:nvPr/>
          </p:nvSpPr>
          <p:spPr>
            <a:xfrm>
              <a:off x="6076100" y="2277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92CAB63-92D3-42CF-B224-207A71E52EDB}"/>
                </a:ext>
              </a:extLst>
            </p:cNvPr>
            <p:cNvSpPr/>
            <p:nvPr/>
          </p:nvSpPr>
          <p:spPr>
            <a:xfrm>
              <a:off x="5126689" y="358031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E0E8C87-8B9F-4FF5-8FB6-031CBE4C50FE}"/>
                </a:ext>
              </a:extLst>
            </p:cNvPr>
            <p:cNvSpPr/>
            <p:nvPr/>
          </p:nvSpPr>
          <p:spPr>
            <a:xfrm>
              <a:off x="4221389" y="48040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FBD6628-092B-4FC2-B2FF-1B8E50FF80CE}"/>
                </a:ext>
              </a:extLst>
            </p:cNvPr>
            <p:cNvSpPr/>
            <p:nvPr/>
          </p:nvSpPr>
          <p:spPr>
            <a:xfrm>
              <a:off x="6031989" y="48040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761748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263D889-8846-4C96-9269-1BE2B5A5FC78}"/>
              </a:ext>
            </a:extLst>
          </p:cNvPr>
          <p:cNvGrpSpPr/>
          <p:nvPr/>
        </p:nvGrpSpPr>
        <p:grpSpPr>
          <a:xfrm>
            <a:off x="3543300" y="333375"/>
            <a:ext cx="5951220" cy="6191250"/>
            <a:chOff x="5120640" y="167005"/>
            <a:chExt cx="5951220" cy="6191250"/>
          </a:xfrm>
        </p:grpSpPr>
        <p:sp>
          <p:nvSpPr>
            <p:cNvPr id="3" name="Oval 2">
              <a:extLst>
                <a:ext uri="{FF2B5EF4-FFF2-40B4-BE49-F238E27FC236}">
                  <a16:creationId xmlns:a16="http://schemas.microsoft.com/office/drawing/2014/main" id="{85A7BCF8-86F1-474E-B681-401B70D6A54A}"/>
                </a:ext>
              </a:extLst>
            </p:cNvPr>
            <p:cNvSpPr/>
            <p:nvPr/>
          </p:nvSpPr>
          <p:spPr>
            <a:xfrm>
              <a:off x="6056630" y="1816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86E1872-3C4B-4432-9829-4886872327F4}"/>
                </a:ext>
              </a:extLst>
            </p:cNvPr>
            <p:cNvSpPr/>
            <p:nvPr/>
          </p:nvSpPr>
          <p:spPr>
            <a:xfrm>
              <a:off x="8774430" y="1670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84DABF8-8AC5-4399-9EAF-ECD4BF509CE6}"/>
                </a:ext>
              </a:extLst>
            </p:cNvPr>
            <p:cNvSpPr/>
            <p:nvPr/>
          </p:nvSpPr>
          <p:spPr>
            <a:xfrm>
              <a:off x="7442200" y="16795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39634BA-653C-4A1D-B298-76DA4A08A132}"/>
                </a:ext>
              </a:extLst>
            </p:cNvPr>
            <p:cNvSpPr/>
            <p:nvPr/>
          </p:nvSpPr>
          <p:spPr>
            <a:xfrm>
              <a:off x="6056630" y="2982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FFC466B-7FAF-4387-9EE6-7D41B6B6BC61}"/>
                </a:ext>
              </a:extLst>
            </p:cNvPr>
            <p:cNvSpPr/>
            <p:nvPr/>
          </p:nvSpPr>
          <p:spPr>
            <a:xfrm>
              <a:off x="8774430" y="2982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6A1F2FB-C5B7-4FC4-9D32-A80497ECC962}"/>
                </a:ext>
              </a:extLst>
            </p:cNvPr>
            <p:cNvSpPr/>
            <p:nvPr/>
          </p:nvSpPr>
          <p:spPr>
            <a:xfrm>
              <a:off x="5120640" y="5055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B7945BF-B19F-41A5-BC27-C89D8233C28D}"/>
                </a:ext>
              </a:extLst>
            </p:cNvPr>
            <p:cNvSpPr/>
            <p:nvPr/>
          </p:nvSpPr>
          <p:spPr>
            <a:xfrm>
              <a:off x="6685280" y="5055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A8F949C-1FD3-4DB5-9475-58431394C2B4}"/>
                </a:ext>
              </a:extLst>
            </p:cNvPr>
            <p:cNvSpPr/>
            <p:nvPr/>
          </p:nvSpPr>
          <p:spPr>
            <a:xfrm>
              <a:off x="8249920" y="5055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CD42EB6-DEFA-4498-A0E5-110ED6346583}"/>
                </a:ext>
              </a:extLst>
            </p:cNvPr>
            <p:cNvSpPr/>
            <p:nvPr/>
          </p:nvSpPr>
          <p:spPr>
            <a:xfrm>
              <a:off x="9814560" y="5055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5184384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D7F359A-1714-4D91-ACCA-FC45D6B632BF}"/>
              </a:ext>
            </a:extLst>
          </p:cNvPr>
          <p:cNvGrpSpPr/>
          <p:nvPr/>
        </p:nvGrpSpPr>
        <p:grpSpPr>
          <a:xfrm>
            <a:off x="2509735" y="410545"/>
            <a:ext cx="7057163" cy="6072687"/>
            <a:chOff x="3472497" y="498475"/>
            <a:chExt cx="6663690" cy="6000750"/>
          </a:xfrm>
        </p:grpSpPr>
        <p:sp>
          <p:nvSpPr>
            <p:cNvPr id="3" name="Oval 2">
              <a:extLst>
                <a:ext uri="{FF2B5EF4-FFF2-40B4-BE49-F238E27FC236}">
                  <a16:creationId xmlns:a16="http://schemas.microsoft.com/office/drawing/2014/main" id="{603F7355-1CA1-43F6-8518-07BB5F13C59B}"/>
                </a:ext>
              </a:extLst>
            </p:cNvPr>
            <p:cNvSpPr/>
            <p:nvPr/>
          </p:nvSpPr>
          <p:spPr>
            <a:xfrm>
              <a:off x="6356667" y="5196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7DFAECB-E3C8-404B-AB6B-7134BCFB973A}"/>
                </a:ext>
              </a:extLst>
            </p:cNvPr>
            <p:cNvSpPr/>
            <p:nvPr/>
          </p:nvSpPr>
          <p:spPr>
            <a:xfrm>
              <a:off x="3472497" y="541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1635BEF-7436-45F7-8EF7-92545F542AF7}"/>
                </a:ext>
              </a:extLst>
            </p:cNvPr>
            <p:cNvSpPr/>
            <p:nvPr/>
          </p:nvSpPr>
          <p:spPr>
            <a:xfrm>
              <a:off x="3472497" y="2148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02343CD-DFBC-4084-BF21-1ED29EE0B32F}"/>
                </a:ext>
              </a:extLst>
            </p:cNvPr>
            <p:cNvSpPr/>
            <p:nvPr/>
          </p:nvSpPr>
          <p:spPr>
            <a:xfrm>
              <a:off x="5097144" y="541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B5A51FF-A99B-4EFE-9D4D-C14F88CAFF7E}"/>
                </a:ext>
              </a:extLst>
            </p:cNvPr>
            <p:cNvSpPr/>
            <p:nvPr/>
          </p:nvSpPr>
          <p:spPr>
            <a:xfrm>
              <a:off x="5097144" y="2148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3699B93-1616-47E0-B18E-E28E86715B05}"/>
                </a:ext>
              </a:extLst>
            </p:cNvPr>
            <p:cNvSpPr/>
            <p:nvPr/>
          </p:nvSpPr>
          <p:spPr>
            <a:xfrm>
              <a:off x="7254240" y="2148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96FF18D-A5B8-479D-95BB-E28055C0ACFE}"/>
                </a:ext>
              </a:extLst>
            </p:cNvPr>
            <p:cNvSpPr/>
            <p:nvPr/>
          </p:nvSpPr>
          <p:spPr>
            <a:xfrm>
              <a:off x="7254240" y="4984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B2216B7-05D1-46E9-92AC-D7DBA19AEBA3}"/>
                </a:ext>
              </a:extLst>
            </p:cNvPr>
            <p:cNvSpPr/>
            <p:nvPr/>
          </p:nvSpPr>
          <p:spPr>
            <a:xfrm>
              <a:off x="8878887" y="2148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481000D-DB45-4F01-98DD-A6C6E1505AC2}"/>
                </a:ext>
              </a:extLst>
            </p:cNvPr>
            <p:cNvSpPr/>
            <p:nvPr/>
          </p:nvSpPr>
          <p:spPr>
            <a:xfrm>
              <a:off x="8878887" y="4984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3610406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E848A03-5EF0-4271-A74B-5AA002B3B922}"/>
              </a:ext>
            </a:extLst>
          </p:cNvPr>
          <p:cNvGrpSpPr/>
          <p:nvPr/>
        </p:nvGrpSpPr>
        <p:grpSpPr>
          <a:xfrm>
            <a:off x="1740494" y="1513812"/>
            <a:ext cx="8825038" cy="3533775"/>
            <a:chOff x="2566761" y="1928949"/>
            <a:chExt cx="7172677" cy="2889340"/>
          </a:xfrm>
        </p:grpSpPr>
        <p:sp>
          <p:nvSpPr>
            <p:cNvPr id="3" name="Oval 2">
              <a:extLst>
                <a:ext uri="{FF2B5EF4-FFF2-40B4-BE49-F238E27FC236}">
                  <a16:creationId xmlns:a16="http://schemas.microsoft.com/office/drawing/2014/main" id="{4B4DC86D-1D06-4418-8AC8-94880FDEB572}"/>
                </a:ext>
              </a:extLst>
            </p:cNvPr>
            <p:cNvSpPr/>
            <p:nvPr/>
          </p:nvSpPr>
          <p:spPr>
            <a:xfrm>
              <a:off x="2566761" y="192894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497003C-9124-4B55-AC41-FAC7DDE1B486}"/>
                </a:ext>
              </a:extLst>
            </p:cNvPr>
            <p:cNvSpPr/>
            <p:nvPr/>
          </p:nvSpPr>
          <p:spPr>
            <a:xfrm>
              <a:off x="4062804" y="192894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97A6F31-9794-4114-9221-61062336DBA9}"/>
                </a:ext>
              </a:extLst>
            </p:cNvPr>
            <p:cNvSpPr/>
            <p:nvPr/>
          </p:nvSpPr>
          <p:spPr>
            <a:xfrm>
              <a:off x="5558847" y="192894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E1EBA36-F034-40D3-944B-3590F39EC61E}"/>
                </a:ext>
              </a:extLst>
            </p:cNvPr>
            <p:cNvSpPr/>
            <p:nvPr/>
          </p:nvSpPr>
          <p:spPr>
            <a:xfrm>
              <a:off x="7054890" y="192894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E8369C9-DF7E-4EA1-96C4-A644BDEEEA33}"/>
                </a:ext>
              </a:extLst>
            </p:cNvPr>
            <p:cNvSpPr/>
            <p:nvPr/>
          </p:nvSpPr>
          <p:spPr>
            <a:xfrm>
              <a:off x="2566761" y="351526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432D4DE-D3FF-420A-BC64-A995B46BC144}"/>
                </a:ext>
              </a:extLst>
            </p:cNvPr>
            <p:cNvSpPr/>
            <p:nvPr/>
          </p:nvSpPr>
          <p:spPr>
            <a:xfrm>
              <a:off x="4062804" y="351526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404EF4B-FF51-450E-A535-0FC97C9F5592}"/>
                </a:ext>
              </a:extLst>
            </p:cNvPr>
            <p:cNvSpPr/>
            <p:nvPr/>
          </p:nvSpPr>
          <p:spPr>
            <a:xfrm>
              <a:off x="5523726" y="351526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2A6D38A-26B6-40AA-9B0F-6FC53C635CC2}"/>
                </a:ext>
              </a:extLst>
            </p:cNvPr>
            <p:cNvSpPr/>
            <p:nvPr/>
          </p:nvSpPr>
          <p:spPr>
            <a:xfrm>
              <a:off x="7002932" y="351526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BC0DA7A-A7E5-4488-A508-8FBC44195D18}"/>
                </a:ext>
              </a:extLst>
            </p:cNvPr>
            <p:cNvSpPr/>
            <p:nvPr/>
          </p:nvSpPr>
          <p:spPr>
            <a:xfrm>
              <a:off x="8482138" y="26027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46346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041E084-5F04-4D26-B44C-D603FC697017}"/>
              </a:ext>
            </a:extLst>
          </p:cNvPr>
          <p:cNvGrpSpPr/>
          <p:nvPr/>
        </p:nvGrpSpPr>
        <p:grpSpPr>
          <a:xfrm>
            <a:off x="4483100" y="2143760"/>
            <a:ext cx="3022600" cy="2827020"/>
            <a:chOff x="1028700" y="874395"/>
            <a:chExt cx="3022600" cy="2827020"/>
          </a:xfrm>
        </p:grpSpPr>
        <p:sp>
          <p:nvSpPr>
            <p:cNvPr id="3" name="Oval 2">
              <a:extLst>
                <a:ext uri="{FF2B5EF4-FFF2-40B4-BE49-F238E27FC236}">
                  <a16:creationId xmlns:a16="http://schemas.microsoft.com/office/drawing/2014/main" id="{C4A8A0C8-4347-4B01-97AA-4C4FC3420858}"/>
                </a:ext>
              </a:extLst>
            </p:cNvPr>
            <p:cNvSpPr/>
            <p:nvPr/>
          </p:nvSpPr>
          <p:spPr>
            <a:xfrm>
              <a:off x="1028700" y="874395"/>
              <a:ext cx="1257300"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E8A1654-E86A-44AA-A678-DC3E7278A92D}"/>
                </a:ext>
              </a:extLst>
            </p:cNvPr>
            <p:cNvSpPr/>
            <p:nvPr/>
          </p:nvSpPr>
          <p:spPr>
            <a:xfrm>
              <a:off x="2794000" y="23983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489176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198A577-8D6E-4C96-BDCA-55B5868CF21B}"/>
              </a:ext>
            </a:extLst>
          </p:cNvPr>
          <p:cNvGrpSpPr/>
          <p:nvPr/>
        </p:nvGrpSpPr>
        <p:grpSpPr>
          <a:xfrm>
            <a:off x="4954433" y="444500"/>
            <a:ext cx="2607310" cy="5858510"/>
            <a:chOff x="5864860" y="166370"/>
            <a:chExt cx="2971800" cy="7200900"/>
          </a:xfrm>
        </p:grpSpPr>
        <p:sp>
          <p:nvSpPr>
            <p:cNvPr id="3" name="Oval 2">
              <a:extLst>
                <a:ext uri="{FF2B5EF4-FFF2-40B4-BE49-F238E27FC236}">
                  <a16:creationId xmlns:a16="http://schemas.microsoft.com/office/drawing/2014/main" id="{5371D8A1-CF7E-4BC3-9C5A-A5E71BAE53A3}"/>
                </a:ext>
              </a:extLst>
            </p:cNvPr>
            <p:cNvSpPr/>
            <p:nvPr/>
          </p:nvSpPr>
          <p:spPr>
            <a:xfrm>
              <a:off x="5864860" y="6064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18C234D-1EC8-42F7-A160-7F44F969EDD9}"/>
                </a:ext>
              </a:extLst>
            </p:cNvPr>
            <p:cNvSpPr/>
            <p:nvPr/>
          </p:nvSpPr>
          <p:spPr>
            <a:xfrm>
              <a:off x="5864860" y="45897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01B21B7-535E-41E2-9636-2181F2517874}"/>
                </a:ext>
              </a:extLst>
            </p:cNvPr>
            <p:cNvSpPr/>
            <p:nvPr/>
          </p:nvSpPr>
          <p:spPr>
            <a:xfrm>
              <a:off x="7579360" y="45897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1273928-CA49-4546-9BE8-E2190FFC1DFB}"/>
                </a:ext>
              </a:extLst>
            </p:cNvPr>
            <p:cNvSpPr/>
            <p:nvPr/>
          </p:nvSpPr>
          <p:spPr>
            <a:xfrm>
              <a:off x="5864860" y="3115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CCFB00B-3D68-4A29-ABD6-C949A98EC08A}"/>
                </a:ext>
              </a:extLst>
            </p:cNvPr>
            <p:cNvSpPr/>
            <p:nvPr/>
          </p:nvSpPr>
          <p:spPr>
            <a:xfrm>
              <a:off x="7579360" y="3115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DAE8622-4D8C-4AB8-9F7C-9CFE1D888CFE}"/>
                </a:ext>
              </a:extLst>
            </p:cNvPr>
            <p:cNvSpPr/>
            <p:nvPr/>
          </p:nvSpPr>
          <p:spPr>
            <a:xfrm>
              <a:off x="5869940" y="1640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1726B91-1D0D-4395-891A-4463ACED65EB}"/>
                </a:ext>
              </a:extLst>
            </p:cNvPr>
            <p:cNvSpPr/>
            <p:nvPr/>
          </p:nvSpPr>
          <p:spPr>
            <a:xfrm>
              <a:off x="7579360" y="1640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A9D7A31-20DB-4A26-8344-67287F9EAB02}"/>
                </a:ext>
              </a:extLst>
            </p:cNvPr>
            <p:cNvSpPr/>
            <p:nvPr/>
          </p:nvSpPr>
          <p:spPr>
            <a:xfrm>
              <a:off x="5864860" y="1663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8685D33-118E-4196-B716-728E230200DC}"/>
                </a:ext>
              </a:extLst>
            </p:cNvPr>
            <p:cNvSpPr/>
            <p:nvPr/>
          </p:nvSpPr>
          <p:spPr>
            <a:xfrm>
              <a:off x="7579360" y="1663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6619707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1E0E49C-4A76-43FB-B0B7-9483CA2FE8AB}"/>
              </a:ext>
            </a:extLst>
          </p:cNvPr>
          <p:cNvGrpSpPr/>
          <p:nvPr/>
        </p:nvGrpSpPr>
        <p:grpSpPr>
          <a:xfrm>
            <a:off x="3460750" y="653389"/>
            <a:ext cx="4785360" cy="5395594"/>
            <a:chOff x="3354070" y="163195"/>
            <a:chExt cx="5414010" cy="6797040"/>
          </a:xfrm>
        </p:grpSpPr>
        <p:sp>
          <p:nvSpPr>
            <p:cNvPr id="3" name="Oval 2">
              <a:extLst>
                <a:ext uri="{FF2B5EF4-FFF2-40B4-BE49-F238E27FC236}">
                  <a16:creationId xmlns:a16="http://schemas.microsoft.com/office/drawing/2014/main" id="{3AB9AA69-1CCA-4629-AA1B-A19E1B902889}"/>
                </a:ext>
              </a:extLst>
            </p:cNvPr>
            <p:cNvSpPr/>
            <p:nvPr/>
          </p:nvSpPr>
          <p:spPr>
            <a:xfrm>
              <a:off x="3354070" y="2769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C916D71-3E5D-4A14-BE1A-DBEF4A09602C}"/>
                </a:ext>
              </a:extLst>
            </p:cNvPr>
            <p:cNvSpPr/>
            <p:nvPr/>
          </p:nvSpPr>
          <p:spPr>
            <a:xfrm>
              <a:off x="5397500" y="56572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2A777CA-6853-4780-9E2E-84696872AC58}"/>
                </a:ext>
              </a:extLst>
            </p:cNvPr>
            <p:cNvSpPr/>
            <p:nvPr/>
          </p:nvSpPr>
          <p:spPr>
            <a:xfrm>
              <a:off x="4337050" y="425576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57F4A91-CFDE-40F3-99B2-1218EA0ECE48}"/>
                </a:ext>
              </a:extLst>
            </p:cNvPr>
            <p:cNvSpPr/>
            <p:nvPr/>
          </p:nvSpPr>
          <p:spPr>
            <a:xfrm>
              <a:off x="6455410" y="423735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5D86341-68EF-4058-8C8B-B1402491EB31}"/>
                </a:ext>
              </a:extLst>
            </p:cNvPr>
            <p:cNvSpPr/>
            <p:nvPr/>
          </p:nvSpPr>
          <p:spPr>
            <a:xfrm>
              <a:off x="5397500" y="2837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D4706D8-8AC8-4EAD-AE1F-AB562D05B78F}"/>
                </a:ext>
              </a:extLst>
            </p:cNvPr>
            <p:cNvSpPr/>
            <p:nvPr/>
          </p:nvSpPr>
          <p:spPr>
            <a:xfrm>
              <a:off x="7510780" y="2837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692B08E-194D-4D6E-B18E-086A1691E866}"/>
                </a:ext>
              </a:extLst>
            </p:cNvPr>
            <p:cNvSpPr/>
            <p:nvPr/>
          </p:nvSpPr>
          <p:spPr>
            <a:xfrm>
              <a:off x="4337050" y="14662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ECB0854-A40E-4A81-95BD-7A3104F975F0}"/>
                </a:ext>
              </a:extLst>
            </p:cNvPr>
            <p:cNvSpPr/>
            <p:nvPr/>
          </p:nvSpPr>
          <p:spPr>
            <a:xfrm>
              <a:off x="6455410" y="1374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FC58A81-7A13-457B-986E-10F4F4A1C4C6}"/>
                </a:ext>
              </a:extLst>
            </p:cNvPr>
            <p:cNvSpPr/>
            <p:nvPr/>
          </p:nvSpPr>
          <p:spPr>
            <a:xfrm>
              <a:off x="5397500" y="163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0639953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10 dots</a:t>
            </a:r>
          </a:p>
        </p:txBody>
      </p:sp>
    </p:spTree>
    <p:extLst>
      <p:ext uri="{BB962C8B-B14F-4D97-AF65-F5344CB8AC3E}">
        <p14:creationId xmlns:p14="http://schemas.microsoft.com/office/powerpoint/2010/main" val="342733108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95228A7-29D0-4427-8121-E0F19DC21E6F}"/>
              </a:ext>
            </a:extLst>
          </p:cNvPr>
          <p:cNvGrpSpPr/>
          <p:nvPr/>
        </p:nvGrpSpPr>
        <p:grpSpPr>
          <a:xfrm>
            <a:off x="2314713" y="1845130"/>
            <a:ext cx="7560387" cy="2881292"/>
            <a:chOff x="2552691" y="1118660"/>
            <a:chExt cx="7560387" cy="2881292"/>
          </a:xfrm>
        </p:grpSpPr>
        <p:grpSp>
          <p:nvGrpSpPr>
            <p:cNvPr id="3" name="Group 2">
              <a:extLst>
                <a:ext uri="{FF2B5EF4-FFF2-40B4-BE49-F238E27FC236}">
                  <a16:creationId xmlns:a16="http://schemas.microsoft.com/office/drawing/2014/main" id="{049F686B-2CCC-431C-B115-A818EE16BBB5}"/>
                </a:ext>
              </a:extLst>
            </p:cNvPr>
            <p:cNvGrpSpPr/>
            <p:nvPr/>
          </p:nvGrpSpPr>
          <p:grpSpPr>
            <a:xfrm>
              <a:off x="2552691" y="1118660"/>
              <a:ext cx="7560387" cy="2881292"/>
              <a:chOff x="2291380" y="1502001"/>
              <a:chExt cx="7560387" cy="2881292"/>
            </a:xfrm>
          </p:grpSpPr>
          <p:sp>
            <p:nvSpPr>
              <p:cNvPr id="8" name="Oval 7">
                <a:extLst>
                  <a:ext uri="{FF2B5EF4-FFF2-40B4-BE49-F238E27FC236}">
                    <a16:creationId xmlns:a16="http://schemas.microsoft.com/office/drawing/2014/main" id="{40CE8926-2778-47EC-8928-496C9FBDABAA}"/>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F4D7328-7694-4A30-8866-964338A822A3}"/>
                  </a:ext>
                </a:extLst>
              </p:cNvPr>
              <p:cNvSpPr/>
              <p:nvPr/>
            </p:nvSpPr>
            <p:spPr>
              <a:xfrm>
                <a:off x="3911600"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5C37438-84A3-4FCC-AB8A-E17149697CB3}"/>
                  </a:ext>
                </a:extLst>
              </p:cNvPr>
              <p:cNvSpPr/>
              <p:nvPr/>
            </p:nvSpPr>
            <p:spPr>
              <a:xfrm>
                <a:off x="2340233" y="151924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16F3030-6A5B-445C-9BAA-56F627479B32}"/>
                  </a:ext>
                </a:extLst>
              </p:cNvPr>
              <p:cNvSpPr/>
              <p:nvPr/>
            </p:nvSpPr>
            <p:spPr>
              <a:xfrm>
                <a:off x="704668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81550A30-CA6A-4632-968B-F13054EB26DD}"/>
                  </a:ext>
                </a:extLst>
              </p:cNvPr>
              <p:cNvSpPr/>
              <p:nvPr/>
            </p:nvSpPr>
            <p:spPr>
              <a:xfrm>
                <a:off x="8618053" y="151924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868DAAC6-73B9-4D72-8689-C8E372C24D56}"/>
                  </a:ext>
                </a:extLst>
              </p:cNvPr>
              <p:cNvSpPr/>
              <p:nvPr/>
            </p:nvSpPr>
            <p:spPr>
              <a:xfrm>
                <a:off x="2291380" y="3135065"/>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2A69B27B-A82A-40B2-BDD1-69482538D6FB}"/>
                </a:ext>
              </a:extLst>
            </p:cNvPr>
            <p:cNvSpPr/>
            <p:nvPr/>
          </p:nvSpPr>
          <p:spPr>
            <a:xfrm>
              <a:off x="4184029" y="2751724"/>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861CDE5-2D53-4D20-8480-737389BC4CFD}"/>
                </a:ext>
              </a:extLst>
            </p:cNvPr>
            <p:cNvSpPr/>
            <p:nvPr/>
          </p:nvSpPr>
          <p:spPr>
            <a:xfrm>
              <a:off x="5793130" y="2751724"/>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F5C84A7-A606-487A-8E4A-C667D7357C61}"/>
                </a:ext>
              </a:extLst>
            </p:cNvPr>
            <p:cNvSpPr/>
            <p:nvPr/>
          </p:nvSpPr>
          <p:spPr>
            <a:xfrm>
              <a:off x="7335204" y="2751724"/>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73F247B-1842-4358-B493-49ADC1764638}"/>
                </a:ext>
              </a:extLst>
            </p:cNvPr>
            <p:cNvSpPr/>
            <p:nvPr/>
          </p:nvSpPr>
          <p:spPr>
            <a:xfrm>
              <a:off x="8901601" y="2751724"/>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4583208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ED02B89-B32C-4BDC-9705-B8856D094024}"/>
              </a:ext>
            </a:extLst>
          </p:cNvPr>
          <p:cNvGrpSpPr/>
          <p:nvPr/>
        </p:nvGrpSpPr>
        <p:grpSpPr>
          <a:xfrm>
            <a:off x="1140439" y="1171822"/>
            <a:ext cx="9828006" cy="3967480"/>
            <a:chOff x="1484866" y="1118660"/>
            <a:chExt cx="9828006" cy="3967480"/>
          </a:xfrm>
        </p:grpSpPr>
        <p:grpSp>
          <p:nvGrpSpPr>
            <p:cNvPr id="3" name="Group 2">
              <a:extLst>
                <a:ext uri="{FF2B5EF4-FFF2-40B4-BE49-F238E27FC236}">
                  <a16:creationId xmlns:a16="http://schemas.microsoft.com/office/drawing/2014/main" id="{A1E063FA-98D5-486F-A2BB-C28FB8555E34}"/>
                </a:ext>
              </a:extLst>
            </p:cNvPr>
            <p:cNvGrpSpPr/>
            <p:nvPr/>
          </p:nvGrpSpPr>
          <p:grpSpPr>
            <a:xfrm>
              <a:off x="1484866" y="1118660"/>
              <a:ext cx="9760131" cy="3967480"/>
              <a:chOff x="1223555" y="1502001"/>
              <a:chExt cx="9760131" cy="3967480"/>
            </a:xfrm>
          </p:grpSpPr>
          <p:sp>
            <p:nvSpPr>
              <p:cNvPr id="8" name="Oval 7">
                <a:extLst>
                  <a:ext uri="{FF2B5EF4-FFF2-40B4-BE49-F238E27FC236}">
                    <a16:creationId xmlns:a16="http://schemas.microsoft.com/office/drawing/2014/main" id="{E30036F2-1242-4895-BB2A-3E1CAFCD3C2C}"/>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0E6A980-5BA5-4FD8-8CB0-1078E7B7D954}"/>
                  </a:ext>
                </a:extLst>
              </p:cNvPr>
              <p:cNvSpPr/>
              <p:nvPr/>
            </p:nvSpPr>
            <p:spPr>
              <a:xfrm>
                <a:off x="338400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F88D462-222D-4EF7-85C2-CD5AA7FD7774}"/>
                  </a:ext>
                </a:extLst>
              </p:cNvPr>
              <p:cNvSpPr/>
              <p:nvPr/>
            </p:nvSpPr>
            <p:spPr>
              <a:xfrm>
                <a:off x="129612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D6185EB-15BB-413F-AF89-033341686292}"/>
                  </a:ext>
                </a:extLst>
              </p:cNvPr>
              <p:cNvSpPr/>
              <p:nvPr/>
            </p:nvSpPr>
            <p:spPr>
              <a:xfrm>
                <a:off x="76635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4B76A9A-815F-4F5A-9AA3-D5B117354FF3}"/>
                  </a:ext>
                </a:extLst>
              </p:cNvPr>
              <p:cNvSpPr/>
              <p:nvPr/>
            </p:nvSpPr>
            <p:spPr>
              <a:xfrm>
                <a:off x="9749972"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93DBEDA-B03C-46C7-B243-6E22F93CC87C}"/>
                  </a:ext>
                </a:extLst>
              </p:cNvPr>
              <p:cNvSpPr/>
              <p:nvPr/>
            </p:nvSpPr>
            <p:spPr>
              <a:xfrm>
                <a:off x="1223555" y="4221253"/>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1960D32A-6AA9-436A-AD7D-6357D141B5E2}"/>
                </a:ext>
              </a:extLst>
            </p:cNvPr>
            <p:cNvSpPr/>
            <p:nvPr/>
          </p:nvSpPr>
          <p:spPr>
            <a:xfrm>
              <a:off x="3645317"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9E3BC3F-B25E-4F41-9FAA-50F67228E4E6}"/>
                </a:ext>
              </a:extLst>
            </p:cNvPr>
            <p:cNvSpPr/>
            <p:nvPr/>
          </p:nvSpPr>
          <p:spPr>
            <a:xfrm>
              <a:off x="5740454"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86D27C3-D444-4BAF-8AA3-2667805F710B}"/>
                </a:ext>
              </a:extLst>
            </p:cNvPr>
            <p:cNvSpPr/>
            <p:nvPr/>
          </p:nvSpPr>
          <p:spPr>
            <a:xfrm>
              <a:off x="7924854"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32690B0-A29C-4A9D-B57F-EDC1C1BB9731}"/>
                </a:ext>
              </a:extLst>
            </p:cNvPr>
            <p:cNvSpPr/>
            <p:nvPr/>
          </p:nvSpPr>
          <p:spPr>
            <a:xfrm>
              <a:off x="10101395"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335373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C1FBEA5-641D-40F6-9A87-D0AF976F2313}"/>
              </a:ext>
            </a:extLst>
          </p:cNvPr>
          <p:cNvGrpSpPr/>
          <p:nvPr/>
        </p:nvGrpSpPr>
        <p:grpSpPr>
          <a:xfrm>
            <a:off x="4368914" y="290512"/>
            <a:ext cx="3020060" cy="6053138"/>
            <a:chOff x="4855210" y="530542"/>
            <a:chExt cx="2574290" cy="5493385"/>
          </a:xfrm>
        </p:grpSpPr>
        <p:sp>
          <p:nvSpPr>
            <p:cNvPr id="3" name="Oval 2">
              <a:extLst>
                <a:ext uri="{FF2B5EF4-FFF2-40B4-BE49-F238E27FC236}">
                  <a16:creationId xmlns:a16="http://schemas.microsoft.com/office/drawing/2014/main" id="{CCB7EDCF-2F88-4B7F-88E4-F5FE11840F14}"/>
                </a:ext>
              </a:extLst>
            </p:cNvPr>
            <p:cNvSpPr/>
            <p:nvPr/>
          </p:nvSpPr>
          <p:spPr>
            <a:xfrm>
              <a:off x="4855210" y="5142072"/>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70001CF-F372-4597-84A8-F4CCB4B1B216}"/>
                </a:ext>
              </a:extLst>
            </p:cNvPr>
            <p:cNvSpPr/>
            <p:nvPr/>
          </p:nvSpPr>
          <p:spPr>
            <a:xfrm>
              <a:off x="4855210" y="3996213"/>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4ACE946-241D-4A7B-A6E2-FE877624D416}"/>
                </a:ext>
              </a:extLst>
            </p:cNvPr>
            <p:cNvSpPr/>
            <p:nvPr/>
          </p:nvSpPr>
          <p:spPr>
            <a:xfrm>
              <a:off x="4855210" y="2840671"/>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75ACFDE-8E5C-4B87-BE63-FFC7060E5276}"/>
                </a:ext>
              </a:extLst>
            </p:cNvPr>
            <p:cNvSpPr/>
            <p:nvPr/>
          </p:nvSpPr>
          <p:spPr>
            <a:xfrm>
              <a:off x="4855210" y="1596390"/>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CC28AA6-30E5-4D0A-9E0B-9986577771F2}"/>
                </a:ext>
              </a:extLst>
            </p:cNvPr>
            <p:cNvSpPr/>
            <p:nvPr/>
          </p:nvSpPr>
          <p:spPr>
            <a:xfrm>
              <a:off x="4855210" y="530542"/>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23CF0B0-ABF2-4E57-B5B4-52DE8BB911D6}"/>
                </a:ext>
              </a:extLst>
            </p:cNvPr>
            <p:cNvSpPr/>
            <p:nvPr/>
          </p:nvSpPr>
          <p:spPr>
            <a:xfrm>
              <a:off x="6497320" y="5150802"/>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F563235-B7B8-4FBC-8123-F6CA0B0E913A}"/>
                </a:ext>
              </a:extLst>
            </p:cNvPr>
            <p:cNvSpPr/>
            <p:nvPr/>
          </p:nvSpPr>
          <p:spPr>
            <a:xfrm>
              <a:off x="6497320" y="3995737"/>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48DE7F4-733F-48AA-8F64-F24B27079E91}"/>
                </a:ext>
              </a:extLst>
            </p:cNvPr>
            <p:cNvSpPr/>
            <p:nvPr/>
          </p:nvSpPr>
          <p:spPr>
            <a:xfrm>
              <a:off x="6497320" y="2840672"/>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C4BE2B7-EE1C-4989-9963-B3AECD4C0BCE}"/>
                </a:ext>
              </a:extLst>
            </p:cNvPr>
            <p:cNvSpPr/>
            <p:nvPr/>
          </p:nvSpPr>
          <p:spPr>
            <a:xfrm>
              <a:off x="6497320" y="1685607"/>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AC98995-A38D-4F1A-8FF3-3F558A9A1776}"/>
                </a:ext>
              </a:extLst>
            </p:cNvPr>
            <p:cNvSpPr/>
            <p:nvPr/>
          </p:nvSpPr>
          <p:spPr>
            <a:xfrm>
              <a:off x="6474460" y="530542"/>
              <a:ext cx="932180" cy="87312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8232084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B388C71-FC3D-442C-ACD2-AA82ED4CCD0E}"/>
              </a:ext>
            </a:extLst>
          </p:cNvPr>
          <p:cNvGrpSpPr/>
          <p:nvPr/>
        </p:nvGrpSpPr>
        <p:grpSpPr>
          <a:xfrm>
            <a:off x="1271270" y="418888"/>
            <a:ext cx="9921082" cy="6156960"/>
            <a:chOff x="1271270" y="373380"/>
            <a:chExt cx="9921082" cy="6156960"/>
          </a:xfrm>
        </p:grpSpPr>
        <p:grpSp>
          <p:nvGrpSpPr>
            <p:cNvPr id="3" name="Group 2">
              <a:extLst>
                <a:ext uri="{FF2B5EF4-FFF2-40B4-BE49-F238E27FC236}">
                  <a16:creationId xmlns:a16="http://schemas.microsoft.com/office/drawing/2014/main" id="{30B8078A-1196-481C-B225-BF2338267467}"/>
                </a:ext>
              </a:extLst>
            </p:cNvPr>
            <p:cNvGrpSpPr/>
            <p:nvPr/>
          </p:nvGrpSpPr>
          <p:grpSpPr>
            <a:xfrm>
              <a:off x="8366939" y="3770595"/>
              <a:ext cx="2825413" cy="2759745"/>
              <a:chOff x="7565706" y="2525713"/>
              <a:chExt cx="3232786" cy="3452177"/>
            </a:xfrm>
          </p:grpSpPr>
          <p:sp>
            <p:nvSpPr>
              <p:cNvPr id="10" name="Oval 9">
                <a:extLst>
                  <a:ext uri="{FF2B5EF4-FFF2-40B4-BE49-F238E27FC236}">
                    <a16:creationId xmlns:a16="http://schemas.microsoft.com/office/drawing/2014/main" id="{291F56BA-7E97-4843-8FD4-5A35486F8331}"/>
                  </a:ext>
                </a:extLst>
              </p:cNvPr>
              <p:cNvSpPr/>
              <p:nvPr/>
            </p:nvSpPr>
            <p:spPr>
              <a:xfrm>
                <a:off x="7565706" y="492188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64E83F-1799-4C14-96B6-A4D9AF219731}"/>
                  </a:ext>
                </a:extLst>
              </p:cNvPr>
              <p:cNvSpPr/>
              <p:nvPr/>
            </p:nvSpPr>
            <p:spPr>
              <a:xfrm>
                <a:off x="9741217" y="493331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E02F28D-E767-423C-B87A-E441B39644C5}"/>
                  </a:ext>
                </a:extLst>
              </p:cNvPr>
              <p:cNvSpPr/>
              <p:nvPr/>
            </p:nvSpPr>
            <p:spPr>
              <a:xfrm>
                <a:off x="8683942" y="367982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18831975-8343-40D4-99AB-595F74DED551}"/>
                  </a:ext>
                </a:extLst>
              </p:cNvPr>
              <p:cNvSpPr/>
              <p:nvPr/>
            </p:nvSpPr>
            <p:spPr>
              <a:xfrm>
                <a:off x="7565707" y="2525713"/>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2010B0D-126A-45AA-AEEF-7697715669EA}"/>
                  </a:ext>
                </a:extLst>
              </p:cNvPr>
              <p:cNvSpPr/>
              <p:nvPr/>
            </p:nvSpPr>
            <p:spPr>
              <a:xfrm>
                <a:off x="9741217" y="2525713"/>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99C53357-6B55-4ADC-90AE-01416E7C7FEC}"/>
                </a:ext>
              </a:extLst>
            </p:cNvPr>
            <p:cNvGrpSpPr/>
            <p:nvPr/>
          </p:nvGrpSpPr>
          <p:grpSpPr>
            <a:xfrm>
              <a:off x="1271270" y="373380"/>
              <a:ext cx="2825413" cy="2759745"/>
              <a:chOff x="2736055" y="327026"/>
              <a:chExt cx="3232786" cy="3452177"/>
            </a:xfrm>
          </p:grpSpPr>
          <p:sp>
            <p:nvSpPr>
              <p:cNvPr id="5" name="Oval 4">
                <a:extLst>
                  <a:ext uri="{FF2B5EF4-FFF2-40B4-BE49-F238E27FC236}">
                    <a16:creationId xmlns:a16="http://schemas.microsoft.com/office/drawing/2014/main" id="{A09552CE-8E27-47FB-A520-C87C630867F7}"/>
                  </a:ext>
                </a:extLst>
              </p:cNvPr>
              <p:cNvSpPr/>
              <p:nvPr/>
            </p:nvSpPr>
            <p:spPr>
              <a:xfrm>
                <a:off x="2736055" y="272319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0F6269A-82A7-4284-9575-95A120959609}"/>
                  </a:ext>
                </a:extLst>
              </p:cNvPr>
              <p:cNvSpPr/>
              <p:nvPr/>
            </p:nvSpPr>
            <p:spPr>
              <a:xfrm>
                <a:off x="4911566" y="273462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74406DC-7634-4E0B-A318-D37A3C99F044}"/>
                  </a:ext>
                </a:extLst>
              </p:cNvPr>
              <p:cNvSpPr/>
              <p:nvPr/>
            </p:nvSpPr>
            <p:spPr>
              <a:xfrm>
                <a:off x="3854291" y="148113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B47B686-C19E-4D65-811F-C8D40BBD6716}"/>
                  </a:ext>
                </a:extLst>
              </p:cNvPr>
              <p:cNvSpPr/>
              <p:nvPr/>
            </p:nvSpPr>
            <p:spPr>
              <a:xfrm>
                <a:off x="2736056" y="327026"/>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E52DBA7-E631-4190-9FCB-AC199E8660AF}"/>
                  </a:ext>
                </a:extLst>
              </p:cNvPr>
              <p:cNvSpPr/>
              <p:nvPr/>
            </p:nvSpPr>
            <p:spPr>
              <a:xfrm>
                <a:off x="4911566" y="327026"/>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35066772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EA60678-B270-4041-A0F5-14774EFF1CAA}"/>
              </a:ext>
            </a:extLst>
          </p:cNvPr>
          <p:cNvGrpSpPr/>
          <p:nvPr/>
        </p:nvGrpSpPr>
        <p:grpSpPr>
          <a:xfrm>
            <a:off x="879478" y="1186202"/>
            <a:ext cx="10448926" cy="4795658"/>
            <a:chOff x="871536" y="1125308"/>
            <a:chExt cx="10448926" cy="4795658"/>
          </a:xfrm>
        </p:grpSpPr>
        <p:sp>
          <p:nvSpPr>
            <p:cNvPr id="3" name="Oval 2">
              <a:extLst>
                <a:ext uri="{FF2B5EF4-FFF2-40B4-BE49-F238E27FC236}">
                  <a16:creationId xmlns:a16="http://schemas.microsoft.com/office/drawing/2014/main" id="{6CAE5521-1166-4801-8B23-24F7862354F8}"/>
                </a:ext>
              </a:extLst>
            </p:cNvPr>
            <p:cNvSpPr/>
            <p:nvPr/>
          </p:nvSpPr>
          <p:spPr>
            <a:xfrm>
              <a:off x="871537" y="1125309"/>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FA203BB-D99C-4EF9-9E4F-E1FD2A1E1EC1}"/>
                </a:ext>
              </a:extLst>
            </p:cNvPr>
            <p:cNvSpPr/>
            <p:nvPr/>
          </p:nvSpPr>
          <p:spPr>
            <a:xfrm>
              <a:off x="4013880" y="1125309"/>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ABB5669-5AD5-4D98-BB86-3FC389BA6213}"/>
                </a:ext>
              </a:extLst>
            </p:cNvPr>
            <p:cNvSpPr/>
            <p:nvPr/>
          </p:nvSpPr>
          <p:spPr>
            <a:xfrm>
              <a:off x="6757080" y="1125308"/>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1E5A9A6-4C69-43FA-A0FE-8BFE574C1EE1}"/>
                </a:ext>
              </a:extLst>
            </p:cNvPr>
            <p:cNvSpPr/>
            <p:nvPr/>
          </p:nvSpPr>
          <p:spPr>
            <a:xfrm>
              <a:off x="9985147" y="1125309"/>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5B50548-8769-45AE-9A54-06BA74FE311C}"/>
                </a:ext>
              </a:extLst>
            </p:cNvPr>
            <p:cNvSpPr/>
            <p:nvPr/>
          </p:nvSpPr>
          <p:spPr>
            <a:xfrm>
              <a:off x="2423782" y="2807516"/>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6BFAB06-C58F-4FBF-9E83-5BD3B1806628}"/>
                </a:ext>
              </a:extLst>
            </p:cNvPr>
            <p:cNvSpPr/>
            <p:nvPr/>
          </p:nvSpPr>
          <p:spPr>
            <a:xfrm>
              <a:off x="8310107" y="2804885"/>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E84802D-F685-42BF-AFE1-E61A0B5AD5ED}"/>
                </a:ext>
              </a:extLst>
            </p:cNvPr>
            <p:cNvSpPr/>
            <p:nvPr/>
          </p:nvSpPr>
          <p:spPr>
            <a:xfrm>
              <a:off x="6757080" y="4542969"/>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9AE7425-2FBB-4C11-AF7E-C8C0BC064FEA}"/>
                </a:ext>
              </a:extLst>
            </p:cNvPr>
            <p:cNvSpPr/>
            <p:nvPr/>
          </p:nvSpPr>
          <p:spPr>
            <a:xfrm>
              <a:off x="9964055" y="4536163"/>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E26919A-7EE1-434C-9283-F6F0E77F732F}"/>
                </a:ext>
              </a:extLst>
            </p:cNvPr>
            <p:cNvSpPr/>
            <p:nvPr/>
          </p:nvSpPr>
          <p:spPr>
            <a:xfrm>
              <a:off x="871536" y="4672737"/>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68DAEED3-C585-47F9-BA9E-9685A3392437}"/>
                </a:ext>
              </a:extLst>
            </p:cNvPr>
            <p:cNvSpPr/>
            <p:nvPr/>
          </p:nvSpPr>
          <p:spPr>
            <a:xfrm>
              <a:off x="4013880" y="4672736"/>
              <a:ext cx="1335315"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955240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20B7B63-A7CF-460B-8772-9880AA494EA6}"/>
              </a:ext>
            </a:extLst>
          </p:cNvPr>
          <p:cNvGrpSpPr/>
          <p:nvPr/>
        </p:nvGrpSpPr>
        <p:grpSpPr>
          <a:xfrm>
            <a:off x="3463290" y="307971"/>
            <a:ext cx="4726782" cy="5966460"/>
            <a:chOff x="3417570" y="411480"/>
            <a:chExt cx="4726782" cy="5966460"/>
          </a:xfrm>
        </p:grpSpPr>
        <p:grpSp>
          <p:nvGrpSpPr>
            <p:cNvPr id="3" name="Group 2">
              <a:extLst>
                <a:ext uri="{FF2B5EF4-FFF2-40B4-BE49-F238E27FC236}">
                  <a16:creationId xmlns:a16="http://schemas.microsoft.com/office/drawing/2014/main" id="{1613BF77-9F30-4D69-9856-7356FA5F6D28}"/>
                </a:ext>
              </a:extLst>
            </p:cNvPr>
            <p:cNvGrpSpPr/>
            <p:nvPr/>
          </p:nvGrpSpPr>
          <p:grpSpPr>
            <a:xfrm>
              <a:off x="5318939" y="3618195"/>
              <a:ext cx="2825413" cy="2759745"/>
              <a:chOff x="7565706" y="2525713"/>
              <a:chExt cx="3232786" cy="3452177"/>
            </a:xfrm>
          </p:grpSpPr>
          <p:sp>
            <p:nvSpPr>
              <p:cNvPr id="10" name="Oval 9">
                <a:extLst>
                  <a:ext uri="{FF2B5EF4-FFF2-40B4-BE49-F238E27FC236}">
                    <a16:creationId xmlns:a16="http://schemas.microsoft.com/office/drawing/2014/main" id="{4F07420F-D67D-4FA4-81E4-83B6537D2370}"/>
                  </a:ext>
                </a:extLst>
              </p:cNvPr>
              <p:cNvSpPr/>
              <p:nvPr/>
            </p:nvSpPr>
            <p:spPr>
              <a:xfrm>
                <a:off x="7565706" y="492188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27EF953-2D45-4795-B353-C60992843FF6}"/>
                  </a:ext>
                </a:extLst>
              </p:cNvPr>
              <p:cNvSpPr/>
              <p:nvPr/>
            </p:nvSpPr>
            <p:spPr>
              <a:xfrm>
                <a:off x="9741217" y="493331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4F92C57-7A1C-4E38-A3F4-93677340DE22}"/>
                  </a:ext>
                </a:extLst>
              </p:cNvPr>
              <p:cNvSpPr/>
              <p:nvPr/>
            </p:nvSpPr>
            <p:spPr>
              <a:xfrm>
                <a:off x="8683942" y="3679825"/>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3AB8D43-78B5-400A-9D42-E9F84EB39C75}"/>
                  </a:ext>
                </a:extLst>
              </p:cNvPr>
              <p:cNvSpPr/>
              <p:nvPr/>
            </p:nvSpPr>
            <p:spPr>
              <a:xfrm>
                <a:off x="7565707" y="2525713"/>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10BD6B61-A476-4992-B2D0-98D76B753E39}"/>
                  </a:ext>
                </a:extLst>
              </p:cNvPr>
              <p:cNvSpPr/>
              <p:nvPr/>
            </p:nvSpPr>
            <p:spPr>
              <a:xfrm>
                <a:off x="9741217" y="2525713"/>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68E7CE4F-FC64-4E1F-9781-9DC9ADDA3D73}"/>
                </a:ext>
              </a:extLst>
            </p:cNvPr>
            <p:cNvGrpSpPr/>
            <p:nvPr/>
          </p:nvGrpSpPr>
          <p:grpSpPr>
            <a:xfrm>
              <a:off x="3417570" y="411480"/>
              <a:ext cx="2825413" cy="2759745"/>
              <a:chOff x="2736055" y="327026"/>
              <a:chExt cx="3232786" cy="3452177"/>
            </a:xfrm>
          </p:grpSpPr>
          <p:sp>
            <p:nvSpPr>
              <p:cNvPr id="5" name="Oval 4">
                <a:extLst>
                  <a:ext uri="{FF2B5EF4-FFF2-40B4-BE49-F238E27FC236}">
                    <a16:creationId xmlns:a16="http://schemas.microsoft.com/office/drawing/2014/main" id="{70B1A95A-CADB-4414-8DD2-EE11988F4808}"/>
                  </a:ext>
                </a:extLst>
              </p:cNvPr>
              <p:cNvSpPr/>
              <p:nvPr/>
            </p:nvSpPr>
            <p:spPr>
              <a:xfrm>
                <a:off x="2736055" y="272319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07C102A-CFB2-4620-8424-E805009D9F54}"/>
                  </a:ext>
                </a:extLst>
              </p:cNvPr>
              <p:cNvSpPr/>
              <p:nvPr/>
            </p:nvSpPr>
            <p:spPr>
              <a:xfrm>
                <a:off x="4911566" y="273462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FCD43D2-5B36-4ADA-A68D-44B4F57428D9}"/>
                  </a:ext>
                </a:extLst>
              </p:cNvPr>
              <p:cNvSpPr/>
              <p:nvPr/>
            </p:nvSpPr>
            <p:spPr>
              <a:xfrm>
                <a:off x="3854291" y="1481138"/>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69E34EC-FD4F-4063-BE35-1E489A360909}"/>
                  </a:ext>
                </a:extLst>
              </p:cNvPr>
              <p:cNvSpPr/>
              <p:nvPr/>
            </p:nvSpPr>
            <p:spPr>
              <a:xfrm>
                <a:off x="2736056" y="327026"/>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B31D751-4832-404A-9BC7-724B647ACE8C}"/>
                  </a:ext>
                </a:extLst>
              </p:cNvPr>
              <p:cNvSpPr/>
              <p:nvPr/>
            </p:nvSpPr>
            <p:spPr>
              <a:xfrm>
                <a:off x="4911566" y="327026"/>
                <a:ext cx="1057275"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92596134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66CE331-49C1-417D-9862-36CB619B1D0D}"/>
              </a:ext>
            </a:extLst>
          </p:cNvPr>
          <p:cNvGrpSpPr/>
          <p:nvPr/>
        </p:nvGrpSpPr>
        <p:grpSpPr>
          <a:xfrm>
            <a:off x="1943100" y="525779"/>
            <a:ext cx="8546806" cy="5241606"/>
            <a:chOff x="2312964" y="211137"/>
            <a:chExt cx="7327606" cy="5213350"/>
          </a:xfrm>
        </p:grpSpPr>
        <p:grpSp>
          <p:nvGrpSpPr>
            <p:cNvPr id="3" name="Group 2">
              <a:extLst>
                <a:ext uri="{FF2B5EF4-FFF2-40B4-BE49-F238E27FC236}">
                  <a16:creationId xmlns:a16="http://schemas.microsoft.com/office/drawing/2014/main" id="{C5957E3A-6690-433C-B4BD-A9B7ADB3CF4C}"/>
                </a:ext>
              </a:extLst>
            </p:cNvPr>
            <p:cNvGrpSpPr/>
            <p:nvPr/>
          </p:nvGrpSpPr>
          <p:grpSpPr>
            <a:xfrm>
              <a:off x="7406640" y="1728152"/>
              <a:ext cx="2233930" cy="3696335"/>
              <a:chOff x="6954520" y="1195705"/>
              <a:chExt cx="3314700" cy="5082540"/>
            </a:xfrm>
          </p:grpSpPr>
          <p:sp>
            <p:nvSpPr>
              <p:cNvPr id="10" name="Oval 9">
                <a:extLst>
                  <a:ext uri="{FF2B5EF4-FFF2-40B4-BE49-F238E27FC236}">
                    <a16:creationId xmlns:a16="http://schemas.microsoft.com/office/drawing/2014/main" id="{EE9A54CA-FAF0-441B-9D96-707A663C0A51}"/>
                  </a:ext>
                </a:extLst>
              </p:cNvPr>
              <p:cNvSpPr/>
              <p:nvPr/>
            </p:nvSpPr>
            <p:spPr>
              <a:xfrm>
                <a:off x="7971790" y="11957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266A9BA-C9A0-40E8-A07B-89D66A785F84}"/>
                  </a:ext>
                </a:extLst>
              </p:cNvPr>
              <p:cNvSpPr/>
              <p:nvPr/>
            </p:nvSpPr>
            <p:spPr>
              <a:xfrm>
                <a:off x="9011920" y="49752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9E28336-B305-4955-9394-816D2E9774DC}"/>
                  </a:ext>
                </a:extLst>
              </p:cNvPr>
              <p:cNvSpPr/>
              <p:nvPr/>
            </p:nvSpPr>
            <p:spPr>
              <a:xfrm>
                <a:off x="6954520" y="49752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0734898-C299-4045-9379-8CB41901365C}"/>
                  </a:ext>
                </a:extLst>
              </p:cNvPr>
              <p:cNvSpPr/>
              <p:nvPr/>
            </p:nvSpPr>
            <p:spPr>
              <a:xfrm>
                <a:off x="8927465" y="3126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A5039AC-A82F-4AB4-AF11-55D66ECCE164}"/>
                  </a:ext>
                </a:extLst>
              </p:cNvPr>
              <p:cNvSpPr/>
              <p:nvPr/>
            </p:nvSpPr>
            <p:spPr>
              <a:xfrm>
                <a:off x="6954520" y="319976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1BCD9FA9-260F-49B3-AD7E-2614E031EDB6}"/>
                </a:ext>
              </a:extLst>
            </p:cNvPr>
            <p:cNvGrpSpPr/>
            <p:nvPr/>
          </p:nvGrpSpPr>
          <p:grpSpPr>
            <a:xfrm rot="10800000">
              <a:off x="2312964" y="211137"/>
              <a:ext cx="2233930" cy="3696335"/>
              <a:chOff x="6954520" y="1195705"/>
              <a:chExt cx="3314700" cy="5082540"/>
            </a:xfrm>
          </p:grpSpPr>
          <p:sp>
            <p:nvSpPr>
              <p:cNvPr id="5" name="Oval 4">
                <a:extLst>
                  <a:ext uri="{FF2B5EF4-FFF2-40B4-BE49-F238E27FC236}">
                    <a16:creationId xmlns:a16="http://schemas.microsoft.com/office/drawing/2014/main" id="{3AB2C7EA-A64F-4FB5-B10F-35CB21C590F4}"/>
                  </a:ext>
                </a:extLst>
              </p:cNvPr>
              <p:cNvSpPr/>
              <p:nvPr/>
            </p:nvSpPr>
            <p:spPr>
              <a:xfrm>
                <a:off x="7971790" y="11957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930BD8F-7566-41BE-8BB3-AE49C1F3722D}"/>
                  </a:ext>
                </a:extLst>
              </p:cNvPr>
              <p:cNvSpPr/>
              <p:nvPr/>
            </p:nvSpPr>
            <p:spPr>
              <a:xfrm>
                <a:off x="9011920" y="49752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7E0373C-400A-4A1E-82A7-ECC2B8CF5FFE}"/>
                  </a:ext>
                </a:extLst>
              </p:cNvPr>
              <p:cNvSpPr/>
              <p:nvPr/>
            </p:nvSpPr>
            <p:spPr>
              <a:xfrm>
                <a:off x="6954520" y="49752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3C170B1-C5C2-440D-ADC3-40DB8C02EA82}"/>
                  </a:ext>
                </a:extLst>
              </p:cNvPr>
              <p:cNvSpPr/>
              <p:nvPr/>
            </p:nvSpPr>
            <p:spPr>
              <a:xfrm>
                <a:off x="8927465" y="3126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2E50B63-BEC3-4064-A4DD-CF1B2144870C}"/>
                  </a:ext>
                </a:extLst>
              </p:cNvPr>
              <p:cNvSpPr/>
              <p:nvPr/>
            </p:nvSpPr>
            <p:spPr>
              <a:xfrm>
                <a:off x="6954520" y="319976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10126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9345B8C-C8E1-4B9A-9B7E-F6EF9CACF395}"/>
              </a:ext>
            </a:extLst>
          </p:cNvPr>
          <p:cNvGrpSpPr/>
          <p:nvPr/>
        </p:nvGrpSpPr>
        <p:grpSpPr>
          <a:xfrm>
            <a:off x="2101850" y="1021715"/>
            <a:ext cx="8534400" cy="4541520"/>
            <a:chOff x="-1981200" y="-27305"/>
            <a:chExt cx="8534400" cy="4541520"/>
          </a:xfrm>
        </p:grpSpPr>
        <p:sp>
          <p:nvSpPr>
            <p:cNvPr id="3" name="Oval 2">
              <a:extLst>
                <a:ext uri="{FF2B5EF4-FFF2-40B4-BE49-F238E27FC236}">
                  <a16:creationId xmlns:a16="http://schemas.microsoft.com/office/drawing/2014/main" id="{1E902BB0-BC0B-4E26-AD99-89769AD5AA92}"/>
                </a:ext>
              </a:extLst>
            </p:cNvPr>
            <p:cNvSpPr/>
            <p:nvPr/>
          </p:nvSpPr>
          <p:spPr>
            <a:xfrm>
              <a:off x="-1981200" y="-273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A7CB870-5F3C-49A6-AF3D-714A716D9C7E}"/>
                </a:ext>
              </a:extLst>
            </p:cNvPr>
            <p:cNvSpPr/>
            <p:nvPr/>
          </p:nvSpPr>
          <p:spPr>
            <a:xfrm>
              <a:off x="5295900" y="3211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3358541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A00D38F-62CB-4B82-8E4D-37D10AE39661}"/>
              </a:ext>
            </a:extLst>
          </p:cNvPr>
          <p:cNvGrpSpPr/>
          <p:nvPr/>
        </p:nvGrpSpPr>
        <p:grpSpPr>
          <a:xfrm>
            <a:off x="1431651" y="1114389"/>
            <a:ext cx="9514830" cy="4355813"/>
            <a:chOff x="1605070" y="799079"/>
            <a:chExt cx="9514830" cy="4355813"/>
          </a:xfrm>
        </p:grpSpPr>
        <p:sp>
          <p:nvSpPr>
            <p:cNvPr id="3" name="Oval 2">
              <a:extLst>
                <a:ext uri="{FF2B5EF4-FFF2-40B4-BE49-F238E27FC236}">
                  <a16:creationId xmlns:a16="http://schemas.microsoft.com/office/drawing/2014/main" id="{54C4F4F7-7F3F-4FBA-9BB0-FE7C61BCECC0}"/>
                </a:ext>
              </a:extLst>
            </p:cNvPr>
            <p:cNvSpPr/>
            <p:nvPr/>
          </p:nvSpPr>
          <p:spPr>
            <a:xfrm>
              <a:off x="1605071" y="799081"/>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3EB1A78-99F6-4C7B-98BE-C96657C3BEA4}"/>
                </a:ext>
              </a:extLst>
            </p:cNvPr>
            <p:cNvSpPr/>
            <p:nvPr/>
          </p:nvSpPr>
          <p:spPr>
            <a:xfrm>
              <a:off x="1605070" y="2334997"/>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EFBF1CF-3AE3-46C9-BF5A-5D4E81E7E398}"/>
                </a:ext>
              </a:extLst>
            </p:cNvPr>
            <p:cNvSpPr/>
            <p:nvPr/>
          </p:nvSpPr>
          <p:spPr>
            <a:xfrm>
              <a:off x="3600349" y="799080"/>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D09FAA1-4B3D-4195-A8C9-02289FABD6F2}"/>
                </a:ext>
              </a:extLst>
            </p:cNvPr>
            <p:cNvSpPr/>
            <p:nvPr/>
          </p:nvSpPr>
          <p:spPr>
            <a:xfrm>
              <a:off x="3600348" y="2334998"/>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1848EDE-B6B0-468D-896D-A6E93BE5B582}"/>
                </a:ext>
              </a:extLst>
            </p:cNvPr>
            <p:cNvSpPr/>
            <p:nvPr/>
          </p:nvSpPr>
          <p:spPr>
            <a:xfrm>
              <a:off x="3600347" y="3911857"/>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5DE16D2-3EFD-40E6-8633-4FAC5A385D5C}"/>
                </a:ext>
              </a:extLst>
            </p:cNvPr>
            <p:cNvSpPr/>
            <p:nvPr/>
          </p:nvSpPr>
          <p:spPr>
            <a:xfrm>
              <a:off x="7440320" y="816547"/>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8F1198F-8BE0-4865-BB4B-860CE9AA99BF}"/>
                </a:ext>
              </a:extLst>
            </p:cNvPr>
            <p:cNvSpPr/>
            <p:nvPr/>
          </p:nvSpPr>
          <p:spPr>
            <a:xfrm>
              <a:off x="9744541" y="799079"/>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6F4C3D5-F1B6-4BA4-8174-4DAD63BEE40A}"/>
                </a:ext>
              </a:extLst>
            </p:cNvPr>
            <p:cNvSpPr/>
            <p:nvPr/>
          </p:nvSpPr>
          <p:spPr>
            <a:xfrm>
              <a:off x="8525341" y="2334996"/>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9194CE6-E858-46BF-A36B-0A1379818070}"/>
                </a:ext>
              </a:extLst>
            </p:cNvPr>
            <p:cNvSpPr/>
            <p:nvPr/>
          </p:nvSpPr>
          <p:spPr>
            <a:xfrm>
              <a:off x="7440320" y="3911857"/>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6AB15AA-1A02-4DE9-AD33-89377BFDD2C0}"/>
                </a:ext>
              </a:extLst>
            </p:cNvPr>
            <p:cNvSpPr/>
            <p:nvPr/>
          </p:nvSpPr>
          <p:spPr>
            <a:xfrm>
              <a:off x="9744541" y="3853754"/>
              <a:ext cx="1375359" cy="12430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6396602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ABA189B-ABFF-42A1-8228-9AF69DE1E65C}"/>
              </a:ext>
            </a:extLst>
          </p:cNvPr>
          <p:cNvGrpSpPr/>
          <p:nvPr/>
        </p:nvGrpSpPr>
        <p:grpSpPr>
          <a:xfrm>
            <a:off x="1480460" y="914382"/>
            <a:ext cx="9180286" cy="5203375"/>
            <a:chOff x="1480460" y="812803"/>
            <a:chExt cx="9180286" cy="5203375"/>
          </a:xfrm>
        </p:grpSpPr>
        <p:sp>
          <p:nvSpPr>
            <p:cNvPr id="3" name="Oval 2">
              <a:extLst>
                <a:ext uri="{FF2B5EF4-FFF2-40B4-BE49-F238E27FC236}">
                  <a16:creationId xmlns:a16="http://schemas.microsoft.com/office/drawing/2014/main" id="{2D0410A6-94DF-4800-B768-7CAE0168910F}"/>
                </a:ext>
              </a:extLst>
            </p:cNvPr>
            <p:cNvSpPr/>
            <p:nvPr/>
          </p:nvSpPr>
          <p:spPr>
            <a:xfrm>
              <a:off x="1480460" y="812804"/>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17468413-AACD-4EC1-B82E-1679FCA5091A}"/>
                </a:ext>
              </a:extLst>
            </p:cNvPr>
            <p:cNvSpPr/>
            <p:nvPr/>
          </p:nvSpPr>
          <p:spPr>
            <a:xfrm>
              <a:off x="4114803" y="812804"/>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812007C-A0E8-4BD3-ACC2-B3980F5B6961}"/>
                </a:ext>
              </a:extLst>
            </p:cNvPr>
            <p:cNvSpPr/>
            <p:nvPr/>
          </p:nvSpPr>
          <p:spPr>
            <a:xfrm>
              <a:off x="6828974" y="812803"/>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29807E5-17F5-4C05-B92A-7FF4E0E59B89}"/>
                </a:ext>
              </a:extLst>
            </p:cNvPr>
            <p:cNvSpPr/>
            <p:nvPr/>
          </p:nvSpPr>
          <p:spPr>
            <a:xfrm>
              <a:off x="1480460" y="2826657"/>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7306F91-F527-4423-B7FD-1A58CBBCA69A}"/>
                </a:ext>
              </a:extLst>
            </p:cNvPr>
            <p:cNvSpPr/>
            <p:nvPr/>
          </p:nvSpPr>
          <p:spPr>
            <a:xfrm>
              <a:off x="4114803" y="2826656"/>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99188DC-8A8E-4FD8-B2BB-765425CE5144}"/>
                </a:ext>
              </a:extLst>
            </p:cNvPr>
            <p:cNvSpPr/>
            <p:nvPr/>
          </p:nvSpPr>
          <p:spPr>
            <a:xfrm>
              <a:off x="6828974" y="2826655"/>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2E5E5E9-6C8E-41C1-BCA2-3CD1DC113BB4}"/>
                </a:ext>
              </a:extLst>
            </p:cNvPr>
            <p:cNvSpPr/>
            <p:nvPr/>
          </p:nvSpPr>
          <p:spPr>
            <a:xfrm>
              <a:off x="9412518" y="2826654"/>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709B855-6593-4A05-AE6A-143E880B4B69}"/>
                </a:ext>
              </a:extLst>
            </p:cNvPr>
            <p:cNvSpPr/>
            <p:nvPr/>
          </p:nvSpPr>
          <p:spPr>
            <a:xfrm>
              <a:off x="1480460" y="4811490"/>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4AE7C58-C08E-481B-BE26-F14F4DFE66EA}"/>
                </a:ext>
              </a:extLst>
            </p:cNvPr>
            <p:cNvSpPr/>
            <p:nvPr/>
          </p:nvSpPr>
          <p:spPr>
            <a:xfrm>
              <a:off x="4114803" y="4811493"/>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9921A2E-A587-4C23-B406-3F04BF88A983}"/>
                </a:ext>
              </a:extLst>
            </p:cNvPr>
            <p:cNvSpPr/>
            <p:nvPr/>
          </p:nvSpPr>
          <p:spPr>
            <a:xfrm>
              <a:off x="6828974" y="4811493"/>
              <a:ext cx="1248228"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233663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CB5F9F7-0298-4FBB-BC10-41595D884DB4}"/>
              </a:ext>
            </a:extLst>
          </p:cNvPr>
          <p:cNvGrpSpPr/>
          <p:nvPr/>
        </p:nvGrpSpPr>
        <p:grpSpPr>
          <a:xfrm>
            <a:off x="2651761" y="429260"/>
            <a:ext cx="7143750" cy="5765800"/>
            <a:chOff x="4201795" y="234950"/>
            <a:chExt cx="6279515" cy="5008868"/>
          </a:xfrm>
        </p:grpSpPr>
        <p:sp>
          <p:nvSpPr>
            <p:cNvPr id="3" name="Oval 2">
              <a:extLst>
                <a:ext uri="{FF2B5EF4-FFF2-40B4-BE49-F238E27FC236}">
                  <a16:creationId xmlns:a16="http://schemas.microsoft.com/office/drawing/2014/main" id="{8955E0D9-6E5D-43C2-A53E-D0CE2D7F6BBD}"/>
                </a:ext>
              </a:extLst>
            </p:cNvPr>
            <p:cNvSpPr/>
            <p:nvPr/>
          </p:nvSpPr>
          <p:spPr>
            <a:xfrm>
              <a:off x="4201795" y="4222103"/>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72B57C6-0CEA-43A1-B04B-1C0804C5D5F1}"/>
                </a:ext>
              </a:extLst>
            </p:cNvPr>
            <p:cNvSpPr/>
            <p:nvPr/>
          </p:nvSpPr>
          <p:spPr>
            <a:xfrm>
              <a:off x="5609590" y="4214492"/>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FE55BCA-36A6-4129-A7F2-EEE82866DA73}"/>
                </a:ext>
              </a:extLst>
            </p:cNvPr>
            <p:cNvSpPr/>
            <p:nvPr/>
          </p:nvSpPr>
          <p:spPr>
            <a:xfrm>
              <a:off x="4201795" y="2891783"/>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A0403A8-FE0F-42BC-AEC6-9F2970872DF5}"/>
                </a:ext>
              </a:extLst>
            </p:cNvPr>
            <p:cNvSpPr/>
            <p:nvPr/>
          </p:nvSpPr>
          <p:spPr>
            <a:xfrm>
              <a:off x="5609590" y="2887978"/>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04DA921-A610-466F-992A-0938C13B4438}"/>
                </a:ext>
              </a:extLst>
            </p:cNvPr>
            <p:cNvSpPr/>
            <p:nvPr/>
          </p:nvSpPr>
          <p:spPr>
            <a:xfrm>
              <a:off x="4201795" y="1561463"/>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B1151A7-CC08-4DB2-900C-57A27276FAC1}"/>
                </a:ext>
              </a:extLst>
            </p:cNvPr>
            <p:cNvSpPr/>
            <p:nvPr/>
          </p:nvSpPr>
          <p:spPr>
            <a:xfrm>
              <a:off x="5609590" y="1561464"/>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D7F4183-8BD9-45C4-859F-3D224492387B}"/>
                </a:ext>
              </a:extLst>
            </p:cNvPr>
            <p:cNvSpPr/>
            <p:nvPr/>
          </p:nvSpPr>
          <p:spPr>
            <a:xfrm>
              <a:off x="4201795" y="257493"/>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351D44E-6A67-44AA-ABF3-1683F329997D}"/>
                </a:ext>
              </a:extLst>
            </p:cNvPr>
            <p:cNvSpPr/>
            <p:nvPr/>
          </p:nvSpPr>
          <p:spPr>
            <a:xfrm>
              <a:off x="5609590" y="234950"/>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1FAB535-13A7-48D9-AE4E-FD8AA999A96B}"/>
                </a:ext>
              </a:extLst>
            </p:cNvPr>
            <p:cNvSpPr/>
            <p:nvPr/>
          </p:nvSpPr>
          <p:spPr>
            <a:xfrm>
              <a:off x="9423400" y="2887977"/>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51A44E0-FE44-4FE3-853D-94D456F14E53}"/>
                </a:ext>
              </a:extLst>
            </p:cNvPr>
            <p:cNvSpPr/>
            <p:nvPr/>
          </p:nvSpPr>
          <p:spPr>
            <a:xfrm>
              <a:off x="9423400" y="1561463"/>
              <a:ext cx="1057910" cy="1021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2184691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B92EF15-B03A-4E4D-86C0-C3C0A073E75C}"/>
              </a:ext>
            </a:extLst>
          </p:cNvPr>
          <p:cNvGrpSpPr/>
          <p:nvPr/>
        </p:nvGrpSpPr>
        <p:grpSpPr>
          <a:xfrm>
            <a:off x="1254738" y="530184"/>
            <a:ext cx="10014844" cy="5869573"/>
            <a:chOff x="1254738" y="700760"/>
            <a:chExt cx="10014844" cy="5869573"/>
          </a:xfrm>
        </p:grpSpPr>
        <p:sp>
          <p:nvSpPr>
            <p:cNvPr id="3" name="Oval 2">
              <a:extLst>
                <a:ext uri="{FF2B5EF4-FFF2-40B4-BE49-F238E27FC236}">
                  <a16:creationId xmlns:a16="http://schemas.microsoft.com/office/drawing/2014/main" id="{D74E7DE8-BD66-463C-ABBA-DDCF76175FE2}"/>
                </a:ext>
              </a:extLst>
            </p:cNvPr>
            <p:cNvSpPr/>
            <p:nvPr/>
          </p:nvSpPr>
          <p:spPr>
            <a:xfrm>
              <a:off x="3541192" y="453002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F14E23A-7EC7-4846-A91A-E1F9CD1D6F0E}"/>
                </a:ext>
              </a:extLst>
            </p:cNvPr>
            <p:cNvSpPr/>
            <p:nvPr/>
          </p:nvSpPr>
          <p:spPr>
            <a:xfrm>
              <a:off x="2563716" y="5550177"/>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FA34339-28F2-4223-B6D1-2E3D4A27CFC6}"/>
                </a:ext>
              </a:extLst>
            </p:cNvPr>
            <p:cNvSpPr/>
            <p:nvPr/>
          </p:nvSpPr>
          <p:spPr>
            <a:xfrm rot="5400000">
              <a:off x="4109187" y="800282"/>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BC7218E-06B6-434B-85DE-5DF8A7B65D88}"/>
                </a:ext>
              </a:extLst>
            </p:cNvPr>
            <p:cNvSpPr/>
            <p:nvPr/>
          </p:nvSpPr>
          <p:spPr>
            <a:xfrm rot="5400000">
              <a:off x="4109187" y="3009395"/>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288B03A-D909-4F6C-9269-E4905CE5FB3F}"/>
                </a:ext>
              </a:extLst>
            </p:cNvPr>
            <p:cNvSpPr/>
            <p:nvPr/>
          </p:nvSpPr>
          <p:spPr>
            <a:xfrm rot="5400000">
              <a:off x="2608736" y="178394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029FD11-DC88-4339-B45A-F3E34969B381}"/>
                </a:ext>
              </a:extLst>
            </p:cNvPr>
            <p:cNvSpPr/>
            <p:nvPr/>
          </p:nvSpPr>
          <p:spPr>
            <a:xfrm rot="5400000">
              <a:off x="1209718" y="745780"/>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3C97F72-3326-47F9-B4E1-95B814254190}"/>
                </a:ext>
              </a:extLst>
            </p:cNvPr>
            <p:cNvSpPr/>
            <p:nvPr/>
          </p:nvSpPr>
          <p:spPr>
            <a:xfrm rot="5400000">
              <a:off x="1209718" y="2954893"/>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3ADC1E1-B42F-4D37-BFE8-7AD93F9FEAB9}"/>
                </a:ext>
              </a:extLst>
            </p:cNvPr>
            <p:cNvSpPr/>
            <p:nvPr/>
          </p:nvSpPr>
          <p:spPr>
            <a:xfrm>
              <a:off x="1559959" y="453002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64DE6508-C0F4-4C1E-9A80-7FD59DC56286}"/>
                </a:ext>
              </a:extLst>
            </p:cNvPr>
            <p:cNvGrpSpPr/>
            <p:nvPr/>
          </p:nvGrpSpPr>
          <p:grpSpPr>
            <a:xfrm>
              <a:off x="7950273" y="2322399"/>
              <a:ext cx="3319309" cy="1020156"/>
              <a:chOff x="7572902" y="5191826"/>
              <a:chExt cx="3319309" cy="1020156"/>
            </a:xfrm>
          </p:grpSpPr>
          <p:sp>
            <p:nvSpPr>
              <p:cNvPr id="12" name="Oval 11">
                <a:extLst>
                  <a:ext uri="{FF2B5EF4-FFF2-40B4-BE49-F238E27FC236}">
                    <a16:creationId xmlns:a16="http://schemas.microsoft.com/office/drawing/2014/main" id="{16DD61E1-BD3D-4D3A-851B-3373A577FEC5}"/>
                  </a:ext>
                </a:extLst>
              </p:cNvPr>
              <p:cNvSpPr/>
              <p:nvPr/>
            </p:nvSpPr>
            <p:spPr>
              <a:xfrm>
                <a:off x="7572902" y="5191826"/>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2869123-DE8D-4815-928A-9492995AE1FA}"/>
                  </a:ext>
                </a:extLst>
              </p:cNvPr>
              <p:cNvSpPr/>
              <p:nvPr/>
            </p:nvSpPr>
            <p:spPr>
              <a:xfrm>
                <a:off x="9782015" y="5191826"/>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05539073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E3AA3EF-43A0-42F0-883B-9DF58859FAB9}"/>
              </a:ext>
            </a:extLst>
          </p:cNvPr>
          <p:cNvGrpSpPr/>
          <p:nvPr/>
        </p:nvGrpSpPr>
        <p:grpSpPr>
          <a:xfrm>
            <a:off x="1708920" y="799081"/>
            <a:ext cx="9089213" cy="5076215"/>
            <a:chOff x="1683151" y="799081"/>
            <a:chExt cx="9089213" cy="5076215"/>
          </a:xfrm>
        </p:grpSpPr>
        <p:sp>
          <p:nvSpPr>
            <p:cNvPr id="3" name="Oval 2">
              <a:extLst>
                <a:ext uri="{FF2B5EF4-FFF2-40B4-BE49-F238E27FC236}">
                  <a16:creationId xmlns:a16="http://schemas.microsoft.com/office/drawing/2014/main" id="{30642303-4D57-45F0-A67E-E0C8E140A63B}"/>
                </a:ext>
              </a:extLst>
            </p:cNvPr>
            <p:cNvSpPr/>
            <p:nvPr/>
          </p:nvSpPr>
          <p:spPr>
            <a:xfrm>
              <a:off x="1708920" y="799081"/>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337E554-0C4F-4FAE-AFFD-F7ED6966025A}"/>
                </a:ext>
              </a:extLst>
            </p:cNvPr>
            <p:cNvSpPr/>
            <p:nvPr/>
          </p:nvSpPr>
          <p:spPr>
            <a:xfrm>
              <a:off x="1708920" y="2115983"/>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016369B-EB04-4FDB-8CA8-ADA88030BDD4}"/>
                </a:ext>
              </a:extLst>
            </p:cNvPr>
            <p:cNvSpPr/>
            <p:nvPr/>
          </p:nvSpPr>
          <p:spPr>
            <a:xfrm>
              <a:off x="8617628" y="2014610"/>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96BD5F0-8945-4894-BC75-ACB1B30DEDDD}"/>
                </a:ext>
              </a:extLst>
            </p:cNvPr>
            <p:cNvSpPr/>
            <p:nvPr/>
          </p:nvSpPr>
          <p:spPr>
            <a:xfrm>
              <a:off x="1683151" y="3407360"/>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32AC52D-0C85-4D03-A10B-82FA28D99790}"/>
                </a:ext>
              </a:extLst>
            </p:cNvPr>
            <p:cNvSpPr/>
            <p:nvPr/>
          </p:nvSpPr>
          <p:spPr>
            <a:xfrm>
              <a:off x="3787098" y="799081"/>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476F587-78CF-4413-9CF6-A02474A17F72}"/>
                </a:ext>
              </a:extLst>
            </p:cNvPr>
            <p:cNvSpPr/>
            <p:nvPr/>
          </p:nvSpPr>
          <p:spPr>
            <a:xfrm>
              <a:off x="3769392" y="2115983"/>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D4F01B3-85C6-4CFF-839E-FE1FFF8A925A}"/>
                </a:ext>
              </a:extLst>
            </p:cNvPr>
            <p:cNvSpPr/>
            <p:nvPr/>
          </p:nvSpPr>
          <p:spPr>
            <a:xfrm>
              <a:off x="3769392" y="3407360"/>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2213740-337C-48F3-B23D-34969FDF5A34}"/>
                </a:ext>
              </a:extLst>
            </p:cNvPr>
            <p:cNvSpPr/>
            <p:nvPr/>
          </p:nvSpPr>
          <p:spPr>
            <a:xfrm>
              <a:off x="2754699" y="4855140"/>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1194379-058D-4DC7-9143-18281BFC99D9}"/>
                </a:ext>
              </a:extLst>
            </p:cNvPr>
            <p:cNvSpPr/>
            <p:nvPr/>
          </p:nvSpPr>
          <p:spPr>
            <a:xfrm>
              <a:off x="7518400" y="799081"/>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D398E1A-CCB9-4906-B425-5D7AE8B91898}"/>
                </a:ext>
              </a:extLst>
            </p:cNvPr>
            <p:cNvSpPr/>
            <p:nvPr/>
          </p:nvSpPr>
          <p:spPr>
            <a:xfrm>
              <a:off x="9578933" y="799081"/>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17944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81D317B-BADD-4950-9B6B-68FE73F3B6E4}"/>
              </a:ext>
            </a:extLst>
          </p:cNvPr>
          <p:cNvGrpSpPr/>
          <p:nvPr/>
        </p:nvGrpSpPr>
        <p:grpSpPr>
          <a:xfrm>
            <a:off x="1737653" y="763174"/>
            <a:ext cx="9209060" cy="5343636"/>
            <a:chOff x="1737653" y="799081"/>
            <a:chExt cx="9209060" cy="5343636"/>
          </a:xfrm>
        </p:grpSpPr>
        <p:sp>
          <p:nvSpPr>
            <p:cNvPr id="3" name="Oval 2">
              <a:extLst>
                <a:ext uri="{FF2B5EF4-FFF2-40B4-BE49-F238E27FC236}">
                  <a16:creationId xmlns:a16="http://schemas.microsoft.com/office/drawing/2014/main" id="{A2434270-8A97-4714-8121-8D9974C5E28B}"/>
                </a:ext>
              </a:extLst>
            </p:cNvPr>
            <p:cNvSpPr/>
            <p:nvPr/>
          </p:nvSpPr>
          <p:spPr>
            <a:xfrm>
              <a:off x="7572902" y="512256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A18F6E9-B972-4D32-94F4-DAEBB7D32880}"/>
                </a:ext>
              </a:extLst>
            </p:cNvPr>
            <p:cNvSpPr/>
            <p:nvPr/>
          </p:nvSpPr>
          <p:spPr>
            <a:xfrm>
              <a:off x="1737653" y="2042116"/>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1C25F1C-CFC2-43F3-9467-095F16CB76DA}"/>
                </a:ext>
              </a:extLst>
            </p:cNvPr>
            <p:cNvSpPr/>
            <p:nvPr/>
          </p:nvSpPr>
          <p:spPr>
            <a:xfrm>
              <a:off x="1737653" y="3343677"/>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3269C95-3470-459A-A674-5E824C439228}"/>
                </a:ext>
              </a:extLst>
            </p:cNvPr>
            <p:cNvSpPr/>
            <p:nvPr/>
          </p:nvSpPr>
          <p:spPr>
            <a:xfrm>
              <a:off x="7627404" y="79908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E142009-D814-4FA2-BA4F-2B4977BD7EC4}"/>
                </a:ext>
              </a:extLst>
            </p:cNvPr>
            <p:cNvSpPr/>
            <p:nvPr/>
          </p:nvSpPr>
          <p:spPr>
            <a:xfrm>
              <a:off x="9836517" y="79908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3646B34-AF2A-4394-B3F0-8987B58145E7}"/>
                </a:ext>
              </a:extLst>
            </p:cNvPr>
            <p:cNvSpPr/>
            <p:nvPr/>
          </p:nvSpPr>
          <p:spPr>
            <a:xfrm>
              <a:off x="8611071" y="2299532"/>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356FE3D-A7D7-4D95-BE06-951FCB351D46}"/>
                </a:ext>
              </a:extLst>
            </p:cNvPr>
            <p:cNvSpPr/>
            <p:nvPr/>
          </p:nvSpPr>
          <p:spPr>
            <a:xfrm>
              <a:off x="7572902" y="3698550"/>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44B1EB2-7FC6-4C90-8E7D-B1ECEF95FF13}"/>
                </a:ext>
              </a:extLst>
            </p:cNvPr>
            <p:cNvSpPr/>
            <p:nvPr/>
          </p:nvSpPr>
          <p:spPr>
            <a:xfrm>
              <a:off x="9782015" y="3698550"/>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2E8E309-ED66-4D8B-A30C-688AC1FEBE2C}"/>
                </a:ext>
              </a:extLst>
            </p:cNvPr>
            <p:cNvSpPr/>
            <p:nvPr/>
          </p:nvSpPr>
          <p:spPr>
            <a:xfrm>
              <a:off x="1737653" y="799081"/>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F52D5FD-43E3-4E16-A1BD-91A88A974BBD}"/>
                </a:ext>
              </a:extLst>
            </p:cNvPr>
            <p:cNvSpPr/>
            <p:nvPr/>
          </p:nvSpPr>
          <p:spPr>
            <a:xfrm>
              <a:off x="9782015" y="5053296"/>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0299254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D370156-D43B-4A09-A376-F1893D2E7620}"/>
              </a:ext>
            </a:extLst>
          </p:cNvPr>
          <p:cNvGrpSpPr/>
          <p:nvPr/>
        </p:nvGrpSpPr>
        <p:grpSpPr>
          <a:xfrm>
            <a:off x="1902770" y="814280"/>
            <a:ext cx="9075285" cy="5085397"/>
            <a:chOff x="2202316" y="721043"/>
            <a:chExt cx="9075285" cy="5085397"/>
          </a:xfrm>
        </p:grpSpPr>
        <p:grpSp>
          <p:nvGrpSpPr>
            <p:cNvPr id="3" name="Group 2">
              <a:extLst>
                <a:ext uri="{FF2B5EF4-FFF2-40B4-BE49-F238E27FC236}">
                  <a16:creationId xmlns:a16="http://schemas.microsoft.com/office/drawing/2014/main" id="{93DBB4FB-7B61-43E6-B163-05894E2CCB1F}"/>
                </a:ext>
              </a:extLst>
            </p:cNvPr>
            <p:cNvGrpSpPr/>
            <p:nvPr/>
          </p:nvGrpSpPr>
          <p:grpSpPr>
            <a:xfrm>
              <a:off x="7062952" y="721043"/>
              <a:ext cx="4214649" cy="5085397"/>
              <a:chOff x="7272936" y="721043"/>
              <a:chExt cx="4004665" cy="5085397"/>
            </a:xfrm>
          </p:grpSpPr>
          <p:sp>
            <p:nvSpPr>
              <p:cNvPr id="8" name="Oval 7">
                <a:extLst>
                  <a:ext uri="{FF2B5EF4-FFF2-40B4-BE49-F238E27FC236}">
                    <a16:creationId xmlns:a16="http://schemas.microsoft.com/office/drawing/2014/main" id="{D7650CF4-B56E-49E3-AEA1-D4582BBC8154}"/>
                  </a:ext>
                </a:extLst>
              </p:cNvPr>
              <p:cNvSpPr/>
              <p:nvPr/>
            </p:nvSpPr>
            <p:spPr>
              <a:xfrm>
                <a:off x="8717026" y="2628066"/>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A89DCFF-A820-4C8C-84D1-89D6FA1241C1}"/>
                  </a:ext>
                </a:extLst>
              </p:cNvPr>
              <p:cNvSpPr/>
              <p:nvPr/>
            </p:nvSpPr>
            <p:spPr>
              <a:xfrm>
                <a:off x="7272936" y="4515376"/>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908AE56-A7A5-4AF5-948C-B67B8E3DFA56}"/>
                  </a:ext>
                </a:extLst>
              </p:cNvPr>
              <p:cNvSpPr/>
              <p:nvPr/>
            </p:nvSpPr>
            <p:spPr>
              <a:xfrm>
                <a:off x="10156960" y="4535091"/>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E1CDB40-720F-474D-8608-857E27665C0E}"/>
                  </a:ext>
                </a:extLst>
              </p:cNvPr>
              <p:cNvSpPr/>
              <p:nvPr/>
            </p:nvSpPr>
            <p:spPr>
              <a:xfrm>
                <a:off x="7272936" y="2628067"/>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ECDE301-A629-44C8-A9DC-A381471F492F}"/>
                  </a:ext>
                </a:extLst>
              </p:cNvPr>
              <p:cNvSpPr/>
              <p:nvPr/>
            </p:nvSpPr>
            <p:spPr>
              <a:xfrm>
                <a:off x="10161115" y="2628067"/>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8C58131-309D-46F1-89FF-86357FB2C70F}"/>
                  </a:ext>
                </a:extLst>
              </p:cNvPr>
              <p:cNvSpPr/>
              <p:nvPr/>
            </p:nvSpPr>
            <p:spPr>
              <a:xfrm>
                <a:off x="7272936" y="740757"/>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63D5A69-44BB-4F67-8319-064490D32342}"/>
                  </a:ext>
                </a:extLst>
              </p:cNvPr>
              <p:cNvSpPr/>
              <p:nvPr/>
            </p:nvSpPr>
            <p:spPr>
              <a:xfrm>
                <a:off x="10156960" y="721043"/>
                <a:ext cx="1116486" cy="12713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B7DC3C14-0E06-425E-98EA-E2A24D0E8CD1}"/>
                </a:ext>
              </a:extLst>
            </p:cNvPr>
            <p:cNvGrpSpPr/>
            <p:nvPr/>
          </p:nvGrpSpPr>
          <p:grpSpPr>
            <a:xfrm rot="5400000">
              <a:off x="1913081" y="1818490"/>
              <a:ext cx="3184635" cy="2606166"/>
              <a:chOff x="1693179" y="2243584"/>
              <a:chExt cx="3253964" cy="2235685"/>
            </a:xfrm>
          </p:grpSpPr>
          <p:sp>
            <p:nvSpPr>
              <p:cNvPr id="5" name="Oval 4">
                <a:extLst>
                  <a:ext uri="{FF2B5EF4-FFF2-40B4-BE49-F238E27FC236}">
                    <a16:creationId xmlns:a16="http://schemas.microsoft.com/office/drawing/2014/main" id="{2803206B-6CDE-406F-8448-7E6D2D892E70}"/>
                  </a:ext>
                </a:extLst>
              </p:cNvPr>
              <p:cNvSpPr/>
              <p:nvPr/>
            </p:nvSpPr>
            <p:spPr>
              <a:xfrm>
                <a:off x="2792407" y="3459113"/>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CA22F7E-4889-49AF-9E4C-A4CF0363F089}"/>
                  </a:ext>
                </a:extLst>
              </p:cNvPr>
              <p:cNvSpPr/>
              <p:nvPr/>
            </p:nvSpPr>
            <p:spPr>
              <a:xfrm>
                <a:off x="1693179" y="2243584"/>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6E32C7A-7B18-48BD-9449-9F3538D22099}"/>
                  </a:ext>
                </a:extLst>
              </p:cNvPr>
              <p:cNvSpPr/>
              <p:nvPr/>
            </p:nvSpPr>
            <p:spPr>
              <a:xfrm>
                <a:off x="3753712" y="2243584"/>
                <a:ext cx="1193431"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98129756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F6FE8E9-ECBD-45B7-8831-A761266AE3E4}"/>
              </a:ext>
            </a:extLst>
          </p:cNvPr>
          <p:cNvGrpSpPr/>
          <p:nvPr/>
        </p:nvGrpSpPr>
        <p:grpSpPr>
          <a:xfrm>
            <a:off x="1810326" y="1237873"/>
            <a:ext cx="8595979" cy="3998008"/>
            <a:chOff x="587331" y="530184"/>
            <a:chExt cx="8303228" cy="4163451"/>
          </a:xfrm>
        </p:grpSpPr>
        <p:sp>
          <p:nvSpPr>
            <p:cNvPr id="3" name="Oval 2">
              <a:extLst>
                <a:ext uri="{FF2B5EF4-FFF2-40B4-BE49-F238E27FC236}">
                  <a16:creationId xmlns:a16="http://schemas.microsoft.com/office/drawing/2014/main" id="{4FDEDF7B-8548-41D7-B57B-C70B6F328812}"/>
                </a:ext>
              </a:extLst>
            </p:cNvPr>
            <p:cNvSpPr/>
            <p:nvPr/>
          </p:nvSpPr>
          <p:spPr>
            <a:xfrm rot="5400000">
              <a:off x="1209718" y="575204"/>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D6E6978-4CF9-45C4-A427-2F5108B51374}"/>
                </a:ext>
              </a:extLst>
            </p:cNvPr>
            <p:cNvSpPr/>
            <p:nvPr/>
          </p:nvSpPr>
          <p:spPr>
            <a:xfrm rot="5400000">
              <a:off x="2591829" y="575204"/>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CAEF286-C45D-43FF-B42D-2F828D0465CA}"/>
                </a:ext>
              </a:extLst>
            </p:cNvPr>
            <p:cNvSpPr/>
            <p:nvPr/>
          </p:nvSpPr>
          <p:spPr>
            <a:xfrm rot="5400000">
              <a:off x="1209718" y="1969945"/>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9BBA92F-F363-44D0-A7E1-9DD9BD7412FE}"/>
                </a:ext>
              </a:extLst>
            </p:cNvPr>
            <p:cNvSpPr/>
            <p:nvPr/>
          </p:nvSpPr>
          <p:spPr>
            <a:xfrm rot="5400000">
              <a:off x="2591829" y="1969945"/>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1CC3BC6-52DA-4E70-A9D4-A10212B82D36}"/>
                </a:ext>
              </a:extLst>
            </p:cNvPr>
            <p:cNvSpPr/>
            <p:nvPr/>
          </p:nvSpPr>
          <p:spPr>
            <a:xfrm rot="5400000">
              <a:off x="542311" y="362845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9203B09-D390-4777-8F78-08BA623C7AFA}"/>
                </a:ext>
              </a:extLst>
            </p:cNvPr>
            <p:cNvSpPr/>
            <p:nvPr/>
          </p:nvSpPr>
          <p:spPr>
            <a:xfrm rot="5400000">
              <a:off x="2081751" y="362845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1AC3D62-B042-4D1D-8E18-08F60F22828F}"/>
                </a:ext>
              </a:extLst>
            </p:cNvPr>
            <p:cNvSpPr/>
            <p:nvPr/>
          </p:nvSpPr>
          <p:spPr>
            <a:xfrm rot="5400000">
              <a:off x="3548001" y="362845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31C2A7D-8C9E-4918-B4C4-F3ACAEB5D672}"/>
                </a:ext>
              </a:extLst>
            </p:cNvPr>
            <p:cNvSpPr/>
            <p:nvPr/>
          </p:nvSpPr>
          <p:spPr>
            <a:xfrm rot="5400000">
              <a:off x="7825383" y="85974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A195AAD-5FC4-47C1-B264-1D16A884B8E5}"/>
                </a:ext>
              </a:extLst>
            </p:cNvPr>
            <p:cNvSpPr/>
            <p:nvPr/>
          </p:nvSpPr>
          <p:spPr>
            <a:xfrm rot="5400000">
              <a:off x="7819436" y="2148584"/>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4151ED8-C52B-42CB-BC59-312C04B3394A}"/>
                </a:ext>
              </a:extLst>
            </p:cNvPr>
            <p:cNvSpPr/>
            <p:nvPr/>
          </p:nvSpPr>
          <p:spPr>
            <a:xfrm rot="5400000">
              <a:off x="7819435" y="3628459"/>
              <a:ext cx="1110196"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0154410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70C2AE3-A71D-417C-AFB7-C1B948C1EEAB}"/>
              </a:ext>
            </a:extLst>
          </p:cNvPr>
          <p:cNvGrpSpPr/>
          <p:nvPr/>
        </p:nvGrpSpPr>
        <p:grpSpPr>
          <a:xfrm>
            <a:off x="988974" y="1924484"/>
            <a:ext cx="10444655" cy="3015457"/>
            <a:chOff x="1213945" y="2215237"/>
            <a:chExt cx="10444655" cy="3015457"/>
          </a:xfrm>
        </p:grpSpPr>
        <p:grpSp>
          <p:nvGrpSpPr>
            <p:cNvPr id="3" name="Group 2">
              <a:extLst>
                <a:ext uri="{FF2B5EF4-FFF2-40B4-BE49-F238E27FC236}">
                  <a16:creationId xmlns:a16="http://schemas.microsoft.com/office/drawing/2014/main" id="{E57C5449-2DC0-42E1-9B3F-6CF49857ECB1}"/>
                </a:ext>
              </a:extLst>
            </p:cNvPr>
            <p:cNvGrpSpPr/>
            <p:nvPr/>
          </p:nvGrpSpPr>
          <p:grpSpPr>
            <a:xfrm>
              <a:off x="1213945" y="2215237"/>
              <a:ext cx="4516120" cy="2981722"/>
              <a:chOff x="914400" y="724376"/>
              <a:chExt cx="4516120" cy="2981722"/>
            </a:xfrm>
          </p:grpSpPr>
          <p:sp>
            <p:nvSpPr>
              <p:cNvPr id="9" name="Oval 8">
                <a:extLst>
                  <a:ext uri="{FF2B5EF4-FFF2-40B4-BE49-F238E27FC236}">
                    <a16:creationId xmlns:a16="http://schemas.microsoft.com/office/drawing/2014/main" id="{35291211-6F79-4A6F-BFDA-1640DCE64820}"/>
                  </a:ext>
                </a:extLst>
              </p:cNvPr>
              <p:cNvSpPr/>
              <p:nvPr/>
            </p:nvSpPr>
            <p:spPr>
              <a:xfrm>
                <a:off x="914400" y="72993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BEAFC2C-37D9-44B5-AF7B-EB22487E1625}"/>
                  </a:ext>
                </a:extLst>
              </p:cNvPr>
              <p:cNvSpPr/>
              <p:nvPr/>
            </p:nvSpPr>
            <p:spPr>
              <a:xfrm>
                <a:off x="2543810" y="72437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8B6029B-3715-4608-B7EA-1EE2809AFE8F}"/>
                  </a:ext>
                </a:extLst>
              </p:cNvPr>
              <p:cNvSpPr/>
              <p:nvPr/>
            </p:nvSpPr>
            <p:spPr>
              <a:xfrm>
                <a:off x="91440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2BA704D-CEEB-41FF-B670-7BD8BE29C062}"/>
                  </a:ext>
                </a:extLst>
              </p:cNvPr>
              <p:cNvSpPr/>
              <p:nvPr/>
            </p:nvSpPr>
            <p:spPr>
              <a:xfrm>
                <a:off x="254381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5505AA3-9982-4222-985B-30DDCAAB3514}"/>
                  </a:ext>
                </a:extLst>
              </p:cNvPr>
              <p:cNvSpPr/>
              <p:nvPr/>
            </p:nvSpPr>
            <p:spPr>
              <a:xfrm>
                <a:off x="417322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848335F-F625-4A69-8C68-DBC2C26F76D8}"/>
                  </a:ext>
                </a:extLst>
              </p:cNvPr>
              <p:cNvSpPr/>
              <p:nvPr/>
            </p:nvSpPr>
            <p:spPr>
              <a:xfrm>
                <a:off x="4173220" y="72437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97D7B3BC-EA5F-46B9-AF4D-1D2648D93EC9}"/>
                </a:ext>
              </a:extLst>
            </p:cNvPr>
            <p:cNvGrpSpPr/>
            <p:nvPr/>
          </p:nvGrpSpPr>
          <p:grpSpPr>
            <a:xfrm>
              <a:off x="8671560" y="2220794"/>
              <a:ext cx="2987040" cy="3009900"/>
              <a:chOff x="8671560" y="3230245"/>
              <a:chExt cx="2987040" cy="3009900"/>
            </a:xfrm>
          </p:grpSpPr>
          <p:sp>
            <p:nvSpPr>
              <p:cNvPr id="5" name="Oval 4">
                <a:extLst>
                  <a:ext uri="{FF2B5EF4-FFF2-40B4-BE49-F238E27FC236}">
                    <a16:creationId xmlns:a16="http://schemas.microsoft.com/office/drawing/2014/main" id="{76E8DA3E-26E8-4190-B34F-7638DD94CF28}"/>
                  </a:ext>
                </a:extLst>
              </p:cNvPr>
              <p:cNvSpPr/>
              <p:nvPr/>
            </p:nvSpPr>
            <p:spPr>
              <a:xfrm>
                <a:off x="8671560" y="49371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856CA40-A67B-451B-8654-C04267F28606}"/>
                  </a:ext>
                </a:extLst>
              </p:cNvPr>
              <p:cNvSpPr/>
              <p:nvPr/>
            </p:nvSpPr>
            <p:spPr>
              <a:xfrm>
                <a:off x="10401300" y="49371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1118457-5A40-4361-A823-3AB485F63F8F}"/>
                  </a:ext>
                </a:extLst>
              </p:cNvPr>
              <p:cNvSpPr/>
              <p:nvPr/>
            </p:nvSpPr>
            <p:spPr>
              <a:xfrm>
                <a:off x="8671560" y="32302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AAE4EE2-76F6-496A-9220-B66A67D7C6D2}"/>
                  </a:ext>
                </a:extLst>
              </p:cNvPr>
              <p:cNvSpPr/>
              <p:nvPr/>
            </p:nvSpPr>
            <p:spPr>
              <a:xfrm>
                <a:off x="10401300" y="32302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81422089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8E36B9-584A-43C0-942B-59687B5FE176}"/>
              </a:ext>
            </a:extLst>
          </p:cNvPr>
          <p:cNvGrpSpPr/>
          <p:nvPr/>
        </p:nvGrpSpPr>
        <p:grpSpPr>
          <a:xfrm>
            <a:off x="914400" y="724376"/>
            <a:ext cx="10744200" cy="5515769"/>
            <a:chOff x="721360" y="598646"/>
            <a:chExt cx="10744200" cy="5515769"/>
          </a:xfrm>
        </p:grpSpPr>
        <p:sp>
          <p:nvSpPr>
            <p:cNvPr id="3" name="Oval 2">
              <a:extLst>
                <a:ext uri="{FF2B5EF4-FFF2-40B4-BE49-F238E27FC236}">
                  <a16:creationId xmlns:a16="http://schemas.microsoft.com/office/drawing/2014/main" id="{B74955A4-B1E4-426F-8CE5-349DEF2FBE3F}"/>
                </a:ext>
              </a:extLst>
            </p:cNvPr>
            <p:cNvSpPr/>
            <p:nvPr/>
          </p:nvSpPr>
          <p:spPr>
            <a:xfrm>
              <a:off x="721360" y="60420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F053276-6A8B-4457-85EB-DD167DE81455}"/>
                </a:ext>
              </a:extLst>
            </p:cNvPr>
            <p:cNvSpPr/>
            <p:nvPr/>
          </p:nvSpPr>
          <p:spPr>
            <a:xfrm>
              <a:off x="2350770" y="59864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9F98534-68FC-4D9A-B497-16F8E5210114}"/>
                </a:ext>
              </a:extLst>
            </p:cNvPr>
            <p:cNvSpPr/>
            <p:nvPr/>
          </p:nvSpPr>
          <p:spPr>
            <a:xfrm>
              <a:off x="721360" y="227734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89BCE0B-DAB7-45BC-ADCF-0A4DFD4C120B}"/>
                </a:ext>
              </a:extLst>
            </p:cNvPr>
            <p:cNvSpPr/>
            <p:nvPr/>
          </p:nvSpPr>
          <p:spPr>
            <a:xfrm>
              <a:off x="2350770" y="227734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442A04F-0145-40F5-A8A7-B747533B5702}"/>
                </a:ext>
              </a:extLst>
            </p:cNvPr>
            <p:cNvSpPr/>
            <p:nvPr/>
          </p:nvSpPr>
          <p:spPr>
            <a:xfrm>
              <a:off x="3980180" y="227734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D122700-74FE-4731-9CF6-D646F508C95F}"/>
                </a:ext>
              </a:extLst>
            </p:cNvPr>
            <p:cNvSpPr/>
            <p:nvPr/>
          </p:nvSpPr>
          <p:spPr>
            <a:xfrm>
              <a:off x="3980180" y="59864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B6EF6E7-046B-46FE-864E-4F21748A9D14}"/>
                </a:ext>
              </a:extLst>
            </p:cNvPr>
            <p:cNvSpPr/>
            <p:nvPr/>
          </p:nvSpPr>
          <p:spPr>
            <a:xfrm>
              <a:off x="8478520" y="48113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132884C-7303-4698-9B55-0D75A25C23E7}"/>
                </a:ext>
              </a:extLst>
            </p:cNvPr>
            <p:cNvSpPr/>
            <p:nvPr/>
          </p:nvSpPr>
          <p:spPr>
            <a:xfrm>
              <a:off x="10208260" y="48113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E428CF1-A813-4C7A-A4E0-B1B70CBAC8BF}"/>
                </a:ext>
              </a:extLst>
            </p:cNvPr>
            <p:cNvSpPr/>
            <p:nvPr/>
          </p:nvSpPr>
          <p:spPr>
            <a:xfrm>
              <a:off x="8478520" y="31045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C1A01B9-7104-4272-B53D-DD3270EE8CF1}"/>
                </a:ext>
              </a:extLst>
            </p:cNvPr>
            <p:cNvSpPr/>
            <p:nvPr/>
          </p:nvSpPr>
          <p:spPr>
            <a:xfrm>
              <a:off x="10208260" y="31045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89285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3 dots</a:t>
              </a:r>
            </a:p>
          </p:txBody>
        </p:sp>
      </p:grpSp>
    </p:spTree>
    <p:extLst>
      <p:ext uri="{BB962C8B-B14F-4D97-AF65-F5344CB8AC3E}">
        <p14:creationId xmlns:p14="http://schemas.microsoft.com/office/powerpoint/2010/main" val="128176170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6CE8527-18DB-4970-B510-10FBD2C11825}"/>
              </a:ext>
            </a:extLst>
          </p:cNvPr>
          <p:cNvGrpSpPr/>
          <p:nvPr/>
        </p:nvGrpSpPr>
        <p:grpSpPr>
          <a:xfrm>
            <a:off x="1807448" y="1043033"/>
            <a:ext cx="9080237" cy="4516120"/>
            <a:chOff x="1869440" y="1072515"/>
            <a:chExt cx="9080237" cy="4516120"/>
          </a:xfrm>
        </p:grpSpPr>
        <p:grpSp>
          <p:nvGrpSpPr>
            <p:cNvPr id="3" name="Group 2">
              <a:extLst>
                <a:ext uri="{FF2B5EF4-FFF2-40B4-BE49-F238E27FC236}">
                  <a16:creationId xmlns:a16="http://schemas.microsoft.com/office/drawing/2014/main" id="{D0E5F1EE-F64D-4A36-8CF7-05F47B09DBE5}"/>
                </a:ext>
              </a:extLst>
            </p:cNvPr>
            <p:cNvGrpSpPr/>
            <p:nvPr/>
          </p:nvGrpSpPr>
          <p:grpSpPr>
            <a:xfrm rot="16200000">
              <a:off x="1102241" y="1839714"/>
              <a:ext cx="4516120" cy="2981722"/>
              <a:chOff x="914400" y="724376"/>
              <a:chExt cx="4516120" cy="2981722"/>
            </a:xfrm>
          </p:grpSpPr>
          <p:sp>
            <p:nvSpPr>
              <p:cNvPr id="9" name="Oval 8">
                <a:extLst>
                  <a:ext uri="{FF2B5EF4-FFF2-40B4-BE49-F238E27FC236}">
                    <a16:creationId xmlns:a16="http://schemas.microsoft.com/office/drawing/2014/main" id="{99C192DC-88F8-458D-BADC-3F0BA237CC93}"/>
                  </a:ext>
                </a:extLst>
              </p:cNvPr>
              <p:cNvSpPr/>
              <p:nvPr/>
            </p:nvSpPr>
            <p:spPr>
              <a:xfrm>
                <a:off x="914400" y="72993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A0C7596-16A2-4E19-97A4-7DEF99108903}"/>
                  </a:ext>
                </a:extLst>
              </p:cNvPr>
              <p:cNvSpPr/>
              <p:nvPr/>
            </p:nvSpPr>
            <p:spPr>
              <a:xfrm>
                <a:off x="2543810" y="72437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81C980E-8CED-427B-8B88-6E60895C49E6}"/>
                  </a:ext>
                </a:extLst>
              </p:cNvPr>
              <p:cNvSpPr/>
              <p:nvPr/>
            </p:nvSpPr>
            <p:spPr>
              <a:xfrm>
                <a:off x="91440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9EF6978-3336-4421-AA7D-AF7D1A486012}"/>
                  </a:ext>
                </a:extLst>
              </p:cNvPr>
              <p:cNvSpPr/>
              <p:nvPr/>
            </p:nvSpPr>
            <p:spPr>
              <a:xfrm>
                <a:off x="254381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C9D512E-B15D-49A8-961A-2DF14A390A70}"/>
                  </a:ext>
                </a:extLst>
              </p:cNvPr>
              <p:cNvSpPr/>
              <p:nvPr/>
            </p:nvSpPr>
            <p:spPr>
              <a:xfrm>
                <a:off x="4173220" y="24030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7D0A816-414B-45A3-98C3-788345E9DB17}"/>
                  </a:ext>
                </a:extLst>
              </p:cNvPr>
              <p:cNvSpPr/>
              <p:nvPr/>
            </p:nvSpPr>
            <p:spPr>
              <a:xfrm>
                <a:off x="4173220" y="72437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D7213236-358F-4111-8D71-3357DB9D5BB0}"/>
                </a:ext>
              </a:extLst>
            </p:cNvPr>
            <p:cNvGrpSpPr/>
            <p:nvPr/>
          </p:nvGrpSpPr>
          <p:grpSpPr>
            <a:xfrm>
              <a:off x="7962637" y="1072515"/>
              <a:ext cx="2987040" cy="3009900"/>
              <a:chOff x="8671560" y="3230245"/>
              <a:chExt cx="2987040" cy="3009900"/>
            </a:xfrm>
          </p:grpSpPr>
          <p:sp>
            <p:nvSpPr>
              <p:cNvPr id="5" name="Oval 4">
                <a:extLst>
                  <a:ext uri="{FF2B5EF4-FFF2-40B4-BE49-F238E27FC236}">
                    <a16:creationId xmlns:a16="http://schemas.microsoft.com/office/drawing/2014/main" id="{67B9C376-2468-416E-83B8-F3C75A918CBD}"/>
                  </a:ext>
                </a:extLst>
              </p:cNvPr>
              <p:cNvSpPr/>
              <p:nvPr/>
            </p:nvSpPr>
            <p:spPr>
              <a:xfrm>
                <a:off x="8671560" y="49371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B4B54DD-3FF2-4F4D-A114-F8356A21A9A7}"/>
                  </a:ext>
                </a:extLst>
              </p:cNvPr>
              <p:cNvSpPr/>
              <p:nvPr/>
            </p:nvSpPr>
            <p:spPr>
              <a:xfrm>
                <a:off x="10401300" y="49371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3426075-E71F-424E-A067-B23D94CA75E3}"/>
                  </a:ext>
                </a:extLst>
              </p:cNvPr>
              <p:cNvSpPr/>
              <p:nvPr/>
            </p:nvSpPr>
            <p:spPr>
              <a:xfrm>
                <a:off x="8671560" y="32302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4C06A8C-4B28-4C9D-A6F8-850C4047DF10}"/>
                  </a:ext>
                </a:extLst>
              </p:cNvPr>
              <p:cNvSpPr/>
              <p:nvPr/>
            </p:nvSpPr>
            <p:spPr>
              <a:xfrm>
                <a:off x="10401300" y="32302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8559578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5429C7D-870D-48B6-A767-079E70617FCC}"/>
              </a:ext>
            </a:extLst>
          </p:cNvPr>
          <p:cNvGrpSpPr/>
          <p:nvPr/>
        </p:nvGrpSpPr>
        <p:grpSpPr>
          <a:xfrm>
            <a:off x="1292986" y="444799"/>
            <a:ext cx="10028695" cy="5929086"/>
            <a:chOff x="1089248" y="486228"/>
            <a:chExt cx="10028695" cy="5929086"/>
          </a:xfrm>
        </p:grpSpPr>
        <p:grpSp>
          <p:nvGrpSpPr>
            <p:cNvPr id="3" name="Group 2">
              <a:extLst>
                <a:ext uri="{FF2B5EF4-FFF2-40B4-BE49-F238E27FC236}">
                  <a16:creationId xmlns:a16="http://schemas.microsoft.com/office/drawing/2014/main" id="{F14ABAC6-B834-49F2-B62C-5AE4A46DB675}"/>
                </a:ext>
              </a:extLst>
            </p:cNvPr>
            <p:cNvGrpSpPr/>
            <p:nvPr/>
          </p:nvGrpSpPr>
          <p:grpSpPr>
            <a:xfrm>
              <a:off x="5533622" y="1393371"/>
              <a:ext cx="5584321" cy="5021943"/>
              <a:chOff x="2879271" y="840011"/>
              <a:chExt cx="6346371" cy="5294089"/>
            </a:xfrm>
          </p:grpSpPr>
          <p:sp>
            <p:nvSpPr>
              <p:cNvPr id="5" name="Oval 4">
                <a:extLst>
                  <a:ext uri="{FF2B5EF4-FFF2-40B4-BE49-F238E27FC236}">
                    <a16:creationId xmlns:a16="http://schemas.microsoft.com/office/drawing/2014/main" id="{DC66CB05-D330-496D-9A51-990FAE918970}"/>
                  </a:ext>
                </a:extLst>
              </p:cNvPr>
              <p:cNvSpPr/>
              <p:nvPr/>
            </p:nvSpPr>
            <p:spPr>
              <a:xfrm>
                <a:off x="2879271" y="84001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4EC30AB-7EBD-4163-AE2B-369A04A3ECEE}"/>
                  </a:ext>
                </a:extLst>
              </p:cNvPr>
              <p:cNvSpPr/>
              <p:nvPr/>
            </p:nvSpPr>
            <p:spPr>
              <a:xfrm>
                <a:off x="5473700" y="84001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E3B82FB-38C6-4638-A898-07ECBE6FBE1B}"/>
                  </a:ext>
                </a:extLst>
              </p:cNvPr>
              <p:cNvSpPr/>
              <p:nvPr/>
            </p:nvSpPr>
            <p:spPr>
              <a:xfrm>
                <a:off x="7981042" y="84001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F0688F9-D2FD-4D19-BA8E-E715407553AD}"/>
                  </a:ext>
                </a:extLst>
              </p:cNvPr>
              <p:cNvSpPr/>
              <p:nvPr/>
            </p:nvSpPr>
            <p:spPr>
              <a:xfrm>
                <a:off x="2879271"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1C93477-86CA-4D02-AA28-6F9B89A80C7C}"/>
                  </a:ext>
                </a:extLst>
              </p:cNvPr>
              <p:cNvSpPr/>
              <p:nvPr/>
            </p:nvSpPr>
            <p:spPr>
              <a:xfrm>
                <a:off x="5473700"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0847FDB-3FB5-4C8E-AA45-F0C1B61ECFFC}"/>
                  </a:ext>
                </a:extLst>
              </p:cNvPr>
              <p:cNvSpPr/>
              <p:nvPr/>
            </p:nvSpPr>
            <p:spPr>
              <a:xfrm>
                <a:off x="7981042" y="279672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00BB151-BD32-4E32-B6B4-2BD54EF4226C}"/>
                  </a:ext>
                </a:extLst>
              </p:cNvPr>
              <p:cNvSpPr/>
              <p:nvPr/>
            </p:nvSpPr>
            <p:spPr>
              <a:xfrm>
                <a:off x="2879271" y="4869543"/>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007B9CB-91A3-43FF-BCEB-F4E73965D5C1}"/>
                  </a:ext>
                </a:extLst>
              </p:cNvPr>
              <p:cNvSpPr/>
              <p:nvPr/>
            </p:nvSpPr>
            <p:spPr>
              <a:xfrm>
                <a:off x="5473700" y="4869542"/>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8ED77EF-DE73-4D5F-9AF2-4A008430C41E}"/>
                  </a:ext>
                </a:extLst>
              </p:cNvPr>
              <p:cNvSpPr/>
              <p:nvPr/>
            </p:nvSpPr>
            <p:spPr>
              <a:xfrm>
                <a:off x="7981042" y="4869541"/>
                <a:ext cx="1244600" cy="12645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0B3E2EA0-B0F2-412F-9306-3C4E90340D10}"/>
                </a:ext>
              </a:extLst>
            </p:cNvPr>
            <p:cNvSpPr/>
            <p:nvPr/>
          </p:nvSpPr>
          <p:spPr>
            <a:xfrm>
              <a:off x="1089248" y="486228"/>
              <a:ext cx="1095153" cy="119955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0778257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C6F6C14-5CAC-49B9-9606-687907B77156}"/>
              </a:ext>
            </a:extLst>
          </p:cNvPr>
          <p:cNvGrpSpPr/>
          <p:nvPr/>
        </p:nvGrpSpPr>
        <p:grpSpPr>
          <a:xfrm>
            <a:off x="2430005" y="931333"/>
            <a:ext cx="7331990" cy="4563535"/>
            <a:chOff x="1490420" y="1504627"/>
            <a:chExt cx="6205780" cy="3600773"/>
          </a:xfrm>
        </p:grpSpPr>
        <p:sp>
          <p:nvSpPr>
            <p:cNvPr id="3" name="Oval 2">
              <a:extLst>
                <a:ext uri="{FF2B5EF4-FFF2-40B4-BE49-F238E27FC236}">
                  <a16:creationId xmlns:a16="http://schemas.microsoft.com/office/drawing/2014/main" id="{D2F56581-7546-452E-A8C5-79BF6F8E7FDD}"/>
                </a:ext>
              </a:extLst>
            </p:cNvPr>
            <p:cNvSpPr/>
            <p:nvPr/>
          </p:nvSpPr>
          <p:spPr>
            <a:xfrm>
              <a:off x="2209800" y="150462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E2F794D-3F22-44E1-ABBC-0773027DC1CD}"/>
                </a:ext>
              </a:extLst>
            </p:cNvPr>
            <p:cNvSpPr/>
            <p:nvPr/>
          </p:nvSpPr>
          <p:spPr>
            <a:xfrm>
              <a:off x="4038600" y="150462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997EA79-82A0-412D-A0A2-E5B59E06150F}"/>
                </a:ext>
              </a:extLst>
            </p:cNvPr>
            <p:cNvSpPr/>
            <p:nvPr/>
          </p:nvSpPr>
          <p:spPr>
            <a:xfrm>
              <a:off x="5943600" y="150462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011AED0-EFA6-45D3-8CF5-C7F8E4014DBD}"/>
                </a:ext>
              </a:extLst>
            </p:cNvPr>
            <p:cNvSpPr/>
            <p:nvPr/>
          </p:nvSpPr>
          <p:spPr>
            <a:xfrm>
              <a:off x="1490420" y="298608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6B05F6C-95F9-4117-8666-80D1538E02B7}"/>
                </a:ext>
              </a:extLst>
            </p:cNvPr>
            <p:cNvSpPr/>
            <p:nvPr/>
          </p:nvSpPr>
          <p:spPr>
            <a:xfrm>
              <a:off x="3200400" y="298608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78FF760-F92F-44CA-A138-36C1A00F87F7}"/>
                </a:ext>
              </a:extLst>
            </p:cNvPr>
            <p:cNvSpPr/>
            <p:nvPr/>
          </p:nvSpPr>
          <p:spPr>
            <a:xfrm>
              <a:off x="5029200" y="2934426"/>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2FF5692-A623-4D57-9EF5-922BEF9B4AB2}"/>
                </a:ext>
              </a:extLst>
            </p:cNvPr>
            <p:cNvSpPr/>
            <p:nvPr/>
          </p:nvSpPr>
          <p:spPr>
            <a:xfrm>
              <a:off x="6858000" y="2986087"/>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8F7EDF2-403E-4336-8B7D-B863EF045BF0}"/>
                </a:ext>
              </a:extLst>
            </p:cNvPr>
            <p:cNvSpPr/>
            <p:nvPr/>
          </p:nvSpPr>
          <p:spPr>
            <a:xfrm>
              <a:off x="2209800" y="43434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E544CA2-DCBA-4EFC-ACA7-226CB1CC6DCE}"/>
                </a:ext>
              </a:extLst>
            </p:cNvPr>
            <p:cNvSpPr/>
            <p:nvPr/>
          </p:nvSpPr>
          <p:spPr>
            <a:xfrm>
              <a:off x="4038600" y="43434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681F155-3FCA-498C-812F-8D947B46AC3E}"/>
                </a:ext>
              </a:extLst>
            </p:cNvPr>
            <p:cNvSpPr/>
            <p:nvPr/>
          </p:nvSpPr>
          <p:spPr>
            <a:xfrm>
              <a:off x="5943600" y="43434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5973806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7824A78-4D41-442D-A43D-80EDD039EA86}"/>
              </a:ext>
            </a:extLst>
          </p:cNvPr>
          <p:cNvGrpSpPr/>
          <p:nvPr/>
        </p:nvGrpSpPr>
        <p:grpSpPr>
          <a:xfrm>
            <a:off x="4023042" y="840101"/>
            <a:ext cx="4258944" cy="4738372"/>
            <a:chOff x="4000182" y="892808"/>
            <a:chExt cx="4258944" cy="4738372"/>
          </a:xfrm>
        </p:grpSpPr>
        <p:sp>
          <p:nvSpPr>
            <p:cNvPr id="3" name="Oval 2">
              <a:extLst>
                <a:ext uri="{FF2B5EF4-FFF2-40B4-BE49-F238E27FC236}">
                  <a16:creationId xmlns:a16="http://schemas.microsoft.com/office/drawing/2014/main" id="{CED3D145-211A-46E3-B28C-DC6519C5F557}"/>
                </a:ext>
              </a:extLst>
            </p:cNvPr>
            <p:cNvSpPr/>
            <p:nvPr/>
          </p:nvSpPr>
          <p:spPr>
            <a:xfrm>
              <a:off x="7144066" y="952495"/>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1802CF1-015C-47AB-8976-8DD65FEA99EF}"/>
                </a:ext>
              </a:extLst>
            </p:cNvPr>
            <p:cNvSpPr/>
            <p:nvPr/>
          </p:nvSpPr>
          <p:spPr>
            <a:xfrm>
              <a:off x="5572124" y="913380"/>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CC8AF2FA-2FD0-45CC-940D-AF2C710FB8A6}"/>
                </a:ext>
              </a:extLst>
            </p:cNvPr>
            <p:cNvSpPr/>
            <p:nvPr/>
          </p:nvSpPr>
          <p:spPr>
            <a:xfrm>
              <a:off x="4000182" y="892808"/>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6C38BCD-77AB-4F03-AE72-39ED1AA1276D}"/>
                </a:ext>
              </a:extLst>
            </p:cNvPr>
            <p:cNvSpPr/>
            <p:nvPr/>
          </p:nvSpPr>
          <p:spPr>
            <a:xfrm>
              <a:off x="6344286" y="2092321"/>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7620A6E-8DF6-41D3-B8B8-018CB5A6E73E}"/>
                </a:ext>
              </a:extLst>
            </p:cNvPr>
            <p:cNvSpPr/>
            <p:nvPr/>
          </p:nvSpPr>
          <p:spPr>
            <a:xfrm>
              <a:off x="4783614" y="2164713"/>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25B21FC-6F86-40C9-B99D-CC09BDAB56D1}"/>
                </a:ext>
              </a:extLst>
            </p:cNvPr>
            <p:cNvSpPr/>
            <p:nvPr/>
          </p:nvSpPr>
          <p:spPr>
            <a:xfrm>
              <a:off x="7144066" y="3364228"/>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D1732F8-F085-417E-80C9-5E055152C5A8}"/>
                </a:ext>
              </a:extLst>
            </p:cNvPr>
            <p:cNvSpPr/>
            <p:nvPr/>
          </p:nvSpPr>
          <p:spPr>
            <a:xfrm>
              <a:off x="5572124" y="3364229"/>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0873E9C-DA75-4DCC-8D65-E6BA21012A61}"/>
                </a:ext>
              </a:extLst>
            </p:cNvPr>
            <p:cNvSpPr/>
            <p:nvPr/>
          </p:nvSpPr>
          <p:spPr>
            <a:xfrm>
              <a:off x="4000182" y="3364230"/>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05E28D9-E145-4793-9095-82B5B1233160}"/>
                </a:ext>
              </a:extLst>
            </p:cNvPr>
            <p:cNvSpPr/>
            <p:nvPr/>
          </p:nvSpPr>
          <p:spPr>
            <a:xfrm>
              <a:off x="4783614" y="4563745"/>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A108E66-BCC9-4C98-9630-FF53F1BD1484}"/>
                </a:ext>
              </a:extLst>
            </p:cNvPr>
            <p:cNvSpPr/>
            <p:nvPr/>
          </p:nvSpPr>
          <p:spPr>
            <a:xfrm>
              <a:off x="6329046" y="4563744"/>
              <a:ext cx="1115060" cy="10674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6973472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11 dots</a:t>
            </a:r>
          </a:p>
        </p:txBody>
      </p:sp>
    </p:spTree>
    <p:extLst>
      <p:ext uri="{BB962C8B-B14F-4D97-AF65-F5344CB8AC3E}">
        <p14:creationId xmlns:p14="http://schemas.microsoft.com/office/powerpoint/2010/main" val="287342596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9566B26-1F75-4860-84BF-B5EC43F5C026}"/>
              </a:ext>
            </a:extLst>
          </p:cNvPr>
          <p:cNvGrpSpPr/>
          <p:nvPr/>
        </p:nvGrpSpPr>
        <p:grpSpPr>
          <a:xfrm>
            <a:off x="2713415" y="686149"/>
            <a:ext cx="6889316" cy="4925512"/>
            <a:chOff x="4078328" y="1066800"/>
            <a:chExt cx="3575520" cy="2443386"/>
          </a:xfrm>
        </p:grpSpPr>
        <p:sp>
          <p:nvSpPr>
            <p:cNvPr id="3" name="Oval 2">
              <a:extLst>
                <a:ext uri="{FF2B5EF4-FFF2-40B4-BE49-F238E27FC236}">
                  <a16:creationId xmlns:a16="http://schemas.microsoft.com/office/drawing/2014/main" id="{A5561226-F5D0-4F7E-A3B4-989945429886}"/>
                </a:ext>
              </a:extLst>
            </p:cNvPr>
            <p:cNvSpPr>
              <a:spLocks noChangeArrowheads="1"/>
            </p:cNvSpPr>
            <p:nvPr/>
          </p:nvSpPr>
          <p:spPr bwMode="auto">
            <a:xfrm>
              <a:off x="4078328"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0F5D1B26-DA1B-4521-A2F7-72F90B8FC4A6}"/>
                </a:ext>
              </a:extLst>
            </p:cNvPr>
            <p:cNvSpPr>
              <a:spLocks noChangeArrowheads="1"/>
            </p:cNvSpPr>
            <p:nvPr/>
          </p:nvSpPr>
          <p:spPr bwMode="auto">
            <a:xfrm>
              <a:off x="4820464"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75D98D8A-C2CF-449B-9786-A945DA1BBBE9}"/>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7931AC5E-CA2F-4E56-B5D3-8DC59EB19FF9}"/>
                </a:ext>
              </a:extLst>
            </p:cNvPr>
            <p:cNvSpPr>
              <a:spLocks noChangeArrowheads="1"/>
            </p:cNvSpPr>
            <p:nvPr/>
          </p:nvSpPr>
          <p:spPr bwMode="auto">
            <a:xfrm>
              <a:off x="4078328" y="182381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2F61839F-D19B-4647-9A92-E397F4704A45}"/>
                </a:ext>
              </a:extLst>
            </p:cNvPr>
            <p:cNvSpPr>
              <a:spLocks noChangeArrowheads="1"/>
            </p:cNvSpPr>
            <p:nvPr/>
          </p:nvSpPr>
          <p:spPr bwMode="auto">
            <a:xfrm>
              <a:off x="4820463" y="182381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68342C81-59A8-4DB1-BF79-58225269341E}"/>
                </a:ext>
              </a:extLst>
            </p:cNvPr>
            <p:cNvSpPr>
              <a:spLocks noChangeArrowheads="1"/>
            </p:cNvSpPr>
            <p:nvPr/>
          </p:nvSpPr>
          <p:spPr bwMode="auto">
            <a:xfrm>
              <a:off x="5562599" y="182381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6F59465C-2A06-4B49-8412-ED17B3F399AF}"/>
                </a:ext>
              </a:extLst>
            </p:cNvPr>
            <p:cNvSpPr>
              <a:spLocks noChangeArrowheads="1"/>
            </p:cNvSpPr>
            <p:nvPr/>
          </p:nvSpPr>
          <p:spPr bwMode="auto">
            <a:xfrm>
              <a:off x="4078328" y="2900586"/>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2">
              <a:extLst>
                <a:ext uri="{FF2B5EF4-FFF2-40B4-BE49-F238E27FC236}">
                  <a16:creationId xmlns:a16="http://schemas.microsoft.com/office/drawing/2014/main" id="{9ADAB8B3-61CD-40EA-AB20-20878EB46C4D}"/>
                </a:ext>
              </a:extLst>
            </p:cNvPr>
            <p:cNvSpPr>
              <a:spLocks noChangeArrowheads="1"/>
            </p:cNvSpPr>
            <p:nvPr/>
          </p:nvSpPr>
          <p:spPr bwMode="auto">
            <a:xfrm>
              <a:off x="6303424"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4">
              <a:extLst>
                <a:ext uri="{FF2B5EF4-FFF2-40B4-BE49-F238E27FC236}">
                  <a16:creationId xmlns:a16="http://schemas.microsoft.com/office/drawing/2014/main" id="{508F7E50-C7C9-4E1B-B361-2C7CF5F1AB8E}"/>
                </a:ext>
              </a:extLst>
            </p:cNvPr>
            <p:cNvSpPr>
              <a:spLocks noChangeArrowheads="1"/>
            </p:cNvSpPr>
            <p:nvPr/>
          </p:nvSpPr>
          <p:spPr bwMode="auto">
            <a:xfrm>
              <a:off x="6303424" y="182381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28">
              <a:extLst>
                <a:ext uri="{FF2B5EF4-FFF2-40B4-BE49-F238E27FC236}">
                  <a16:creationId xmlns:a16="http://schemas.microsoft.com/office/drawing/2014/main" id="{9707441B-FD68-4B32-ADC2-C6C617A2A04F}"/>
                </a:ext>
              </a:extLst>
            </p:cNvPr>
            <p:cNvSpPr>
              <a:spLocks noChangeArrowheads="1"/>
            </p:cNvSpPr>
            <p:nvPr/>
          </p:nvSpPr>
          <p:spPr bwMode="auto">
            <a:xfrm>
              <a:off x="7044248"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9">
              <a:extLst>
                <a:ext uri="{FF2B5EF4-FFF2-40B4-BE49-F238E27FC236}">
                  <a16:creationId xmlns:a16="http://schemas.microsoft.com/office/drawing/2014/main" id="{D38B638C-7C75-4DDA-830F-E05AE9F64648}"/>
                </a:ext>
              </a:extLst>
            </p:cNvPr>
            <p:cNvSpPr>
              <a:spLocks noChangeArrowheads="1"/>
            </p:cNvSpPr>
            <p:nvPr/>
          </p:nvSpPr>
          <p:spPr bwMode="auto">
            <a:xfrm>
              <a:off x="7044248" y="182381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9394900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42E18DD-B45C-46B1-8541-5A93DA8B8BC8}"/>
              </a:ext>
            </a:extLst>
          </p:cNvPr>
          <p:cNvGrpSpPr/>
          <p:nvPr/>
        </p:nvGrpSpPr>
        <p:grpSpPr>
          <a:xfrm>
            <a:off x="1727200" y="759460"/>
            <a:ext cx="9309100" cy="5435600"/>
            <a:chOff x="2971800" y="1066800"/>
            <a:chExt cx="5791200" cy="3200400"/>
          </a:xfrm>
        </p:grpSpPr>
        <p:sp>
          <p:nvSpPr>
            <p:cNvPr id="3" name="Oval 2">
              <a:extLst>
                <a:ext uri="{FF2B5EF4-FFF2-40B4-BE49-F238E27FC236}">
                  <a16:creationId xmlns:a16="http://schemas.microsoft.com/office/drawing/2014/main" id="{67B18F74-A726-4985-ABDD-0E624943B2BC}"/>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C04F6FEF-9700-4DCF-A8E1-E7F18B4C806F}"/>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12CF90E4-86C1-45BE-99CD-1429D2C854F6}"/>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806F2FEB-A8F5-4C86-A9F8-D4833A42A101}"/>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61EBF76A-B779-4668-B80C-F7BDACFD64FF}"/>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F89930A2-F862-4B9D-8D1F-0694952C37F6}"/>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9F930944-2AE2-4AFB-8FDD-CDF9E5A9D0A1}"/>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2">
              <a:extLst>
                <a:ext uri="{FF2B5EF4-FFF2-40B4-BE49-F238E27FC236}">
                  <a16:creationId xmlns:a16="http://schemas.microsoft.com/office/drawing/2014/main" id="{1CA4F489-467F-477E-83A6-85B852B42658}"/>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4">
              <a:extLst>
                <a:ext uri="{FF2B5EF4-FFF2-40B4-BE49-F238E27FC236}">
                  <a16:creationId xmlns:a16="http://schemas.microsoft.com/office/drawing/2014/main" id="{B823DE2A-9F2A-457C-A45D-EA1DA41095EE}"/>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28">
              <a:extLst>
                <a:ext uri="{FF2B5EF4-FFF2-40B4-BE49-F238E27FC236}">
                  <a16:creationId xmlns:a16="http://schemas.microsoft.com/office/drawing/2014/main" id="{95997444-2A21-453A-999B-2353C103F63A}"/>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9">
              <a:extLst>
                <a:ext uri="{FF2B5EF4-FFF2-40B4-BE49-F238E27FC236}">
                  <a16:creationId xmlns:a16="http://schemas.microsoft.com/office/drawing/2014/main" id="{24D5F223-1892-452B-8D2D-1FE74177AE34}"/>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33443781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CB76901-3527-4F83-BAB4-A617B51C0108}"/>
              </a:ext>
            </a:extLst>
          </p:cNvPr>
          <p:cNvGrpSpPr/>
          <p:nvPr/>
        </p:nvGrpSpPr>
        <p:grpSpPr>
          <a:xfrm>
            <a:off x="4725157" y="381516"/>
            <a:ext cx="2130973" cy="6094968"/>
            <a:chOff x="4697259" y="280780"/>
            <a:chExt cx="2130973" cy="6094968"/>
          </a:xfrm>
        </p:grpSpPr>
        <p:grpSp>
          <p:nvGrpSpPr>
            <p:cNvPr id="3" name="Group 2">
              <a:extLst>
                <a:ext uri="{FF2B5EF4-FFF2-40B4-BE49-F238E27FC236}">
                  <a16:creationId xmlns:a16="http://schemas.microsoft.com/office/drawing/2014/main" id="{2B6836DD-4483-4A92-9F51-63EDF0E17EB0}"/>
                </a:ext>
              </a:extLst>
            </p:cNvPr>
            <p:cNvGrpSpPr/>
            <p:nvPr/>
          </p:nvGrpSpPr>
          <p:grpSpPr>
            <a:xfrm>
              <a:off x="4697259" y="1328176"/>
              <a:ext cx="2130973" cy="5047572"/>
              <a:chOff x="3903980" y="458312"/>
              <a:chExt cx="2522220" cy="6286340"/>
            </a:xfrm>
          </p:grpSpPr>
          <p:sp>
            <p:nvSpPr>
              <p:cNvPr id="6" name="Oval 5">
                <a:extLst>
                  <a:ext uri="{FF2B5EF4-FFF2-40B4-BE49-F238E27FC236}">
                    <a16:creationId xmlns:a16="http://schemas.microsoft.com/office/drawing/2014/main" id="{E9683C53-5A71-48FC-8FD9-F0C1F5579E91}"/>
                  </a:ext>
                </a:extLst>
              </p:cNvPr>
              <p:cNvSpPr/>
              <p:nvPr/>
            </p:nvSpPr>
            <p:spPr>
              <a:xfrm>
                <a:off x="3967480" y="574579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C77E38F-2146-42F8-9CF3-A8C2056E053D}"/>
                  </a:ext>
                </a:extLst>
              </p:cNvPr>
              <p:cNvSpPr/>
              <p:nvPr/>
            </p:nvSpPr>
            <p:spPr>
              <a:xfrm>
                <a:off x="3967480" y="473076"/>
                <a:ext cx="1056640" cy="99885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AE61597-24D9-42C8-AAC2-3168DC687920}"/>
                  </a:ext>
                </a:extLst>
              </p:cNvPr>
              <p:cNvSpPr/>
              <p:nvPr/>
            </p:nvSpPr>
            <p:spPr>
              <a:xfrm>
                <a:off x="5369560" y="45831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8F86463-9B28-4098-8F13-6E5A6BD42B8D}"/>
                  </a:ext>
                </a:extLst>
              </p:cNvPr>
              <p:cNvSpPr/>
              <p:nvPr/>
            </p:nvSpPr>
            <p:spPr>
              <a:xfrm>
                <a:off x="5369560" y="179228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D6B97AB-47EA-44CE-A836-BE7980B46450}"/>
                  </a:ext>
                </a:extLst>
              </p:cNvPr>
              <p:cNvSpPr/>
              <p:nvPr/>
            </p:nvSpPr>
            <p:spPr>
              <a:xfrm>
                <a:off x="3957320" y="1792288"/>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5C06F22-6A17-4F44-BF7C-37B95EB99A08}"/>
                  </a:ext>
                </a:extLst>
              </p:cNvPr>
              <p:cNvSpPr/>
              <p:nvPr/>
            </p:nvSpPr>
            <p:spPr>
              <a:xfrm>
                <a:off x="5369560" y="3122929"/>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885EDFF-8061-4707-97FD-662473EE4830}"/>
                  </a:ext>
                </a:extLst>
              </p:cNvPr>
              <p:cNvSpPr/>
              <p:nvPr/>
            </p:nvSpPr>
            <p:spPr>
              <a:xfrm>
                <a:off x="3937000" y="3107373"/>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14EDA66-F627-42E5-B6AB-2199305982B8}"/>
                  </a:ext>
                </a:extLst>
              </p:cNvPr>
              <p:cNvSpPr/>
              <p:nvPr/>
            </p:nvSpPr>
            <p:spPr>
              <a:xfrm>
                <a:off x="5369560" y="442658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27C62C9-A7D0-4937-B3DB-5D8C77124AC5}"/>
                  </a:ext>
                </a:extLst>
              </p:cNvPr>
              <p:cNvSpPr/>
              <p:nvPr/>
            </p:nvSpPr>
            <p:spPr>
              <a:xfrm>
                <a:off x="3903980" y="442658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80A90F39-BB09-426C-87A5-D60C256F60CC}"/>
                </a:ext>
              </a:extLst>
            </p:cNvPr>
            <p:cNvSpPr/>
            <p:nvPr/>
          </p:nvSpPr>
          <p:spPr>
            <a:xfrm>
              <a:off x="4750909" y="280780"/>
              <a:ext cx="892734" cy="80202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FFC76E4-9306-4D30-8D44-F4A179AC920B}"/>
                </a:ext>
              </a:extLst>
            </p:cNvPr>
            <p:cNvSpPr/>
            <p:nvPr/>
          </p:nvSpPr>
          <p:spPr>
            <a:xfrm>
              <a:off x="5935498" y="280780"/>
              <a:ext cx="892734" cy="80202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5708908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D12279A-EB29-4E3C-940F-EEA08F1823F8}"/>
              </a:ext>
            </a:extLst>
          </p:cNvPr>
          <p:cNvGrpSpPr/>
          <p:nvPr/>
        </p:nvGrpSpPr>
        <p:grpSpPr>
          <a:xfrm>
            <a:off x="1733588" y="1362949"/>
            <a:ext cx="9086250" cy="4068206"/>
            <a:chOff x="1883902" y="1225398"/>
            <a:chExt cx="9086250" cy="4068206"/>
          </a:xfrm>
        </p:grpSpPr>
        <p:grpSp>
          <p:nvGrpSpPr>
            <p:cNvPr id="3" name="Group 2">
              <a:extLst>
                <a:ext uri="{FF2B5EF4-FFF2-40B4-BE49-F238E27FC236}">
                  <a16:creationId xmlns:a16="http://schemas.microsoft.com/office/drawing/2014/main" id="{527B6025-3667-4B05-8B91-98CFA7D99C5B}"/>
                </a:ext>
              </a:extLst>
            </p:cNvPr>
            <p:cNvGrpSpPr/>
            <p:nvPr/>
          </p:nvGrpSpPr>
          <p:grpSpPr>
            <a:xfrm>
              <a:off x="1883902" y="1225398"/>
              <a:ext cx="3416281" cy="4068206"/>
              <a:chOff x="7321308" y="1258122"/>
              <a:chExt cx="3416281" cy="4068206"/>
            </a:xfrm>
          </p:grpSpPr>
          <p:sp>
            <p:nvSpPr>
              <p:cNvPr id="10" name="Oval 9">
                <a:extLst>
                  <a:ext uri="{FF2B5EF4-FFF2-40B4-BE49-F238E27FC236}">
                    <a16:creationId xmlns:a16="http://schemas.microsoft.com/office/drawing/2014/main" id="{8A7B6A0B-655D-47FA-A782-299D02555A93}"/>
                  </a:ext>
                </a:extLst>
              </p:cNvPr>
              <p:cNvSpPr/>
              <p:nvPr/>
            </p:nvSpPr>
            <p:spPr>
              <a:xfrm rot="10800000">
                <a:off x="9448494" y="4152126"/>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1947315-F0B2-4EB1-ABF6-16BC913802F0}"/>
                  </a:ext>
                </a:extLst>
              </p:cNvPr>
              <p:cNvSpPr/>
              <p:nvPr/>
            </p:nvSpPr>
            <p:spPr>
              <a:xfrm rot="10800000">
                <a:off x="9449776" y="2650805"/>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DE236BB-DD62-4E5D-A007-00284BBBD15F}"/>
                  </a:ext>
                </a:extLst>
              </p:cNvPr>
              <p:cNvSpPr/>
              <p:nvPr/>
            </p:nvSpPr>
            <p:spPr>
              <a:xfrm rot="10800000">
                <a:off x="9449775" y="1258122"/>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487421F-A4CF-4C01-AD33-96D514DD145A}"/>
                  </a:ext>
                </a:extLst>
              </p:cNvPr>
              <p:cNvSpPr/>
              <p:nvPr/>
            </p:nvSpPr>
            <p:spPr>
              <a:xfrm rot="10800000">
                <a:off x="7321308" y="4081510"/>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759E0B43-356C-4283-BB88-A56AF0D0BC89}"/>
                  </a:ext>
                </a:extLst>
              </p:cNvPr>
              <p:cNvSpPr/>
              <p:nvPr/>
            </p:nvSpPr>
            <p:spPr>
              <a:xfrm rot="10800000">
                <a:off x="7321308" y="2650805"/>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27823F3-884B-41B4-A89C-976BD8FC4750}"/>
                  </a:ext>
                </a:extLst>
              </p:cNvPr>
              <p:cNvSpPr/>
              <p:nvPr/>
            </p:nvSpPr>
            <p:spPr>
              <a:xfrm rot="10800000">
                <a:off x="7321308" y="1258122"/>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52B69214-C783-4B21-8AAE-D4406D33192A}"/>
                </a:ext>
              </a:extLst>
            </p:cNvPr>
            <p:cNvGrpSpPr/>
            <p:nvPr/>
          </p:nvGrpSpPr>
          <p:grpSpPr>
            <a:xfrm>
              <a:off x="7142339" y="1225398"/>
              <a:ext cx="3827813" cy="3997590"/>
              <a:chOff x="1155322" y="1258122"/>
              <a:chExt cx="3827813" cy="3997590"/>
            </a:xfrm>
          </p:grpSpPr>
          <p:sp>
            <p:nvSpPr>
              <p:cNvPr id="5" name="Oval 4">
                <a:extLst>
                  <a:ext uri="{FF2B5EF4-FFF2-40B4-BE49-F238E27FC236}">
                    <a16:creationId xmlns:a16="http://schemas.microsoft.com/office/drawing/2014/main" id="{3EC870E2-B0F9-4BE3-A44D-1B96C2AA87F8}"/>
                  </a:ext>
                </a:extLst>
              </p:cNvPr>
              <p:cNvSpPr/>
              <p:nvPr/>
            </p:nvSpPr>
            <p:spPr>
              <a:xfrm rot="10800000">
                <a:off x="3695322" y="4081510"/>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FB15483-D666-4403-84A6-7E268764FB50}"/>
                  </a:ext>
                </a:extLst>
              </p:cNvPr>
              <p:cNvSpPr/>
              <p:nvPr/>
            </p:nvSpPr>
            <p:spPr>
              <a:xfrm rot="10800000">
                <a:off x="1155322" y="4081510"/>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FD5343A-E6FE-4E7C-8F8B-FDF88CE4DA60}"/>
                  </a:ext>
                </a:extLst>
              </p:cNvPr>
              <p:cNvSpPr/>
              <p:nvPr/>
            </p:nvSpPr>
            <p:spPr>
              <a:xfrm rot="10800000">
                <a:off x="2374522" y="2650805"/>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7B9DF0D-7A5B-4387-9A8F-6C96B1B62A85}"/>
                  </a:ext>
                </a:extLst>
              </p:cNvPr>
              <p:cNvSpPr/>
              <p:nvPr/>
            </p:nvSpPr>
            <p:spPr>
              <a:xfrm rot="10800000">
                <a:off x="3593722" y="1258122"/>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76F2852-E7B5-4688-8FEC-94471706EA1A}"/>
                  </a:ext>
                </a:extLst>
              </p:cNvPr>
              <p:cNvSpPr/>
              <p:nvPr/>
            </p:nvSpPr>
            <p:spPr>
              <a:xfrm rot="10800000">
                <a:off x="1155323" y="1258122"/>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730463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536FFEA-AB0E-4B21-93FB-6995DAE713BE}"/>
              </a:ext>
            </a:extLst>
          </p:cNvPr>
          <p:cNvGrpSpPr/>
          <p:nvPr/>
        </p:nvGrpSpPr>
        <p:grpSpPr>
          <a:xfrm rot="10800000">
            <a:off x="1153399" y="1248956"/>
            <a:ext cx="9582267" cy="4068206"/>
            <a:chOff x="1593733" y="1258122"/>
            <a:chExt cx="9582267" cy="4068206"/>
          </a:xfrm>
        </p:grpSpPr>
        <p:sp>
          <p:nvSpPr>
            <p:cNvPr id="3" name="Oval 2">
              <a:extLst>
                <a:ext uri="{FF2B5EF4-FFF2-40B4-BE49-F238E27FC236}">
                  <a16:creationId xmlns:a16="http://schemas.microsoft.com/office/drawing/2014/main" id="{00E2C974-2DFA-467D-BB02-8D8A7040532D}"/>
                </a:ext>
              </a:extLst>
            </p:cNvPr>
            <p:cNvSpPr/>
            <p:nvPr/>
          </p:nvSpPr>
          <p:spPr>
            <a:xfrm>
              <a:off x="1595015" y="1258122"/>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6B7AB85-B05E-4EEA-B03F-DC6C7A81405C}"/>
                </a:ext>
              </a:extLst>
            </p:cNvPr>
            <p:cNvSpPr/>
            <p:nvPr/>
          </p:nvSpPr>
          <p:spPr>
            <a:xfrm>
              <a:off x="1593733" y="2759443"/>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22A0462-24DE-4EF5-ADAD-A8DD4CDA7F79}"/>
                </a:ext>
              </a:extLst>
            </p:cNvPr>
            <p:cNvSpPr/>
            <p:nvPr/>
          </p:nvSpPr>
          <p:spPr>
            <a:xfrm>
              <a:off x="1593734" y="4152126"/>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96C6E37-2B81-49ED-8398-8F830048577F}"/>
                </a:ext>
              </a:extLst>
            </p:cNvPr>
            <p:cNvSpPr/>
            <p:nvPr/>
          </p:nvSpPr>
          <p:spPr>
            <a:xfrm>
              <a:off x="3722201" y="1328738"/>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09C79C4-5F7A-46A9-AC50-C22988DF490E}"/>
                </a:ext>
              </a:extLst>
            </p:cNvPr>
            <p:cNvSpPr/>
            <p:nvPr/>
          </p:nvSpPr>
          <p:spPr>
            <a:xfrm>
              <a:off x="3722201" y="2759443"/>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3F58D5D-95A7-4EB9-A0DE-CDF90ECE8B84}"/>
                </a:ext>
              </a:extLst>
            </p:cNvPr>
            <p:cNvSpPr/>
            <p:nvPr/>
          </p:nvSpPr>
          <p:spPr>
            <a:xfrm>
              <a:off x="3722201" y="4152126"/>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A7F1C18-0DB9-444C-88AC-9FDE0E03705C}"/>
                </a:ext>
              </a:extLst>
            </p:cNvPr>
            <p:cNvSpPr/>
            <p:nvPr/>
          </p:nvSpPr>
          <p:spPr>
            <a:xfrm>
              <a:off x="7348187" y="1328738"/>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B52F96A-D24D-440A-8615-9B9E078A6357}"/>
                </a:ext>
              </a:extLst>
            </p:cNvPr>
            <p:cNvSpPr/>
            <p:nvPr/>
          </p:nvSpPr>
          <p:spPr>
            <a:xfrm>
              <a:off x="9888187" y="1328738"/>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A9A9DC8-2C7F-4B8D-ACA0-209789C4F020}"/>
                </a:ext>
              </a:extLst>
            </p:cNvPr>
            <p:cNvSpPr/>
            <p:nvPr/>
          </p:nvSpPr>
          <p:spPr>
            <a:xfrm>
              <a:off x="8668987" y="2759443"/>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EC17EB3-B32F-47C1-8FD0-AF622B730620}"/>
                </a:ext>
              </a:extLst>
            </p:cNvPr>
            <p:cNvSpPr/>
            <p:nvPr/>
          </p:nvSpPr>
          <p:spPr>
            <a:xfrm>
              <a:off x="7449787" y="4152126"/>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A310BDF-05BF-464F-854A-D72D3C84D90E}"/>
                </a:ext>
              </a:extLst>
            </p:cNvPr>
            <p:cNvSpPr/>
            <p:nvPr/>
          </p:nvSpPr>
          <p:spPr>
            <a:xfrm>
              <a:off x="9888186" y="4152126"/>
              <a:ext cx="1287813" cy="117420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27432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7475139-9065-426C-9619-CB7696C3E8AF}"/>
              </a:ext>
            </a:extLst>
          </p:cNvPr>
          <p:cNvGrpSpPr/>
          <p:nvPr/>
        </p:nvGrpSpPr>
        <p:grpSpPr>
          <a:xfrm>
            <a:off x="3943350" y="1618615"/>
            <a:ext cx="3821906" cy="3131820"/>
            <a:chOff x="247650" y="94615"/>
            <a:chExt cx="3821906" cy="3131820"/>
          </a:xfrm>
        </p:grpSpPr>
        <p:sp>
          <p:nvSpPr>
            <p:cNvPr id="3" name="Oval 2">
              <a:extLst>
                <a:ext uri="{FF2B5EF4-FFF2-40B4-BE49-F238E27FC236}">
                  <a16:creationId xmlns:a16="http://schemas.microsoft.com/office/drawing/2014/main" id="{487638A1-2B28-453B-B485-25914402FE5E}"/>
                </a:ext>
              </a:extLst>
            </p:cNvPr>
            <p:cNvSpPr/>
            <p:nvPr/>
          </p:nvSpPr>
          <p:spPr>
            <a:xfrm>
              <a:off x="2812256" y="1923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8B5EF87-B042-4F2C-9263-7AC97CE41628}"/>
                </a:ext>
              </a:extLst>
            </p:cNvPr>
            <p:cNvSpPr/>
            <p:nvPr/>
          </p:nvSpPr>
          <p:spPr>
            <a:xfrm>
              <a:off x="247650" y="1923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F0F837A-7958-4043-BD8F-586E2BD9D401}"/>
                </a:ext>
              </a:extLst>
            </p:cNvPr>
            <p:cNvSpPr/>
            <p:nvPr/>
          </p:nvSpPr>
          <p:spPr>
            <a:xfrm>
              <a:off x="1504950" y="94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1314263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838BB35-C184-437C-8AC0-3659D874E044}"/>
              </a:ext>
            </a:extLst>
          </p:cNvPr>
          <p:cNvGrpSpPr/>
          <p:nvPr/>
        </p:nvGrpSpPr>
        <p:grpSpPr>
          <a:xfrm>
            <a:off x="657910" y="1671302"/>
            <a:ext cx="11063604" cy="3839798"/>
            <a:chOff x="1013588" y="1832692"/>
            <a:chExt cx="10203978" cy="2932387"/>
          </a:xfrm>
        </p:grpSpPr>
        <p:sp>
          <p:nvSpPr>
            <p:cNvPr id="3" name="Oval 2">
              <a:extLst>
                <a:ext uri="{FF2B5EF4-FFF2-40B4-BE49-F238E27FC236}">
                  <a16:creationId xmlns:a16="http://schemas.microsoft.com/office/drawing/2014/main" id="{C62D25D3-58AC-4BBF-B16F-593ED11E53D3}"/>
                </a:ext>
              </a:extLst>
            </p:cNvPr>
            <p:cNvSpPr/>
            <p:nvPr/>
          </p:nvSpPr>
          <p:spPr>
            <a:xfrm>
              <a:off x="5628322" y="2855892"/>
              <a:ext cx="983926" cy="8648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09FFF4FC-12B2-4CA5-81E4-F250589D96A4}"/>
                </a:ext>
              </a:extLst>
            </p:cNvPr>
            <p:cNvGrpSpPr/>
            <p:nvPr/>
          </p:nvGrpSpPr>
          <p:grpSpPr>
            <a:xfrm>
              <a:off x="1013588" y="1853863"/>
              <a:ext cx="3193444" cy="2911216"/>
              <a:chOff x="3737810" y="829511"/>
              <a:chExt cx="4080711" cy="4589077"/>
            </a:xfrm>
          </p:grpSpPr>
          <p:sp>
            <p:nvSpPr>
              <p:cNvPr id="11" name="Oval 10">
                <a:extLst>
                  <a:ext uri="{FF2B5EF4-FFF2-40B4-BE49-F238E27FC236}">
                    <a16:creationId xmlns:a16="http://schemas.microsoft.com/office/drawing/2014/main" id="{1C6940B1-49D6-437E-A580-6F1E1A9D65CA}"/>
                  </a:ext>
                </a:extLst>
              </p:cNvPr>
              <p:cNvSpPr/>
              <p:nvPr/>
            </p:nvSpPr>
            <p:spPr>
              <a:xfrm>
                <a:off x="389823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98F7160-E151-493B-8C9A-753667F8DC53}"/>
                  </a:ext>
                </a:extLst>
              </p:cNvPr>
              <p:cNvSpPr/>
              <p:nvPr/>
            </p:nvSpPr>
            <p:spPr>
              <a:xfrm>
                <a:off x="656122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447E4E1-29E5-49DB-A2A3-205D61300FC6}"/>
                  </a:ext>
                </a:extLst>
              </p:cNvPr>
              <p:cNvSpPr/>
              <p:nvPr/>
            </p:nvSpPr>
            <p:spPr>
              <a:xfrm>
                <a:off x="5155531" y="24391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AFF10CE-166E-4315-9955-BD301FFBB837}"/>
                  </a:ext>
                </a:extLst>
              </p:cNvPr>
              <p:cNvSpPr/>
              <p:nvPr/>
            </p:nvSpPr>
            <p:spPr>
              <a:xfrm>
                <a:off x="3737810"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256ACBF-E514-4CA8-AB27-8B65C1A2BD98}"/>
                  </a:ext>
                </a:extLst>
              </p:cNvPr>
              <p:cNvSpPr/>
              <p:nvPr/>
            </p:nvSpPr>
            <p:spPr>
              <a:xfrm>
                <a:off x="6412831"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BE6F1E7D-6C29-40DA-A744-D3CD4D653EEA}"/>
                </a:ext>
              </a:extLst>
            </p:cNvPr>
            <p:cNvGrpSpPr/>
            <p:nvPr/>
          </p:nvGrpSpPr>
          <p:grpSpPr>
            <a:xfrm>
              <a:off x="8024122" y="1832692"/>
              <a:ext cx="3193444" cy="2911216"/>
              <a:chOff x="3737810" y="829511"/>
              <a:chExt cx="4080711" cy="4589077"/>
            </a:xfrm>
          </p:grpSpPr>
          <p:sp>
            <p:nvSpPr>
              <p:cNvPr id="6" name="Oval 5">
                <a:extLst>
                  <a:ext uri="{FF2B5EF4-FFF2-40B4-BE49-F238E27FC236}">
                    <a16:creationId xmlns:a16="http://schemas.microsoft.com/office/drawing/2014/main" id="{22DD8449-6A17-40B9-B66C-1E9D660CDBC6}"/>
                  </a:ext>
                </a:extLst>
              </p:cNvPr>
              <p:cNvSpPr/>
              <p:nvPr/>
            </p:nvSpPr>
            <p:spPr>
              <a:xfrm>
                <a:off x="389823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4E30EC8-24C7-4638-818B-079293BD0ECF}"/>
                  </a:ext>
                </a:extLst>
              </p:cNvPr>
              <p:cNvSpPr/>
              <p:nvPr/>
            </p:nvSpPr>
            <p:spPr>
              <a:xfrm>
                <a:off x="656122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81984A4-72CD-4F4D-89AB-CDE026FD7D15}"/>
                  </a:ext>
                </a:extLst>
              </p:cNvPr>
              <p:cNvSpPr/>
              <p:nvPr/>
            </p:nvSpPr>
            <p:spPr>
              <a:xfrm>
                <a:off x="5155531" y="24391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E588357-A734-4592-8809-9EC638FA2B3E}"/>
                  </a:ext>
                </a:extLst>
              </p:cNvPr>
              <p:cNvSpPr/>
              <p:nvPr/>
            </p:nvSpPr>
            <p:spPr>
              <a:xfrm>
                <a:off x="3737810"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FEBEA0C-3C34-4448-B5A5-179723514BEE}"/>
                  </a:ext>
                </a:extLst>
              </p:cNvPr>
              <p:cNvSpPr/>
              <p:nvPr/>
            </p:nvSpPr>
            <p:spPr>
              <a:xfrm>
                <a:off x="6412831"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77187695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DAB0F6A-1884-409D-A550-E3A0FC8416F2}"/>
              </a:ext>
            </a:extLst>
          </p:cNvPr>
          <p:cNvGrpSpPr/>
          <p:nvPr/>
        </p:nvGrpSpPr>
        <p:grpSpPr>
          <a:xfrm>
            <a:off x="1220573" y="740757"/>
            <a:ext cx="10134600" cy="5085400"/>
            <a:chOff x="1780223" y="378140"/>
            <a:chExt cx="9291637" cy="3766823"/>
          </a:xfrm>
        </p:grpSpPr>
        <p:sp>
          <p:nvSpPr>
            <p:cNvPr id="3" name="Oval 2">
              <a:extLst>
                <a:ext uri="{FF2B5EF4-FFF2-40B4-BE49-F238E27FC236}">
                  <a16:creationId xmlns:a16="http://schemas.microsoft.com/office/drawing/2014/main" id="{870200A6-653E-4551-8DF5-5025C7208623}"/>
                </a:ext>
              </a:extLst>
            </p:cNvPr>
            <p:cNvSpPr/>
            <p:nvPr/>
          </p:nvSpPr>
          <p:spPr>
            <a:xfrm>
              <a:off x="1815783" y="378140"/>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6C6D9A8-6330-4422-8B14-A590945C9399}"/>
                </a:ext>
              </a:extLst>
            </p:cNvPr>
            <p:cNvSpPr/>
            <p:nvPr/>
          </p:nvSpPr>
          <p:spPr>
            <a:xfrm>
              <a:off x="1780223" y="1638299"/>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3100AE1-7B69-4D18-9E41-2E3E8D603DED}"/>
                </a:ext>
              </a:extLst>
            </p:cNvPr>
            <p:cNvSpPr/>
            <p:nvPr/>
          </p:nvSpPr>
          <p:spPr>
            <a:xfrm>
              <a:off x="3465830" y="1638300"/>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054A49D2-D564-4087-B9D4-BE6961D6D852}"/>
                </a:ext>
              </a:extLst>
            </p:cNvPr>
            <p:cNvSpPr/>
            <p:nvPr/>
          </p:nvSpPr>
          <p:spPr>
            <a:xfrm>
              <a:off x="3465830" y="378141"/>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995F158-7A3C-4F6D-A9C8-FACAB0DE6A73}"/>
                </a:ext>
              </a:extLst>
            </p:cNvPr>
            <p:cNvSpPr/>
            <p:nvPr/>
          </p:nvSpPr>
          <p:spPr>
            <a:xfrm>
              <a:off x="8724265" y="1790699"/>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996AEA9-8566-47B9-9B3A-2E452E3A1B9D}"/>
                </a:ext>
              </a:extLst>
            </p:cNvPr>
            <p:cNvSpPr/>
            <p:nvPr/>
          </p:nvSpPr>
          <p:spPr>
            <a:xfrm>
              <a:off x="7400290" y="3188655"/>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7708A87-86ED-4C79-92D8-DA15F828648C}"/>
                </a:ext>
              </a:extLst>
            </p:cNvPr>
            <p:cNvSpPr/>
            <p:nvPr/>
          </p:nvSpPr>
          <p:spPr>
            <a:xfrm>
              <a:off x="10044430" y="3203258"/>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E0FB27C-1E3E-4A88-9FCD-95182603BD73}"/>
                </a:ext>
              </a:extLst>
            </p:cNvPr>
            <p:cNvSpPr/>
            <p:nvPr/>
          </p:nvSpPr>
          <p:spPr>
            <a:xfrm>
              <a:off x="7400290" y="1790700"/>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9047A75-04E6-4646-B4BD-A7D3784B9A06}"/>
                </a:ext>
              </a:extLst>
            </p:cNvPr>
            <p:cNvSpPr/>
            <p:nvPr/>
          </p:nvSpPr>
          <p:spPr>
            <a:xfrm>
              <a:off x="10048240" y="1790700"/>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BC4E668-76A9-4B93-8694-61A343CA65C9}"/>
                </a:ext>
              </a:extLst>
            </p:cNvPr>
            <p:cNvSpPr/>
            <p:nvPr/>
          </p:nvSpPr>
          <p:spPr>
            <a:xfrm>
              <a:off x="7400290" y="392745"/>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F40CA11-EDCA-4534-BB6B-E6C8270C7677}"/>
                </a:ext>
              </a:extLst>
            </p:cNvPr>
            <p:cNvSpPr/>
            <p:nvPr/>
          </p:nvSpPr>
          <p:spPr>
            <a:xfrm>
              <a:off x="10044430" y="378142"/>
              <a:ext cx="1023620" cy="94170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7857449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73F0119-94FC-40A8-B36A-5346164F90B0}"/>
              </a:ext>
            </a:extLst>
          </p:cNvPr>
          <p:cNvGrpSpPr/>
          <p:nvPr/>
        </p:nvGrpSpPr>
        <p:grpSpPr>
          <a:xfrm>
            <a:off x="1807142" y="498061"/>
            <a:ext cx="8764905" cy="5956300"/>
            <a:chOff x="1919624" y="284480"/>
            <a:chExt cx="8171161" cy="5573710"/>
          </a:xfrm>
        </p:grpSpPr>
        <p:grpSp>
          <p:nvGrpSpPr>
            <p:cNvPr id="3" name="Group 2">
              <a:extLst>
                <a:ext uri="{FF2B5EF4-FFF2-40B4-BE49-F238E27FC236}">
                  <a16:creationId xmlns:a16="http://schemas.microsoft.com/office/drawing/2014/main" id="{C5D227EF-4CAE-4413-82CA-01B70448B4C8}"/>
                </a:ext>
              </a:extLst>
            </p:cNvPr>
            <p:cNvGrpSpPr/>
            <p:nvPr/>
          </p:nvGrpSpPr>
          <p:grpSpPr>
            <a:xfrm>
              <a:off x="7256780" y="1598133"/>
              <a:ext cx="2834005" cy="2481265"/>
              <a:chOff x="1440180" y="1549715"/>
              <a:chExt cx="2834005" cy="2481265"/>
            </a:xfrm>
          </p:grpSpPr>
          <p:sp>
            <p:nvSpPr>
              <p:cNvPr id="13" name="Oval 12">
                <a:extLst>
                  <a:ext uri="{FF2B5EF4-FFF2-40B4-BE49-F238E27FC236}">
                    <a16:creationId xmlns:a16="http://schemas.microsoft.com/office/drawing/2014/main" id="{86D8301A-8D84-40FC-A9B5-0DCF1F3BE0E5}"/>
                  </a:ext>
                </a:extLst>
              </p:cNvPr>
              <p:cNvSpPr/>
              <p:nvPr/>
            </p:nvSpPr>
            <p:spPr>
              <a:xfrm>
                <a:off x="2325370" y="1549715"/>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06BDE5D-DB86-4762-A9DC-F69AC396CB75}"/>
                  </a:ext>
                </a:extLst>
              </p:cNvPr>
              <p:cNvSpPr/>
              <p:nvPr/>
            </p:nvSpPr>
            <p:spPr>
              <a:xfrm>
                <a:off x="3136265" y="2986404"/>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A8224854-75E5-410E-A8FE-050D33B8B036}"/>
                  </a:ext>
                </a:extLst>
              </p:cNvPr>
              <p:cNvSpPr/>
              <p:nvPr/>
            </p:nvSpPr>
            <p:spPr>
              <a:xfrm>
                <a:off x="1440180" y="2986405"/>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EB34D6CB-72D2-4C16-B69D-0F35309249C5}"/>
                </a:ext>
              </a:extLst>
            </p:cNvPr>
            <p:cNvGrpSpPr/>
            <p:nvPr/>
          </p:nvGrpSpPr>
          <p:grpSpPr>
            <a:xfrm>
              <a:off x="1919624" y="284480"/>
              <a:ext cx="2919076" cy="5573710"/>
              <a:chOff x="7257434" y="615950"/>
              <a:chExt cx="2919076" cy="5573710"/>
            </a:xfrm>
          </p:grpSpPr>
          <p:sp>
            <p:nvSpPr>
              <p:cNvPr id="5" name="Oval 4">
                <a:extLst>
                  <a:ext uri="{FF2B5EF4-FFF2-40B4-BE49-F238E27FC236}">
                    <a16:creationId xmlns:a16="http://schemas.microsoft.com/office/drawing/2014/main" id="{D6701D2F-0FEF-4B49-943E-B90D8A99EB20}"/>
                  </a:ext>
                </a:extLst>
              </p:cNvPr>
              <p:cNvSpPr/>
              <p:nvPr/>
            </p:nvSpPr>
            <p:spPr>
              <a:xfrm>
                <a:off x="7291070" y="5145085"/>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C743F80-1A94-4F23-8DB1-7A3AEA868F5D}"/>
                  </a:ext>
                </a:extLst>
              </p:cNvPr>
              <p:cNvSpPr/>
              <p:nvPr/>
            </p:nvSpPr>
            <p:spPr>
              <a:xfrm>
                <a:off x="9038590" y="5145084"/>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F1F91C0-7D2F-4200-848A-41D61576D494}"/>
                  </a:ext>
                </a:extLst>
              </p:cNvPr>
              <p:cNvSpPr/>
              <p:nvPr/>
            </p:nvSpPr>
            <p:spPr>
              <a:xfrm>
                <a:off x="7291070" y="3635374"/>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A6626A2-169A-4E9E-9341-69C62D87EDA7}"/>
                  </a:ext>
                </a:extLst>
              </p:cNvPr>
              <p:cNvSpPr/>
              <p:nvPr/>
            </p:nvSpPr>
            <p:spPr>
              <a:xfrm>
                <a:off x="9038590" y="3635374"/>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9D0C810-CEC1-4C5C-A0C6-4675C95CD964}"/>
                  </a:ext>
                </a:extLst>
              </p:cNvPr>
              <p:cNvSpPr/>
              <p:nvPr/>
            </p:nvSpPr>
            <p:spPr>
              <a:xfrm>
                <a:off x="7291070" y="2125661"/>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2AF9BD3-4BD7-4854-BB3E-1EA0AEB7884B}"/>
                  </a:ext>
                </a:extLst>
              </p:cNvPr>
              <p:cNvSpPr/>
              <p:nvPr/>
            </p:nvSpPr>
            <p:spPr>
              <a:xfrm>
                <a:off x="9038590" y="2125662"/>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4BBD52D-2851-499B-83B6-E8E868D00CD5}"/>
                  </a:ext>
                </a:extLst>
              </p:cNvPr>
              <p:cNvSpPr/>
              <p:nvPr/>
            </p:nvSpPr>
            <p:spPr>
              <a:xfrm>
                <a:off x="7257434" y="615950"/>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8D73F53-F141-477C-96D6-7CF5BCEC072F}"/>
                  </a:ext>
                </a:extLst>
              </p:cNvPr>
              <p:cNvSpPr/>
              <p:nvPr/>
            </p:nvSpPr>
            <p:spPr>
              <a:xfrm>
                <a:off x="9017279" y="615950"/>
                <a:ext cx="1137920" cy="104457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01374981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82E6410-0687-4636-AB39-2C5E0F04185D}"/>
              </a:ext>
            </a:extLst>
          </p:cNvPr>
          <p:cNvGrpSpPr/>
          <p:nvPr/>
        </p:nvGrpSpPr>
        <p:grpSpPr>
          <a:xfrm>
            <a:off x="1175822" y="630360"/>
            <a:ext cx="10303510" cy="5352415"/>
            <a:chOff x="1038860" y="1064260"/>
            <a:chExt cx="10419080" cy="4905375"/>
          </a:xfrm>
        </p:grpSpPr>
        <p:sp>
          <p:nvSpPr>
            <p:cNvPr id="3" name="Oval 2">
              <a:extLst>
                <a:ext uri="{FF2B5EF4-FFF2-40B4-BE49-F238E27FC236}">
                  <a16:creationId xmlns:a16="http://schemas.microsoft.com/office/drawing/2014/main" id="{81FF13C0-298A-42D7-8D04-D67C7BEA7F84}"/>
                </a:ext>
              </a:extLst>
            </p:cNvPr>
            <p:cNvSpPr/>
            <p:nvPr/>
          </p:nvSpPr>
          <p:spPr>
            <a:xfrm>
              <a:off x="1047750" y="10642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E7B6418-11CA-4AA4-A2C1-4AD99A81F13E}"/>
                </a:ext>
              </a:extLst>
            </p:cNvPr>
            <p:cNvSpPr/>
            <p:nvPr/>
          </p:nvSpPr>
          <p:spPr>
            <a:xfrm>
              <a:off x="1047750" y="2811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160CA1D-A2C3-4256-AC69-0C5EE967114D}"/>
                </a:ext>
              </a:extLst>
            </p:cNvPr>
            <p:cNvSpPr/>
            <p:nvPr/>
          </p:nvSpPr>
          <p:spPr>
            <a:xfrm>
              <a:off x="1038860" y="4666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C07E8BF-9CA0-46A7-959A-84F4EF408FDF}"/>
                </a:ext>
              </a:extLst>
            </p:cNvPr>
            <p:cNvSpPr/>
            <p:nvPr/>
          </p:nvSpPr>
          <p:spPr>
            <a:xfrm>
              <a:off x="2778760" y="1084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702DBE7-D634-4DD0-BB12-C4C789F0EE38}"/>
                </a:ext>
              </a:extLst>
            </p:cNvPr>
            <p:cNvSpPr/>
            <p:nvPr/>
          </p:nvSpPr>
          <p:spPr>
            <a:xfrm>
              <a:off x="2755900" y="2811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1D2EEBF-86BB-4CCC-A07A-EDFA0EC8C45C}"/>
                </a:ext>
              </a:extLst>
            </p:cNvPr>
            <p:cNvSpPr/>
            <p:nvPr/>
          </p:nvSpPr>
          <p:spPr>
            <a:xfrm>
              <a:off x="2755900" y="4666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8396D7C-FF33-4436-A09A-6E16C10BB205}"/>
                </a:ext>
              </a:extLst>
            </p:cNvPr>
            <p:cNvSpPr/>
            <p:nvPr/>
          </p:nvSpPr>
          <p:spPr>
            <a:xfrm>
              <a:off x="4516120" y="10769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7009BAB-12FF-4027-AFFB-A519BC04A5D4}"/>
                </a:ext>
              </a:extLst>
            </p:cNvPr>
            <p:cNvSpPr/>
            <p:nvPr/>
          </p:nvSpPr>
          <p:spPr>
            <a:xfrm>
              <a:off x="4500880" y="4666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2172091-AC38-475C-B7DF-69DF26295C36}"/>
                </a:ext>
              </a:extLst>
            </p:cNvPr>
            <p:cNvSpPr/>
            <p:nvPr/>
          </p:nvSpPr>
          <p:spPr>
            <a:xfrm>
              <a:off x="10200640" y="40151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36C9D31-B29C-450D-8166-B8BE00F53FA0}"/>
                </a:ext>
              </a:extLst>
            </p:cNvPr>
            <p:cNvSpPr/>
            <p:nvPr/>
          </p:nvSpPr>
          <p:spPr>
            <a:xfrm>
              <a:off x="10200640" y="2353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6201298C-C7FA-4E93-9A8D-4AF1A36BF5B8}"/>
                </a:ext>
              </a:extLst>
            </p:cNvPr>
            <p:cNvSpPr/>
            <p:nvPr/>
          </p:nvSpPr>
          <p:spPr>
            <a:xfrm>
              <a:off x="4516120" y="28111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3852291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12 dots</a:t>
            </a:r>
          </a:p>
        </p:txBody>
      </p:sp>
    </p:spTree>
    <p:extLst>
      <p:ext uri="{BB962C8B-B14F-4D97-AF65-F5344CB8AC3E}">
        <p14:creationId xmlns:p14="http://schemas.microsoft.com/office/powerpoint/2010/main" val="245319611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EED6A87-527A-481D-84FA-823F9E04B5F2}"/>
              </a:ext>
            </a:extLst>
          </p:cNvPr>
          <p:cNvGrpSpPr/>
          <p:nvPr/>
        </p:nvGrpSpPr>
        <p:grpSpPr>
          <a:xfrm>
            <a:off x="1564976" y="1173798"/>
            <a:ext cx="9095673" cy="4326265"/>
            <a:chOff x="1999494" y="1793340"/>
            <a:chExt cx="7804647" cy="3021848"/>
          </a:xfrm>
        </p:grpSpPr>
        <p:grpSp>
          <p:nvGrpSpPr>
            <p:cNvPr id="3" name="Group 2">
              <a:extLst>
                <a:ext uri="{FF2B5EF4-FFF2-40B4-BE49-F238E27FC236}">
                  <a16:creationId xmlns:a16="http://schemas.microsoft.com/office/drawing/2014/main" id="{BBDC1A00-1D99-4C4C-8F34-716618931888}"/>
                </a:ext>
              </a:extLst>
            </p:cNvPr>
            <p:cNvGrpSpPr/>
            <p:nvPr/>
          </p:nvGrpSpPr>
          <p:grpSpPr>
            <a:xfrm>
              <a:off x="1999494" y="1793340"/>
              <a:ext cx="2510443" cy="3021848"/>
              <a:chOff x="4554537" y="1725928"/>
              <a:chExt cx="3186113" cy="4681287"/>
            </a:xfrm>
          </p:grpSpPr>
          <p:sp>
            <p:nvSpPr>
              <p:cNvPr id="11" name="Oval 10">
                <a:extLst>
                  <a:ext uri="{FF2B5EF4-FFF2-40B4-BE49-F238E27FC236}">
                    <a16:creationId xmlns:a16="http://schemas.microsoft.com/office/drawing/2014/main" id="{2705C094-4FEA-45DF-83D3-09B86F9401A3}"/>
                  </a:ext>
                </a:extLst>
              </p:cNvPr>
              <p:cNvSpPr/>
              <p:nvPr/>
            </p:nvSpPr>
            <p:spPr>
              <a:xfrm>
                <a:off x="6483350" y="5104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113A9A9-4CF5-4263-927B-349716CD3B23}"/>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5218713-2829-4DD2-BC51-EA802EB724E0}"/>
                  </a:ext>
                </a:extLst>
              </p:cNvPr>
              <p:cNvSpPr/>
              <p:nvPr/>
            </p:nvSpPr>
            <p:spPr>
              <a:xfrm>
                <a:off x="6483350" y="338264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58BE2199-FD30-4EDE-8308-D08922E14EF4}"/>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79E8D8E-F9DE-4FF8-A441-C4D7AA9EEB44}"/>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068A510A-6439-4E27-B2CD-41F409A29616}"/>
                  </a:ext>
                </a:extLst>
              </p:cNvPr>
              <p:cNvSpPr/>
              <p:nvPr/>
            </p:nvSpPr>
            <p:spPr>
              <a:xfrm>
                <a:off x="6483350" y="172592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21C53BDB-2551-44CC-BD6C-D1BA890A7146}"/>
                </a:ext>
              </a:extLst>
            </p:cNvPr>
            <p:cNvGrpSpPr/>
            <p:nvPr/>
          </p:nvGrpSpPr>
          <p:grpSpPr>
            <a:xfrm>
              <a:off x="7285312" y="1810599"/>
              <a:ext cx="2518829" cy="3004589"/>
              <a:chOff x="5202236" y="1725930"/>
              <a:chExt cx="3186113" cy="4654550"/>
            </a:xfrm>
          </p:grpSpPr>
          <p:sp>
            <p:nvSpPr>
              <p:cNvPr id="5" name="Oval 4">
                <a:extLst>
                  <a:ext uri="{FF2B5EF4-FFF2-40B4-BE49-F238E27FC236}">
                    <a16:creationId xmlns:a16="http://schemas.microsoft.com/office/drawing/2014/main" id="{18C828EB-CD36-4AA9-A895-55F20BEEE5C4}"/>
                  </a:ext>
                </a:extLst>
              </p:cNvPr>
              <p:cNvSpPr/>
              <p:nvPr/>
            </p:nvSpPr>
            <p:spPr>
              <a:xfrm>
                <a:off x="7131050" y="5077460"/>
                <a:ext cx="1257299"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DE35CA4-E1D6-41A0-87EE-22500D0DE0C5}"/>
                  </a:ext>
                </a:extLst>
              </p:cNvPr>
              <p:cNvSpPr/>
              <p:nvPr/>
            </p:nvSpPr>
            <p:spPr>
              <a:xfrm>
                <a:off x="5221286" y="507596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3990B1C-2E74-46C9-81FB-13D9A3B81788}"/>
                  </a:ext>
                </a:extLst>
              </p:cNvPr>
              <p:cNvSpPr/>
              <p:nvPr/>
            </p:nvSpPr>
            <p:spPr>
              <a:xfrm>
                <a:off x="7118350"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B4E5C58-CE7B-4278-9DC3-663E97A8C054}"/>
                  </a:ext>
                </a:extLst>
              </p:cNvPr>
              <p:cNvSpPr/>
              <p:nvPr/>
            </p:nvSpPr>
            <p:spPr>
              <a:xfrm>
                <a:off x="5221286" y="338264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4502798-0A65-4261-A7A4-6F29D7C4A9DA}"/>
                  </a:ext>
                </a:extLst>
              </p:cNvPr>
              <p:cNvSpPr/>
              <p:nvPr/>
            </p:nvSpPr>
            <p:spPr>
              <a:xfrm>
                <a:off x="5202236"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F9749F4A-0C27-49BA-B075-1E1AC06D7182}"/>
                  </a:ext>
                </a:extLst>
              </p:cNvPr>
              <p:cNvSpPr/>
              <p:nvPr/>
            </p:nvSpPr>
            <p:spPr>
              <a:xfrm>
                <a:off x="7118350"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55907928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4EEAF-23D3-48CB-9290-0064BEC8265B}"/>
              </a:ext>
            </a:extLst>
          </p:cNvPr>
          <p:cNvGrpSpPr/>
          <p:nvPr/>
        </p:nvGrpSpPr>
        <p:grpSpPr>
          <a:xfrm>
            <a:off x="1392028" y="661345"/>
            <a:ext cx="9537701" cy="5436428"/>
            <a:chOff x="1246255" y="643530"/>
            <a:chExt cx="9537701" cy="5436428"/>
          </a:xfrm>
        </p:grpSpPr>
        <p:sp>
          <p:nvSpPr>
            <p:cNvPr id="3" name="Oval 14">
              <a:extLst>
                <a:ext uri="{FF2B5EF4-FFF2-40B4-BE49-F238E27FC236}">
                  <a16:creationId xmlns:a16="http://schemas.microsoft.com/office/drawing/2014/main" id="{381F8D44-7D51-4C39-BCE4-5F5B2974A927}"/>
                </a:ext>
              </a:extLst>
            </p:cNvPr>
            <p:cNvSpPr>
              <a:spLocks noChangeArrowheads="1"/>
            </p:cNvSpPr>
            <p:nvPr/>
          </p:nvSpPr>
          <p:spPr bwMode="auto">
            <a:xfrm>
              <a:off x="8825766" y="4960419"/>
              <a:ext cx="1081623" cy="1119539"/>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2">
              <a:extLst>
                <a:ext uri="{FF2B5EF4-FFF2-40B4-BE49-F238E27FC236}">
                  <a16:creationId xmlns:a16="http://schemas.microsoft.com/office/drawing/2014/main" id="{C8FF9CDA-B949-451E-BE28-E1A70598F563}"/>
                </a:ext>
              </a:extLst>
            </p:cNvPr>
            <p:cNvSpPr>
              <a:spLocks noChangeArrowheads="1"/>
            </p:cNvSpPr>
            <p:nvPr/>
          </p:nvSpPr>
          <p:spPr bwMode="auto">
            <a:xfrm>
              <a:off x="1246256" y="64353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3">
              <a:extLst>
                <a:ext uri="{FF2B5EF4-FFF2-40B4-BE49-F238E27FC236}">
                  <a16:creationId xmlns:a16="http://schemas.microsoft.com/office/drawing/2014/main" id="{6F0EDE10-50D2-43EF-BCAA-287FC776E9F9}"/>
                </a:ext>
              </a:extLst>
            </p:cNvPr>
            <p:cNvSpPr>
              <a:spLocks noChangeArrowheads="1"/>
            </p:cNvSpPr>
            <p:nvPr/>
          </p:nvSpPr>
          <p:spPr bwMode="auto">
            <a:xfrm>
              <a:off x="3298672" y="64353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650EBCCF-CEB9-4E30-A814-511488B18371}"/>
                </a:ext>
              </a:extLst>
            </p:cNvPr>
            <p:cNvSpPr>
              <a:spLocks noChangeArrowheads="1"/>
            </p:cNvSpPr>
            <p:nvPr/>
          </p:nvSpPr>
          <p:spPr bwMode="auto">
            <a:xfrm>
              <a:off x="1246256" y="2296647"/>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8EACA6A4-89C3-4353-9C82-C16B04A12DAC}"/>
                </a:ext>
              </a:extLst>
            </p:cNvPr>
            <p:cNvSpPr>
              <a:spLocks noChangeArrowheads="1"/>
            </p:cNvSpPr>
            <p:nvPr/>
          </p:nvSpPr>
          <p:spPr bwMode="auto">
            <a:xfrm>
              <a:off x="3298672" y="2300955"/>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a:extLst>
                <a:ext uri="{FF2B5EF4-FFF2-40B4-BE49-F238E27FC236}">
                  <a16:creationId xmlns:a16="http://schemas.microsoft.com/office/drawing/2014/main" id="{3B13F08B-8388-4CB0-A3FE-114E3AE45C21}"/>
                </a:ext>
              </a:extLst>
            </p:cNvPr>
            <p:cNvSpPr>
              <a:spLocks noChangeArrowheads="1"/>
            </p:cNvSpPr>
            <p:nvPr/>
          </p:nvSpPr>
          <p:spPr bwMode="auto">
            <a:xfrm>
              <a:off x="1246255" y="4090976"/>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a:extLst>
                <a:ext uri="{FF2B5EF4-FFF2-40B4-BE49-F238E27FC236}">
                  <a16:creationId xmlns:a16="http://schemas.microsoft.com/office/drawing/2014/main" id="{432A606C-1CAB-4317-B325-3D7A53803500}"/>
                </a:ext>
              </a:extLst>
            </p:cNvPr>
            <p:cNvSpPr>
              <a:spLocks noChangeArrowheads="1"/>
            </p:cNvSpPr>
            <p:nvPr/>
          </p:nvSpPr>
          <p:spPr bwMode="auto">
            <a:xfrm>
              <a:off x="3298671" y="4090976"/>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2">
              <a:extLst>
                <a:ext uri="{FF2B5EF4-FFF2-40B4-BE49-F238E27FC236}">
                  <a16:creationId xmlns:a16="http://schemas.microsoft.com/office/drawing/2014/main" id="{99EA335C-000D-46A3-B199-2C5ACA921495}"/>
                </a:ext>
              </a:extLst>
            </p:cNvPr>
            <p:cNvSpPr>
              <a:spLocks noChangeArrowheads="1"/>
            </p:cNvSpPr>
            <p:nvPr/>
          </p:nvSpPr>
          <p:spPr bwMode="auto">
            <a:xfrm>
              <a:off x="7765697" y="64353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4">
              <a:extLst>
                <a:ext uri="{FF2B5EF4-FFF2-40B4-BE49-F238E27FC236}">
                  <a16:creationId xmlns:a16="http://schemas.microsoft.com/office/drawing/2014/main" id="{7E57477D-3024-4BCD-A7BB-8D3CB64D90F5}"/>
                </a:ext>
              </a:extLst>
            </p:cNvPr>
            <p:cNvSpPr>
              <a:spLocks noChangeArrowheads="1"/>
            </p:cNvSpPr>
            <p:nvPr/>
          </p:nvSpPr>
          <p:spPr bwMode="auto">
            <a:xfrm>
              <a:off x="7765697" y="289762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24">
              <a:extLst>
                <a:ext uri="{FF2B5EF4-FFF2-40B4-BE49-F238E27FC236}">
                  <a16:creationId xmlns:a16="http://schemas.microsoft.com/office/drawing/2014/main" id="{B0E6820C-1F43-465E-A5E7-589A966E9509}"/>
                </a:ext>
              </a:extLst>
            </p:cNvPr>
            <p:cNvSpPr>
              <a:spLocks noChangeArrowheads="1"/>
            </p:cNvSpPr>
            <p:nvPr/>
          </p:nvSpPr>
          <p:spPr bwMode="auto">
            <a:xfrm>
              <a:off x="8852270" y="177057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8">
              <a:extLst>
                <a:ext uri="{FF2B5EF4-FFF2-40B4-BE49-F238E27FC236}">
                  <a16:creationId xmlns:a16="http://schemas.microsoft.com/office/drawing/2014/main" id="{7EAA9D24-E4B9-4995-B37A-0FC8AD5CF4C3}"/>
                </a:ext>
              </a:extLst>
            </p:cNvPr>
            <p:cNvSpPr>
              <a:spLocks noChangeArrowheads="1"/>
            </p:cNvSpPr>
            <p:nvPr/>
          </p:nvSpPr>
          <p:spPr bwMode="auto">
            <a:xfrm>
              <a:off x="9818113" y="64353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9">
              <a:extLst>
                <a:ext uri="{FF2B5EF4-FFF2-40B4-BE49-F238E27FC236}">
                  <a16:creationId xmlns:a16="http://schemas.microsoft.com/office/drawing/2014/main" id="{D83D5B3D-5F87-4D03-AD9A-9D63DF8A80A0}"/>
                </a:ext>
              </a:extLst>
            </p:cNvPr>
            <p:cNvSpPr>
              <a:spLocks noChangeArrowheads="1"/>
            </p:cNvSpPr>
            <p:nvPr/>
          </p:nvSpPr>
          <p:spPr bwMode="auto">
            <a:xfrm>
              <a:off x="9818113" y="295407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168225222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32E9EA9-0084-42F0-BFE1-313AF9153590}"/>
              </a:ext>
            </a:extLst>
          </p:cNvPr>
          <p:cNvGrpSpPr/>
          <p:nvPr/>
        </p:nvGrpSpPr>
        <p:grpSpPr>
          <a:xfrm>
            <a:off x="2496820" y="698500"/>
            <a:ext cx="7211060" cy="5138420"/>
            <a:chOff x="2971800" y="1066800"/>
            <a:chExt cx="4495800" cy="3200400"/>
          </a:xfrm>
        </p:grpSpPr>
        <p:sp>
          <p:nvSpPr>
            <p:cNvPr id="3" name="Oval 2">
              <a:extLst>
                <a:ext uri="{FF2B5EF4-FFF2-40B4-BE49-F238E27FC236}">
                  <a16:creationId xmlns:a16="http://schemas.microsoft.com/office/drawing/2014/main" id="{60F0DE99-59A7-4AD2-941C-7EAC6D4B7016}"/>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9C2D0972-513D-4224-8DAC-54945743C7F1}"/>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F1979D3F-1345-4647-AA80-B480EC4AC6B0}"/>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15636122-328B-4BD5-82F0-08F6A589DA50}"/>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7322A071-5422-4906-8E53-62195C769128}"/>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F21D4159-4FE9-40AF-AE92-9A55135F3CB7}"/>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5278370A-0DDE-4747-9D6A-FF5EC1AC5245}"/>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70B70092-8754-4159-8F31-5D9BFD960EC0}"/>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0EC2C95C-B2B4-47F8-B176-B17CEDEF0304}"/>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36C02166-F637-4631-91FD-7D71DB6FEC87}"/>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979F7A8D-7936-453F-B6A8-2688789D9026}"/>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F12106ED-8141-4895-BF53-240C6B97CF33}"/>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11334877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87CE2B9-35BD-4DA4-B936-49E4D863E439}"/>
              </a:ext>
            </a:extLst>
          </p:cNvPr>
          <p:cNvGrpSpPr/>
          <p:nvPr/>
        </p:nvGrpSpPr>
        <p:grpSpPr>
          <a:xfrm>
            <a:off x="2893173" y="927100"/>
            <a:ext cx="6405654" cy="4610100"/>
            <a:chOff x="2399939" y="1267804"/>
            <a:chExt cx="4735853" cy="2713646"/>
          </a:xfrm>
        </p:grpSpPr>
        <p:sp>
          <p:nvSpPr>
            <p:cNvPr id="3" name="Oval 2">
              <a:extLst>
                <a:ext uri="{FF2B5EF4-FFF2-40B4-BE49-F238E27FC236}">
                  <a16:creationId xmlns:a16="http://schemas.microsoft.com/office/drawing/2014/main" id="{569ADFD2-A572-4560-86A1-925189B89703}"/>
                </a:ext>
              </a:extLst>
            </p:cNvPr>
            <p:cNvSpPr/>
            <p:nvPr/>
          </p:nvSpPr>
          <p:spPr>
            <a:xfrm>
              <a:off x="2438400"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0DEA9CD-412E-4831-BB9D-6866F6079B70}"/>
                </a:ext>
              </a:extLst>
            </p:cNvPr>
            <p:cNvSpPr/>
            <p:nvPr/>
          </p:nvSpPr>
          <p:spPr>
            <a:xfrm>
              <a:off x="3392106"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AA42084-B095-48B6-8093-E61ED47CBF1C}"/>
                </a:ext>
              </a:extLst>
            </p:cNvPr>
            <p:cNvSpPr/>
            <p:nvPr/>
          </p:nvSpPr>
          <p:spPr>
            <a:xfrm>
              <a:off x="4392231"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33A71DC-E113-410D-AE49-6CF2C32C7E92}"/>
                </a:ext>
              </a:extLst>
            </p:cNvPr>
            <p:cNvSpPr/>
            <p:nvPr/>
          </p:nvSpPr>
          <p:spPr>
            <a:xfrm>
              <a:off x="43922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91C1054-B1A4-4418-97A8-D19F024A9461}"/>
                </a:ext>
              </a:extLst>
            </p:cNvPr>
            <p:cNvSpPr/>
            <p:nvPr/>
          </p:nvSpPr>
          <p:spPr>
            <a:xfrm>
              <a:off x="5420931"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BBE9A51-C48D-41CD-A6BB-F3714CA2AE58}"/>
                </a:ext>
              </a:extLst>
            </p:cNvPr>
            <p:cNvSpPr/>
            <p:nvPr/>
          </p:nvSpPr>
          <p:spPr>
            <a:xfrm>
              <a:off x="6411531"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AFAB6A2-CC1D-4D3F-B9DC-2C337425F187}"/>
                </a:ext>
              </a:extLst>
            </p:cNvPr>
            <p:cNvSpPr/>
            <p:nvPr/>
          </p:nvSpPr>
          <p:spPr>
            <a:xfrm>
              <a:off x="2399939"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AD12484-5995-4A6F-A050-B110783A9E8A}"/>
                </a:ext>
              </a:extLst>
            </p:cNvPr>
            <p:cNvSpPr/>
            <p:nvPr/>
          </p:nvSpPr>
          <p:spPr>
            <a:xfrm>
              <a:off x="2399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16A139F0-5799-4892-8BDD-BDC34A437C4C}"/>
                </a:ext>
              </a:extLst>
            </p:cNvPr>
            <p:cNvSpPr/>
            <p:nvPr/>
          </p:nvSpPr>
          <p:spPr>
            <a:xfrm>
              <a:off x="3419114"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55873FC-614F-487C-8DBF-3F6C94BD32C6}"/>
                </a:ext>
              </a:extLst>
            </p:cNvPr>
            <p:cNvSpPr/>
            <p:nvPr/>
          </p:nvSpPr>
          <p:spPr>
            <a:xfrm>
              <a:off x="3419114"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9C92059-908C-4D42-8000-22F47A201BAC}"/>
                </a:ext>
              </a:extLst>
            </p:cNvPr>
            <p:cNvSpPr/>
            <p:nvPr/>
          </p:nvSpPr>
          <p:spPr>
            <a:xfrm>
              <a:off x="44192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25F60A7-3E8C-4E79-B61B-4E058F1966AD}"/>
                </a:ext>
              </a:extLst>
            </p:cNvPr>
            <p:cNvSpPr/>
            <p:nvPr/>
          </p:nvSpPr>
          <p:spPr>
            <a:xfrm>
              <a:off x="5447939" y="1267804"/>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ACE34B0-9A2A-48FD-B2C6-2EAA771822D5}"/>
                </a:ext>
              </a:extLst>
            </p:cNvPr>
            <p:cNvSpPr/>
            <p:nvPr/>
          </p:nvSpPr>
          <p:spPr>
            <a:xfrm>
              <a:off x="2476861" y="33528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B2DA6B3-EBF5-441E-8133-0239D3E3A35A}"/>
                </a:ext>
              </a:extLst>
            </p:cNvPr>
            <p:cNvSpPr/>
            <p:nvPr/>
          </p:nvSpPr>
          <p:spPr>
            <a:xfrm>
              <a:off x="3430567"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0D2F1EC-C834-4B0B-8CD4-BA9DA040DB42}"/>
                </a:ext>
              </a:extLst>
            </p:cNvPr>
            <p:cNvSpPr/>
            <p:nvPr/>
          </p:nvSpPr>
          <p:spPr>
            <a:xfrm>
              <a:off x="4430692" y="33718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C201EF5-2301-49A9-9A86-2BEB84838932}"/>
                </a:ext>
              </a:extLst>
            </p:cNvPr>
            <p:cNvSpPr/>
            <p:nvPr/>
          </p:nvSpPr>
          <p:spPr>
            <a:xfrm>
              <a:off x="44306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AB19358-CA75-4CC1-92F9-44C932DBE495}"/>
                </a:ext>
              </a:extLst>
            </p:cNvPr>
            <p:cNvSpPr/>
            <p:nvPr/>
          </p:nvSpPr>
          <p:spPr>
            <a:xfrm>
              <a:off x="5459392" y="2327732"/>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9D437920-6799-474C-9EF5-F01FF73A77D9}"/>
                </a:ext>
              </a:extLst>
            </p:cNvPr>
            <p:cNvSpPr/>
            <p:nvPr/>
          </p:nvSpPr>
          <p:spPr>
            <a:xfrm>
              <a:off x="6449992" y="2318207"/>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F762335D-AC89-42A8-BC0D-9C5905B9B2A4}"/>
                </a:ext>
              </a:extLst>
            </p:cNvPr>
            <p:cNvSpPr/>
            <p:nvPr/>
          </p:nvSpPr>
          <p:spPr>
            <a:xfrm>
              <a:off x="2438400"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4D5EBD77-3277-4050-96F1-C807F780E619}"/>
                </a:ext>
              </a:extLst>
            </p:cNvPr>
            <p:cNvSpPr/>
            <p:nvPr/>
          </p:nvSpPr>
          <p:spPr>
            <a:xfrm>
              <a:off x="3457575" y="2300136"/>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25653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4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A089CD1-6DA5-471B-B6FA-46A07778EEEB}"/>
              </a:ext>
            </a:extLst>
          </p:cNvPr>
          <p:cNvGrpSpPr/>
          <p:nvPr/>
        </p:nvGrpSpPr>
        <p:grpSpPr>
          <a:xfrm>
            <a:off x="3543961" y="670560"/>
            <a:ext cx="4883757" cy="5588442"/>
            <a:chOff x="2971800" y="1066800"/>
            <a:chExt cx="3200400" cy="4495800"/>
          </a:xfrm>
        </p:grpSpPr>
        <p:sp>
          <p:nvSpPr>
            <p:cNvPr id="3" name="Oval 2">
              <a:extLst>
                <a:ext uri="{FF2B5EF4-FFF2-40B4-BE49-F238E27FC236}">
                  <a16:creationId xmlns:a16="http://schemas.microsoft.com/office/drawing/2014/main" id="{9FFAEBCD-1175-40A5-A2D1-6C07E268C8AF}"/>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3D8735DD-79EF-4325-BF39-2651295E8875}"/>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AB68D43B-6516-4497-B796-165AD4C9EDED}"/>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B8751CA1-6688-4ED4-818D-C03F0755CC07}"/>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533FFD30-A7D5-4E64-836E-C21FDF660DAC}"/>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D92A56D1-7701-41DF-959A-F72B253BE381}"/>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53C2FE85-F9F1-4775-AADE-88BC5B71327E}"/>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E171E6DE-DCD2-465A-9219-47F391100510}"/>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FB10837B-50D5-4510-9692-1FC1D434A047}"/>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7">
              <a:extLst>
                <a:ext uri="{FF2B5EF4-FFF2-40B4-BE49-F238E27FC236}">
                  <a16:creationId xmlns:a16="http://schemas.microsoft.com/office/drawing/2014/main" id="{1E1FA5E8-C0B0-4070-9A36-ECDFAA32258B}"/>
                </a:ext>
              </a:extLst>
            </p:cNvPr>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8">
              <a:extLst>
                <a:ext uri="{FF2B5EF4-FFF2-40B4-BE49-F238E27FC236}">
                  <a16:creationId xmlns:a16="http://schemas.microsoft.com/office/drawing/2014/main" id="{AB3101E7-B426-435B-9D05-EA84C9DF630C}"/>
                </a:ext>
              </a:extLst>
            </p:cNvPr>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9">
              <a:extLst>
                <a:ext uri="{FF2B5EF4-FFF2-40B4-BE49-F238E27FC236}">
                  <a16:creationId xmlns:a16="http://schemas.microsoft.com/office/drawing/2014/main" id="{CDEEBB47-8183-486B-A678-4A06253FCB1D}"/>
                </a:ext>
              </a:extLst>
            </p:cNvPr>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1142723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88C1023-3B21-4A60-A799-9635D41EC4D2}"/>
              </a:ext>
            </a:extLst>
          </p:cNvPr>
          <p:cNvGrpSpPr/>
          <p:nvPr/>
        </p:nvGrpSpPr>
        <p:grpSpPr>
          <a:xfrm rot="10800000">
            <a:off x="3953112" y="1664335"/>
            <a:ext cx="3821906" cy="3131820"/>
            <a:chOff x="247650" y="94615"/>
            <a:chExt cx="3821906" cy="3131820"/>
          </a:xfrm>
        </p:grpSpPr>
        <p:sp>
          <p:nvSpPr>
            <p:cNvPr id="3" name="Oval 2">
              <a:extLst>
                <a:ext uri="{FF2B5EF4-FFF2-40B4-BE49-F238E27FC236}">
                  <a16:creationId xmlns:a16="http://schemas.microsoft.com/office/drawing/2014/main" id="{01320704-C7DD-4975-87EC-19E66DDB27E6}"/>
                </a:ext>
              </a:extLst>
            </p:cNvPr>
            <p:cNvSpPr/>
            <p:nvPr/>
          </p:nvSpPr>
          <p:spPr>
            <a:xfrm>
              <a:off x="2812256" y="1923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1403CE0-CBA9-42C2-84FA-AC79D226E56F}"/>
                </a:ext>
              </a:extLst>
            </p:cNvPr>
            <p:cNvSpPr/>
            <p:nvPr/>
          </p:nvSpPr>
          <p:spPr>
            <a:xfrm>
              <a:off x="247650" y="1923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7C4E23C-646C-4055-86DE-32D72065AE4A}"/>
                </a:ext>
              </a:extLst>
            </p:cNvPr>
            <p:cNvSpPr/>
            <p:nvPr/>
          </p:nvSpPr>
          <p:spPr>
            <a:xfrm>
              <a:off x="1504950" y="94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793559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04FFEE6-17BD-4F3D-85C6-9DEF177FDEBF}"/>
              </a:ext>
            </a:extLst>
          </p:cNvPr>
          <p:cNvGrpSpPr/>
          <p:nvPr/>
        </p:nvGrpSpPr>
        <p:grpSpPr>
          <a:xfrm>
            <a:off x="983598" y="2125828"/>
            <a:ext cx="10724731" cy="2853771"/>
            <a:chOff x="917051" y="2106554"/>
            <a:chExt cx="10724731" cy="2853771"/>
          </a:xfrm>
        </p:grpSpPr>
        <p:sp>
          <p:nvSpPr>
            <p:cNvPr id="3" name="Oval 2">
              <a:extLst>
                <a:ext uri="{FF2B5EF4-FFF2-40B4-BE49-F238E27FC236}">
                  <a16:creationId xmlns:a16="http://schemas.microsoft.com/office/drawing/2014/main" id="{13F2209E-ED11-4C8B-920F-479EA587C0DB}"/>
                </a:ext>
              </a:extLst>
            </p:cNvPr>
            <p:cNvSpPr/>
            <p:nvPr/>
          </p:nvSpPr>
          <p:spPr>
            <a:xfrm>
              <a:off x="917051" y="2106556"/>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0D93792-3FFD-4BB6-8DF5-0459A56D91EB}"/>
                </a:ext>
              </a:extLst>
            </p:cNvPr>
            <p:cNvSpPr/>
            <p:nvPr/>
          </p:nvSpPr>
          <p:spPr>
            <a:xfrm>
              <a:off x="917051" y="3129944"/>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1AB7026-A878-496F-83FA-47DA370C4EFC}"/>
                </a:ext>
              </a:extLst>
            </p:cNvPr>
            <p:cNvSpPr/>
            <p:nvPr/>
          </p:nvSpPr>
          <p:spPr>
            <a:xfrm>
              <a:off x="924168" y="4153332"/>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F615436-2846-4BAE-B167-E7355C299DC6}"/>
                </a:ext>
              </a:extLst>
            </p:cNvPr>
            <p:cNvSpPr/>
            <p:nvPr/>
          </p:nvSpPr>
          <p:spPr>
            <a:xfrm>
              <a:off x="4149331" y="2106555"/>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826FEC2-3937-419C-88B8-D2B51165333F}"/>
                </a:ext>
              </a:extLst>
            </p:cNvPr>
            <p:cNvSpPr/>
            <p:nvPr/>
          </p:nvSpPr>
          <p:spPr>
            <a:xfrm>
              <a:off x="4149331" y="3129943"/>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854737B-6D09-4CF4-9783-0C83CF6E5852}"/>
                </a:ext>
              </a:extLst>
            </p:cNvPr>
            <p:cNvSpPr/>
            <p:nvPr/>
          </p:nvSpPr>
          <p:spPr>
            <a:xfrm>
              <a:off x="4156448" y="4153331"/>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A1CD26A-0DB5-4793-BA26-E9EFC7C44C9F}"/>
                </a:ext>
              </a:extLst>
            </p:cNvPr>
            <p:cNvSpPr/>
            <p:nvPr/>
          </p:nvSpPr>
          <p:spPr>
            <a:xfrm>
              <a:off x="7388729" y="2106556"/>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08CC10B-6EA6-40A7-82E8-2AC3621FB336}"/>
                </a:ext>
              </a:extLst>
            </p:cNvPr>
            <p:cNvSpPr/>
            <p:nvPr/>
          </p:nvSpPr>
          <p:spPr>
            <a:xfrm>
              <a:off x="7388729" y="3129944"/>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8C0C798-C3A8-4479-8FD1-01F2BDB7D704}"/>
                </a:ext>
              </a:extLst>
            </p:cNvPr>
            <p:cNvSpPr/>
            <p:nvPr/>
          </p:nvSpPr>
          <p:spPr>
            <a:xfrm>
              <a:off x="7395846" y="4153332"/>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19871E1-C1F5-4446-9F34-89847396086B}"/>
                </a:ext>
              </a:extLst>
            </p:cNvPr>
            <p:cNvSpPr/>
            <p:nvPr/>
          </p:nvSpPr>
          <p:spPr>
            <a:xfrm>
              <a:off x="10621009" y="2106554"/>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52011A3-B544-4D20-A321-476871E6EBE9}"/>
                </a:ext>
              </a:extLst>
            </p:cNvPr>
            <p:cNvSpPr/>
            <p:nvPr/>
          </p:nvSpPr>
          <p:spPr>
            <a:xfrm>
              <a:off x="10621009" y="3129942"/>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CCF11A6-6631-44A9-AF39-625A668A0C0D}"/>
                </a:ext>
              </a:extLst>
            </p:cNvPr>
            <p:cNvSpPr/>
            <p:nvPr/>
          </p:nvSpPr>
          <p:spPr>
            <a:xfrm>
              <a:off x="10628126" y="4153330"/>
              <a:ext cx="1006539" cy="80699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3D4A79A-23A1-481F-9C29-E5063273C84F}"/>
                </a:ext>
              </a:extLst>
            </p:cNvPr>
            <p:cNvSpPr/>
            <p:nvPr/>
          </p:nvSpPr>
          <p:spPr>
            <a:xfrm>
              <a:off x="924168" y="2106558"/>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E08B266-7B61-450D-A6C4-F3DDADCACB65}"/>
                </a:ext>
              </a:extLst>
            </p:cNvPr>
            <p:cNvSpPr/>
            <p:nvPr/>
          </p:nvSpPr>
          <p:spPr>
            <a:xfrm>
              <a:off x="924168" y="3129946"/>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3779C8CE-E293-47FB-9D9D-55CB7AE11D18}"/>
                </a:ext>
              </a:extLst>
            </p:cNvPr>
            <p:cNvSpPr/>
            <p:nvPr/>
          </p:nvSpPr>
          <p:spPr>
            <a:xfrm>
              <a:off x="931285" y="4153334"/>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7234B0-D790-4C8F-AAF1-C13915A13CC3}"/>
                </a:ext>
              </a:extLst>
            </p:cNvPr>
            <p:cNvSpPr/>
            <p:nvPr/>
          </p:nvSpPr>
          <p:spPr>
            <a:xfrm>
              <a:off x="4156448" y="2106557"/>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3E59DA9-932D-40D3-AAF2-D9A30A72656E}"/>
                </a:ext>
              </a:extLst>
            </p:cNvPr>
            <p:cNvSpPr/>
            <p:nvPr/>
          </p:nvSpPr>
          <p:spPr>
            <a:xfrm>
              <a:off x="4156448" y="3129945"/>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E9C56FC1-35CB-40D0-AA91-75D2B479D0E4}"/>
                </a:ext>
              </a:extLst>
            </p:cNvPr>
            <p:cNvSpPr/>
            <p:nvPr/>
          </p:nvSpPr>
          <p:spPr>
            <a:xfrm>
              <a:off x="4163565" y="4153333"/>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C5044BF4-0A75-4CF7-A9B3-7FC07AAA0AAB}"/>
                </a:ext>
              </a:extLst>
            </p:cNvPr>
            <p:cNvSpPr/>
            <p:nvPr/>
          </p:nvSpPr>
          <p:spPr>
            <a:xfrm>
              <a:off x="7395846" y="2106558"/>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79FFC927-19B7-4A8B-A737-AD4BDEFC181D}"/>
                </a:ext>
              </a:extLst>
            </p:cNvPr>
            <p:cNvSpPr/>
            <p:nvPr/>
          </p:nvSpPr>
          <p:spPr>
            <a:xfrm>
              <a:off x="7395846" y="3129946"/>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9E48E1BB-63B2-4074-835D-DDD27ED55A44}"/>
                </a:ext>
              </a:extLst>
            </p:cNvPr>
            <p:cNvSpPr/>
            <p:nvPr/>
          </p:nvSpPr>
          <p:spPr>
            <a:xfrm>
              <a:off x="7402963" y="4153334"/>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63B45BA-E82A-48E9-A92F-50496943413E}"/>
                </a:ext>
              </a:extLst>
            </p:cNvPr>
            <p:cNvSpPr/>
            <p:nvPr/>
          </p:nvSpPr>
          <p:spPr>
            <a:xfrm>
              <a:off x="10628126" y="3129944"/>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ADD313D0-050F-4515-A3B7-62DB99E238B9}"/>
                </a:ext>
              </a:extLst>
            </p:cNvPr>
            <p:cNvSpPr/>
            <p:nvPr/>
          </p:nvSpPr>
          <p:spPr>
            <a:xfrm>
              <a:off x="10635243" y="4153332"/>
              <a:ext cx="1006539" cy="80699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8167602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26746B5-F053-42A4-85C7-047C016297D9}"/>
              </a:ext>
            </a:extLst>
          </p:cNvPr>
          <p:cNvGrpSpPr/>
          <p:nvPr/>
        </p:nvGrpSpPr>
        <p:grpSpPr>
          <a:xfrm>
            <a:off x="1072055" y="1122943"/>
            <a:ext cx="10247586" cy="4213145"/>
            <a:chOff x="1760256" y="1532845"/>
            <a:chExt cx="9014706" cy="3663261"/>
          </a:xfrm>
        </p:grpSpPr>
        <p:sp>
          <p:nvSpPr>
            <p:cNvPr id="3" name="Oval 2">
              <a:extLst>
                <a:ext uri="{FF2B5EF4-FFF2-40B4-BE49-F238E27FC236}">
                  <a16:creationId xmlns:a16="http://schemas.microsoft.com/office/drawing/2014/main" id="{26C90B72-C947-4A19-9155-75291CE8518B}"/>
                </a:ext>
              </a:extLst>
            </p:cNvPr>
            <p:cNvSpPr/>
            <p:nvPr/>
          </p:nvSpPr>
          <p:spPr>
            <a:xfrm>
              <a:off x="1760256" y="2880506"/>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EDC3D89-CBCA-49CA-9556-EA86250AA211}"/>
                </a:ext>
              </a:extLst>
            </p:cNvPr>
            <p:cNvSpPr/>
            <p:nvPr/>
          </p:nvSpPr>
          <p:spPr>
            <a:xfrm>
              <a:off x="3296657" y="2880506"/>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84511B-1FC2-4C8E-95C1-F53C93AF559D}"/>
                </a:ext>
              </a:extLst>
            </p:cNvPr>
            <p:cNvSpPr/>
            <p:nvPr/>
          </p:nvSpPr>
          <p:spPr>
            <a:xfrm>
              <a:off x="1760256" y="4251639"/>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7A8F627-D6D8-422E-BA72-007BD84E5D02}"/>
                </a:ext>
              </a:extLst>
            </p:cNvPr>
            <p:cNvSpPr/>
            <p:nvPr/>
          </p:nvSpPr>
          <p:spPr>
            <a:xfrm>
              <a:off x="1760256" y="1532845"/>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2874DFC-3661-48CB-B829-8FC5235FB04D}"/>
                </a:ext>
              </a:extLst>
            </p:cNvPr>
            <p:cNvSpPr/>
            <p:nvPr/>
          </p:nvSpPr>
          <p:spPr>
            <a:xfrm>
              <a:off x="4878498" y="4251639"/>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B99FB4B-2987-425A-9FD3-A605A6956973}"/>
                </a:ext>
              </a:extLst>
            </p:cNvPr>
            <p:cNvSpPr/>
            <p:nvPr/>
          </p:nvSpPr>
          <p:spPr>
            <a:xfrm>
              <a:off x="4878498" y="2880506"/>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4897AD2-9C57-4E39-8825-4CCCD3D0450A}"/>
                </a:ext>
              </a:extLst>
            </p:cNvPr>
            <p:cNvSpPr/>
            <p:nvPr/>
          </p:nvSpPr>
          <p:spPr>
            <a:xfrm>
              <a:off x="4878498" y="1532845"/>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9835754-7BC9-4B65-B62F-89EBA77EFAD3}"/>
                </a:ext>
              </a:extLst>
            </p:cNvPr>
            <p:cNvSpPr/>
            <p:nvPr/>
          </p:nvSpPr>
          <p:spPr>
            <a:xfrm>
              <a:off x="7707059" y="3900643"/>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4B7455B-44B7-4AEF-84F7-A0FD8CDE5C1A}"/>
                </a:ext>
              </a:extLst>
            </p:cNvPr>
            <p:cNvSpPr/>
            <p:nvPr/>
          </p:nvSpPr>
          <p:spPr>
            <a:xfrm>
              <a:off x="9791036" y="3900643"/>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78F89FA-79F0-432C-BF3E-DC9476F08FC8}"/>
                </a:ext>
              </a:extLst>
            </p:cNvPr>
            <p:cNvSpPr/>
            <p:nvPr/>
          </p:nvSpPr>
          <p:spPr>
            <a:xfrm>
              <a:off x="8690985" y="283716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E3F38C65-82B2-49AF-BE32-7522A7066426}"/>
                </a:ext>
              </a:extLst>
            </p:cNvPr>
            <p:cNvSpPr/>
            <p:nvPr/>
          </p:nvSpPr>
          <p:spPr>
            <a:xfrm>
              <a:off x="7581518" y="1816036"/>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7716CB2-3D81-4C66-B976-F2F181F04EAA}"/>
                </a:ext>
              </a:extLst>
            </p:cNvPr>
            <p:cNvSpPr/>
            <p:nvPr/>
          </p:nvSpPr>
          <p:spPr>
            <a:xfrm>
              <a:off x="9674910" y="1816036"/>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6290898"/>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EC07852-83ED-4082-9C1F-502D6D48FC2D}"/>
              </a:ext>
            </a:extLst>
          </p:cNvPr>
          <p:cNvGrpSpPr/>
          <p:nvPr/>
        </p:nvGrpSpPr>
        <p:grpSpPr>
          <a:xfrm>
            <a:off x="1008994" y="766804"/>
            <a:ext cx="10405241" cy="5186855"/>
            <a:chOff x="1522463" y="1188986"/>
            <a:chExt cx="9352623" cy="4055418"/>
          </a:xfrm>
        </p:grpSpPr>
        <p:sp>
          <p:nvSpPr>
            <p:cNvPr id="3" name="Oval 2">
              <a:extLst>
                <a:ext uri="{FF2B5EF4-FFF2-40B4-BE49-F238E27FC236}">
                  <a16:creationId xmlns:a16="http://schemas.microsoft.com/office/drawing/2014/main" id="{54A45E49-E257-412A-9D74-1BAF00DC0270}"/>
                </a:ext>
              </a:extLst>
            </p:cNvPr>
            <p:cNvSpPr/>
            <p:nvPr/>
          </p:nvSpPr>
          <p:spPr>
            <a:xfrm rot="5400000">
              <a:off x="8586604" y="1185340"/>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1E6C839-C415-4652-9FBC-D9C2A4E6DBA0}"/>
                </a:ext>
              </a:extLst>
            </p:cNvPr>
            <p:cNvSpPr/>
            <p:nvPr/>
          </p:nvSpPr>
          <p:spPr>
            <a:xfrm rot="5400000">
              <a:off x="8586604" y="2721742"/>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7D0DF22-52C5-414E-9EAA-F6062D35E252}"/>
                </a:ext>
              </a:extLst>
            </p:cNvPr>
            <p:cNvSpPr/>
            <p:nvPr/>
          </p:nvSpPr>
          <p:spPr>
            <a:xfrm rot="5400000">
              <a:off x="7215471" y="1185340"/>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7A06892-09C6-49C8-BADF-7678C2E91AA8}"/>
                </a:ext>
              </a:extLst>
            </p:cNvPr>
            <p:cNvSpPr/>
            <p:nvPr/>
          </p:nvSpPr>
          <p:spPr>
            <a:xfrm rot="5400000">
              <a:off x="9934265" y="1185340"/>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E9B8134-DA22-4767-B1FB-18A1E5A8BED8}"/>
                </a:ext>
              </a:extLst>
            </p:cNvPr>
            <p:cNvSpPr/>
            <p:nvPr/>
          </p:nvSpPr>
          <p:spPr>
            <a:xfrm rot="5400000">
              <a:off x="7215471" y="4303582"/>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A20DF96-F021-422F-9281-0CEFDD088C72}"/>
                </a:ext>
              </a:extLst>
            </p:cNvPr>
            <p:cNvSpPr/>
            <p:nvPr/>
          </p:nvSpPr>
          <p:spPr>
            <a:xfrm rot="5400000">
              <a:off x="8586604" y="4303582"/>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46E6040-D08C-4AE9-B451-85692F2BF102}"/>
                </a:ext>
              </a:extLst>
            </p:cNvPr>
            <p:cNvSpPr/>
            <p:nvPr/>
          </p:nvSpPr>
          <p:spPr>
            <a:xfrm rot="5400000">
              <a:off x="9934265" y="4303582"/>
              <a:ext cx="937176" cy="94446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3807DBB-12F3-4390-A2F8-BF32578130D4}"/>
                </a:ext>
              </a:extLst>
            </p:cNvPr>
            <p:cNvSpPr/>
            <p:nvPr/>
          </p:nvSpPr>
          <p:spPr>
            <a:xfrm>
              <a:off x="1648004" y="4020716"/>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82D472D-B992-46F9-8549-9F0B693231EC}"/>
                </a:ext>
              </a:extLst>
            </p:cNvPr>
            <p:cNvSpPr/>
            <p:nvPr/>
          </p:nvSpPr>
          <p:spPr>
            <a:xfrm>
              <a:off x="3731981" y="4020716"/>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796E94B-A284-446D-9D14-9A38723590ED}"/>
                </a:ext>
              </a:extLst>
            </p:cNvPr>
            <p:cNvSpPr/>
            <p:nvPr/>
          </p:nvSpPr>
          <p:spPr>
            <a:xfrm>
              <a:off x="2631930" y="2957242"/>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83A5ABCD-12CA-4F3D-81B9-B7D34EE53145}"/>
                </a:ext>
              </a:extLst>
            </p:cNvPr>
            <p:cNvSpPr/>
            <p:nvPr/>
          </p:nvSpPr>
          <p:spPr>
            <a:xfrm>
              <a:off x="1522463" y="193610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B1FF6C0-8D42-4A98-92E0-0E55A7D503CA}"/>
                </a:ext>
              </a:extLst>
            </p:cNvPr>
            <p:cNvSpPr/>
            <p:nvPr/>
          </p:nvSpPr>
          <p:spPr>
            <a:xfrm>
              <a:off x="3615855" y="193610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8884631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C568C8A-AC45-4FFF-8778-1E97863AA3D5}"/>
              </a:ext>
            </a:extLst>
          </p:cNvPr>
          <p:cNvGrpSpPr/>
          <p:nvPr/>
        </p:nvGrpSpPr>
        <p:grpSpPr>
          <a:xfrm>
            <a:off x="1342320" y="1596067"/>
            <a:ext cx="9465982" cy="2901950"/>
            <a:chOff x="871818" y="1530350"/>
            <a:chExt cx="9465982" cy="2901950"/>
          </a:xfrm>
        </p:grpSpPr>
        <p:grpSp>
          <p:nvGrpSpPr>
            <p:cNvPr id="3" name="Group 2">
              <a:extLst>
                <a:ext uri="{FF2B5EF4-FFF2-40B4-BE49-F238E27FC236}">
                  <a16:creationId xmlns:a16="http://schemas.microsoft.com/office/drawing/2014/main" id="{9139363B-8448-4B76-972C-E5D94111D7EE}"/>
                </a:ext>
              </a:extLst>
            </p:cNvPr>
            <p:cNvGrpSpPr/>
            <p:nvPr/>
          </p:nvGrpSpPr>
          <p:grpSpPr>
            <a:xfrm>
              <a:off x="7484641" y="1530350"/>
              <a:ext cx="2853159" cy="2901950"/>
              <a:chOff x="7967241" y="717550"/>
              <a:chExt cx="3018259" cy="3371292"/>
            </a:xfrm>
          </p:grpSpPr>
          <p:sp>
            <p:nvSpPr>
              <p:cNvPr id="13" name="Oval 12">
                <a:extLst>
                  <a:ext uri="{FF2B5EF4-FFF2-40B4-BE49-F238E27FC236}">
                    <a16:creationId xmlns:a16="http://schemas.microsoft.com/office/drawing/2014/main" id="{A74D8777-C8F5-4B1F-8376-C6C2EEAC10FD}"/>
                  </a:ext>
                </a:extLst>
              </p:cNvPr>
              <p:cNvSpPr>
                <a:spLocks noChangeArrowheads="1"/>
              </p:cNvSpPr>
              <p:nvPr/>
            </p:nvSpPr>
            <p:spPr bwMode="auto">
              <a:xfrm>
                <a:off x="7967241" y="717550"/>
                <a:ext cx="965843" cy="1060752"/>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4" name="Oval 14">
                <a:extLst>
                  <a:ext uri="{FF2B5EF4-FFF2-40B4-BE49-F238E27FC236}">
                    <a16:creationId xmlns:a16="http://schemas.microsoft.com/office/drawing/2014/main" id="{E2DA5960-25B3-4E07-9ED5-E5015670C606}"/>
                  </a:ext>
                </a:extLst>
              </p:cNvPr>
              <p:cNvSpPr>
                <a:spLocks noChangeArrowheads="1"/>
              </p:cNvSpPr>
              <p:nvPr/>
            </p:nvSpPr>
            <p:spPr bwMode="auto">
              <a:xfrm>
                <a:off x="7967241" y="2971649"/>
                <a:ext cx="965843" cy="1060752"/>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5" name="Oval 24">
                <a:extLst>
                  <a:ext uri="{FF2B5EF4-FFF2-40B4-BE49-F238E27FC236}">
                    <a16:creationId xmlns:a16="http://schemas.microsoft.com/office/drawing/2014/main" id="{4F83D328-C134-4C4B-8524-DE869AA7641D}"/>
                  </a:ext>
                </a:extLst>
              </p:cNvPr>
              <p:cNvSpPr>
                <a:spLocks noChangeArrowheads="1"/>
              </p:cNvSpPr>
              <p:nvPr/>
            </p:nvSpPr>
            <p:spPr bwMode="auto">
              <a:xfrm>
                <a:off x="9053814" y="1844599"/>
                <a:ext cx="965843" cy="1060752"/>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6" name="Oval 28">
                <a:extLst>
                  <a:ext uri="{FF2B5EF4-FFF2-40B4-BE49-F238E27FC236}">
                    <a16:creationId xmlns:a16="http://schemas.microsoft.com/office/drawing/2014/main" id="{242F84AB-CD04-44AB-B10B-EDA81AF7D971}"/>
                  </a:ext>
                </a:extLst>
              </p:cNvPr>
              <p:cNvSpPr>
                <a:spLocks noChangeArrowheads="1"/>
              </p:cNvSpPr>
              <p:nvPr/>
            </p:nvSpPr>
            <p:spPr bwMode="auto">
              <a:xfrm>
                <a:off x="10019657" y="717550"/>
                <a:ext cx="965843" cy="1060752"/>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7" name="Oval 29">
                <a:extLst>
                  <a:ext uri="{FF2B5EF4-FFF2-40B4-BE49-F238E27FC236}">
                    <a16:creationId xmlns:a16="http://schemas.microsoft.com/office/drawing/2014/main" id="{C55271B5-92F0-4D8C-A7B3-3EDDD91BD958}"/>
                  </a:ext>
                </a:extLst>
              </p:cNvPr>
              <p:cNvSpPr>
                <a:spLocks noChangeArrowheads="1"/>
              </p:cNvSpPr>
              <p:nvPr/>
            </p:nvSpPr>
            <p:spPr bwMode="auto">
              <a:xfrm>
                <a:off x="10019657" y="3028090"/>
                <a:ext cx="965843" cy="1060752"/>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2B2EC33F-7E0A-4700-A51E-AEDD77E455D4}"/>
                </a:ext>
              </a:extLst>
            </p:cNvPr>
            <p:cNvGrpSpPr/>
            <p:nvPr/>
          </p:nvGrpSpPr>
          <p:grpSpPr>
            <a:xfrm rot="16200000">
              <a:off x="1930400" y="666550"/>
              <a:ext cx="2463800" cy="4580964"/>
              <a:chOff x="2033270" y="212725"/>
              <a:chExt cx="3065780" cy="6340474"/>
            </a:xfrm>
          </p:grpSpPr>
          <p:sp>
            <p:nvSpPr>
              <p:cNvPr id="5" name="Oval 4">
                <a:extLst>
                  <a:ext uri="{FF2B5EF4-FFF2-40B4-BE49-F238E27FC236}">
                    <a16:creationId xmlns:a16="http://schemas.microsoft.com/office/drawing/2014/main" id="{0F50A772-32AD-40CA-BE7B-9F32D2F57F24}"/>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46C8C1B0-F767-41FA-A9C8-F24FD8725AB6}"/>
                  </a:ext>
                </a:extLst>
              </p:cNvPr>
              <p:cNvGrpSpPr/>
              <p:nvPr/>
            </p:nvGrpSpPr>
            <p:grpSpPr>
              <a:xfrm>
                <a:off x="2033270" y="1873250"/>
                <a:ext cx="3065780" cy="4679949"/>
                <a:chOff x="2033270" y="1873250"/>
                <a:chExt cx="3065780" cy="4679949"/>
              </a:xfrm>
            </p:grpSpPr>
            <p:sp>
              <p:nvSpPr>
                <p:cNvPr id="8" name="Oval 7">
                  <a:extLst>
                    <a:ext uri="{FF2B5EF4-FFF2-40B4-BE49-F238E27FC236}">
                      <a16:creationId xmlns:a16="http://schemas.microsoft.com/office/drawing/2014/main" id="{C5269DA2-B1BB-4E7B-96B2-B9C33E75E52B}"/>
                    </a:ext>
                  </a:extLst>
                </p:cNvPr>
                <p:cNvSpPr/>
                <p:nvPr/>
              </p:nvSpPr>
              <p:spPr>
                <a:xfrm>
                  <a:off x="3013055" y="52501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2BEBA85-8390-49D2-B02D-EE77FF2300CC}"/>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40AF34E-15F6-4A62-BF69-3D2C93C84C59}"/>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E28EE3B-B971-4FE4-9CE6-CFDBD9E4AEB5}"/>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45C6058-00E7-4C3B-A748-90504BCD1034}"/>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Oval 6">
                <a:extLst>
                  <a:ext uri="{FF2B5EF4-FFF2-40B4-BE49-F238E27FC236}">
                    <a16:creationId xmlns:a16="http://schemas.microsoft.com/office/drawing/2014/main" id="{275A951F-54FB-48D8-8160-4E46EDF319D4}"/>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896294197"/>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BCE4078-9C57-4342-BC7D-B7DAC7CD964B}"/>
              </a:ext>
            </a:extLst>
          </p:cNvPr>
          <p:cNvGrpSpPr/>
          <p:nvPr/>
        </p:nvGrpSpPr>
        <p:grpSpPr>
          <a:xfrm>
            <a:off x="773529" y="1875136"/>
            <a:ext cx="10644941" cy="2869323"/>
            <a:chOff x="1008176" y="2306337"/>
            <a:chExt cx="10409275" cy="2205061"/>
          </a:xfrm>
        </p:grpSpPr>
        <p:sp>
          <p:nvSpPr>
            <p:cNvPr id="3" name="Oval 2">
              <a:extLst>
                <a:ext uri="{FF2B5EF4-FFF2-40B4-BE49-F238E27FC236}">
                  <a16:creationId xmlns:a16="http://schemas.microsoft.com/office/drawing/2014/main" id="{352DB899-D66E-4B9C-9F6E-DE5ED50D9763}"/>
                </a:ext>
              </a:extLst>
            </p:cNvPr>
            <p:cNvSpPr/>
            <p:nvPr/>
          </p:nvSpPr>
          <p:spPr>
            <a:xfrm>
              <a:off x="3985926" y="2308669"/>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B04132C-B478-49F7-92F4-F42DFEF21B38}"/>
                </a:ext>
              </a:extLst>
            </p:cNvPr>
            <p:cNvSpPr/>
            <p:nvPr/>
          </p:nvSpPr>
          <p:spPr>
            <a:xfrm>
              <a:off x="5474801" y="2306338"/>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306B077-3819-41CA-9E44-5096409BE8C7}"/>
                </a:ext>
              </a:extLst>
            </p:cNvPr>
            <p:cNvSpPr/>
            <p:nvPr/>
          </p:nvSpPr>
          <p:spPr>
            <a:xfrm>
              <a:off x="3985926" y="3639883"/>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8BBFAE5-3A4D-41F1-8F48-B1AA4B9F923B}"/>
                </a:ext>
              </a:extLst>
            </p:cNvPr>
            <p:cNvSpPr/>
            <p:nvPr/>
          </p:nvSpPr>
          <p:spPr>
            <a:xfrm>
              <a:off x="5474801" y="3652736"/>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C9F7187-6B55-46A3-AA48-49BD0B267DFA}"/>
                </a:ext>
              </a:extLst>
            </p:cNvPr>
            <p:cNvSpPr/>
            <p:nvPr/>
          </p:nvSpPr>
          <p:spPr>
            <a:xfrm>
              <a:off x="1008176" y="2308668"/>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1243205-F339-4694-8366-2373872CD232}"/>
                </a:ext>
              </a:extLst>
            </p:cNvPr>
            <p:cNvSpPr/>
            <p:nvPr/>
          </p:nvSpPr>
          <p:spPr>
            <a:xfrm>
              <a:off x="2497051" y="2306337"/>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09D96A0-44BE-4607-97DD-2B165406616F}"/>
                </a:ext>
              </a:extLst>
            </p:cNvPr>
            <p:cNvSpPr/>
            <p:nvPr/>
          </p:nvSpPr>
          <p:spPr>
            <a:xfrm>
              <a:off x="1008176" y="3639882"/>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A92E9B0-7148-4591-A880-BED08A96A42A}"/>
                </a:ext>
              </a:extLst>
            </p:cNvPr>
            <p:cNvSpPr/>
            <p:nvPr/>
          </p:nvSpPr>
          <p:spPr>
            <a:xfrm>
              <a:off x="2497051" y="3652735"/>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FBCC406-819C-4D76-9456-31730D557180}"/>
                </a:ext>
              </a:extLst>
            </p:cNvPr>
            <p:cNvSpPr/>
            <p:nvPr/>
          </p:nvSpPr>
          <p:spPr>
            <a:xfrm>
              <a:off x="8974539" y="2308668"/>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6F0E908-49BC-4B78-80D0-66AC27B7334C}"/>
                </a:ext>
              </a:extLst>
            </p:cNvPr>
            <p:cNvSpPr/>
            <p:nvPr/>
          </p:nvSpPr>
          <p:spPr>
            <a:xfrm>
              <a:off x="10463414" y="2306337"/>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190C5C6-786E-4260-8D69-DBBA2165AAF7}"/>
                </a:ext>
              </a:extLst>
            </p:cNvPr>
            <p:cNvSpPr/>
            <p:nvPr/>
          </p:nvSpPr>
          <p:spPr>
            <a:xfrm>
              <a:off x="8974539" y="3639882"/>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7F12B58-44E2-46AD-98FC-F888D12E423F}"/>
                </a:ext>
              </a:extLst>
            </p:cNvPr>
            <p:cNvSpPr/>
            <p:nvPr/>
          </p:nvSpPr>
          <p:spPr>
            <a:xfrm>
              <a:off x="10463414" y="3652735"/>
              <a:ext cx="954037" cy="85866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1778711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2C11751-E947-44FE-865F-1644AD2FD187}"/>
              </a:ext>
            </a:extLst>
          </p:cNvPr>
          <p:cNvGrpSpPr/>
          <p:nvPr/>
        </p:nvGrpSpPr>
        <p:grpSpPr>
          <a:xfrm>
            <a:off x="2840990" y="801688"/>
            <a:ext cx="7355840" cy="4967128"/>
            <a:chOff x="2236470" y="206852"/>
            <a:chExt cx="7355840" cy="4967128"/>
          </a:xfrm>
        </p:grpSpPr>
        <p:grpSp>
          <p:nvGrpSpPr>
            <p:cNvPr id="3" name="Group 2">
              <a:extLst>
                <a:ext uri="{FF2B5EF4-FFF2-40B4-BE49-F238E27FC236}">
                  <a16:creationId xmlns:a16="http://schemas.microsoft.com/office/drawing/2014/main" id="{99FBAAEA-4A45-403E-8638-371229E35346}"/>
                </a:ext>
              </a:extLst>
            </p:cNvPr>
            <p:cNvGrpSpPr/>
            <p:nvPr/>
          </p:nvGrpSpPr>
          <p:grpSpPr>
            <a:xfrm>
              <a:off x="2236470" y="206852"/>
              <a:ext cx="2522220" cy="4967128"/>
              <a:chOff x="1182370" y="130652"/>
              <a:chExt cx="2522220" cy="4967128"/>
            </a:xfrm>
          </p:grpSpPr>
          <p:sp>
            <p:nvSpPr>
              <p:cNvPr id="8" name="Oval 7">
                <a:extLst>
                  <a:ext uri="{FF2B5EF4-FFF2-40B4-BE49-F238E27FC236}">
                    <a16:creationId xmlns:a16="http://schemas.microsoft.com/office/drawing/2014/main" id="{D95A9049-DF5C-403C-98F9-6F0500ECB7EB}"/>
                  </a:ext>
                </a:extLst>
              </p:cNvPr>
              <p:cNvSpPr/>
              <p:nvPr/>
            </p:nvSpPr>
            <p:spPr>
              <a:xfrm>
                <a:off x="1245870" y="14541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B14955D-D467-4C09-A09F-385A980ACA96}"/>
                  </a:ext>
                </a:extLst>
              </p:cNvPr>
              <p:cNvSpPr/>
              <p:nvPr/>
            </p:nvSpPr>
            <p:spPr>
              <a:xfrm>
                <a:off x="2647950" y="13065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4E10F7C-4B3F-442D-98DA-E784E02F7B84}"/>
                  </a:ext>
                </a:extLst>
              </p:cNvPr>
              <p:cNvSpPr/>
              <p:nvPr/>
            </p:nvSpPr>
            <p:spPr>
              <a:xfrm>
                <a:off x="2647950" y="146462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2351A1D-9403-40F4-9E1A-D826605173A1}"/>
                  </a:ext>
                </a:extLst>
              </p:cNvPr>
              <p:cNvSpPr/>
              <p:nvPr/>
            </p:nvSpPr>
            <p:spPr>
              <a:xfrm>
                <a:off x="1235710" y="1464628"/>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4553E87-3AC8-4C86-99F1-E63851C7B19A}"/>
                  </a:ext>
                </a:extLst>
              </p:cNvPr>
              <p:cNvSpPr/>
              <p:nvPr/>
            </p:nvSpPr>
            <p:spPr>
              <a:xfrm>
                <a:off x="2647950" y="2795269"/>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373CB65-C221-4261-9BC2-EA0EA4A09CCF}"/>
                  </a:ext>
                </a:extLst>
              </p:cNvPr>
              <p:cNvSpPr/>
              <p:nvPr/>
            </p:nvSpPr>
            <p:spPr>
              <a:xfrm>
                <a:off x="1215390" y="2779713"/>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ADA33C9-1441-4C0A-9AF4-7D7689E96830}"/>
                  </a:ext>
                </a:extLst>
              </p:cNvPr>
              <p:cNvSpPr/>
              <p:nvPr/>
            </p:nvSpPr>
            <p:spPr>
              <a:xfrm>
                <a:off x="2647950" y="409892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38C716A-BE27-40F9-B845-D3EF1FA4E03F}"/>
                  </a:ext>
                </a:extLst>
              </p:cNvPr>
              <p:cNvSpPr/>
              <p:nvPr/>
            </p:nvSpPr>
            <p:spPr>
              <a:xfrm>
                <a:off x="1182370" y="409892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C1F78B10-6A21-4E60-B3DF-864CBF9A67B2}"/>
                </a:ext>
              </a:extLst>
            </p:cNvPr>
            <p:cNvSpPr/>
            <p:nvPr/>
          </p:nvSpPr>
          <p:spPr>
            <a:xfrm>
              <a:off x="7087870" y="75850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1E332A6-BF9C-4218-9448-A477F80D31E7}"/>
                </a:ext>
              </a:extLst>
            </p:cNvPr>
            <p:cNvSpPr/>
            <p:nvPr/>
          </p:nvSpPr>
          <p:spPr>
            <a:xfrm>
              <a:off x="8535670" y="1945321"/>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96302F1-6328-4344-BA95-EB62DAEA234E}"/>
                </a:ext>
              </a:extLst>
            </p:cNvPr>
            <p:cNvSpPr/>
            <p:nvPr/>
          </p:nvSpPr>
          <p:spPr>
            <a:xfrm>
              <a:off x="7087870" y="194532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40A3B82-1E60-49A2-88AA-3410989B9F7B}"/>
                </a:ext>
              </a:extLst>
            </p:cNvPr>
            <p:cNvSpPr/>
            <p:nvPr/>
          </p:nvSpPr>
          <p:spPr>
            <a:xfrm>
              <a:off x="8489950" y="77120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67273685"/>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ACF5120-40D9-4522-81AB-AB56629612C9}"/>
              </a:ext>
            </a:extLst>
          </p:cNvPr>
          <p:cNvGrpSpPr/>
          <p:nvPr/>
        </p:nvGrpSpPr>
        <p:grpSpPr>
          <a:xfrm>
            <a:off x="1498541" y="939902"/>
            <a:ext cx="9094052" cy="4751446"/>
            <a:chOff x="1831451" y="1192154"/>
            <a:chExt cx="8153058" cy="3998682"/>
          </a:xfrm>
        </p:grpSpPr>
        <p:sp>
          <p:nvSpPr>
            <p:cNvPr id="3" name="Oval 2">
              <a:extLst>
                <a:ext uri="{FF2B5EF4-FFF2-40B4-BE49-F238E27FC236}">
                  <a16:creationId xmlns:a16="http://schemas.microsoft.com/office/drawing/2014/main" id="{49F3BE58-9C3C-496C-886B-66ACBAD86E13}"/>
                </a:ext>
              </a:extLst>
            </p:cNvPr>
            <p:cNvSpPr/>
            <p:nvPr/>
          </p:nvSpPr>
          <p:spPr>
            <a:xfrm>
              <a:off x="1831451" y="1192157"/>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62D8319-7A31-476A-80D7-803CF5E8BDFA}"/>
                </a:ext>
              </a:extLst>
            </p:cNvPr>
            <p:cNvSpPr/>
            <p:nvPr/>
          </p:nvSpPr>
          <p:spPr>
            <a:xfrm>
              <a:off x="1831451" y="2626121"/>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EAE2B37-EA1E-4900-98AF-2BF8B8C7867E}"/>
                </a:ext>
              </a:extLst>
            </p:cNvPr>
            <p:cNvSpPr/>
            <p:nvPr/>
          </p:nvSpPr>
          <p:spPr>
            <a:xfrm>
              <a:off x="1839926" y="4060086"/>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6CC619E-1FB6-4C88-8CB9-EE7CF89AD38B}"/>
                </a:ext>
              </a:extLst>
            </p:cNvPr>
            <p:cNvSpPr/>
            <p:nvPr/>
          </p:nvSpPr>
          <p:spPr>
            <a:xfrm>
              <a:off x="3420825" y="1192157"/>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B52B934-031E-444E-8DFD-9177AB7D04BF}"/>
                </a:ext>
              </a:extLst>
            </p:cNvPr>
            <p:cNvSpPr/>
            <p:nvPr/>
          </p:nvSpPr>
          <p:spPr>
            <a:xfrm>
              <a:off x="3420825" y="2626121"/>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BA686CA-BA8E-4CA8-8E6E-CD6055AB3021}"/>
                </a:ext>
              </a:extLst>
            </p:cNvPr>
            <p:cNvSpPr/>
            <p:nvPr/>
          </p:nvSpPr>
          <p:spPr>
            <a:xfrm>
              <a:off x="3429300" y="4060086"/>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7F132FA-DEED-4FD5-91D6-595CC32F3BF4}"/>
                </a:ext>
              </a:extLst>
            </p:cNvPr>
            <p:cNvSpPr/>
            <p:nvPr/>
          </p:nvSpPr>
          <p:spPr>
            <a:xfrm>
              <a:off x="5010199" y="1192155"/>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A50632C-2C7B-44A6-9A12-BB23EAAC8D5F}"/>
                </a:ext>
              </a:extLst>
            </p:cNvPr>
            <p:cNvSpPr/>
            <p:nvPr/>
          </p:nvSpPr>
          <p:spPr>
            <a:xfrm>
              <a:off x="5010199" y="2626119"/>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3673813-7386-43BE-8EEC-AD50F18D4700}"/>
                </a:ext>
              </a:extLst>
            </p:cNvPr>
            <p:cNvSpPr/>
            <p:nvPr/>
          </p:nvSpPr>
          <p:spPr>
            <a:xfrm>
              <a:off x="5018674" y="4060084"/>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69063689-FEED-4B58-9769-08F90324C93B}"/>
                </a:ext>
              </a:extLst>
            </p:cNvPr>
            <p:cNvSpPr/>
            <p:nvPr/>
          </p:nvSpPr>
          <p:spPr>
            <a:xfrm>
              <a:off x="8777397" y="1192154"/>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8C7C0DD-7EEC-4977-8E98-D15DCEB02956}"/>
                </a:ext>
              </a:extLst>
            </p:cNvPr>
            <p:cNvSpPr/>
            <p:nvPr/>
          </p:nvSpPr>
          <p:spPr>
            <a:xfrm>
              <a:off x="8777397" y="2626118"/>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9BCF0D5-9FAF-4849-A141-51EE8F469AB0}"/>
                </a:ext>
              </a:extLst>
            </p:cNvPr>
            <p:cNvSpPr/>
            <p:nvPr/>
          </p:nvSpPr>
          <p:spPr>
            <a:xfrm>
              <a:off x="8785872" y="4060083"/>
              <a:ext cx="1198637" cy="11307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53529550"/>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0809C78-9ECD-4D15-97E0-2DEB6827AC79}"/>
              </a:ext>
            </a:extLst>
          </p:cNvPr>
          <p:cNvGrpSpPr/>
          <p:nvPr/>
        </p:nvGrpSpPr>
        <p:grpSpPr>
          <a:xfrm>
            <a:off x="2586990" y="206852"/>
            <a:ext cx="7901940" cy="6286340"/>
            <a:chOff x="1169670" y="219552"/>
            <a:chExt cx="7901940" cy="6286340"/>
          </a:xfrm>
        </p:grpSpPr>
        <p:grpSp>
          <p:nvGrpSpPr>
            <p:cNvPr id="3" name="Group 2">
              <a:extLst>
                <a:ext uri="{FF2B5EF4-FFF2-40B4-BE49-F238E27FC236}">
                  <a16:creationId xmlns:a16="http://schemas.microsoft.com/office/drawing/2014/main" id="{87ED0FBC-886C-4E47-BE22-CD5468007DDE}"/>
                </a:ext>
              </a:extLst>
            </p:cNvPr>
            <p:cNvGrpSpPr/>
            <p:nvPr/>
          </p:nvGrpSpPr>
          <p:grpSpPr>
            <a:xfrm>
              <a:off x="1169670" y="219552"/>
              <a:ext cx="2522220" cy="6286340"/>
              <a:chOff x="1182370" y="130652"/>
              <a:chExt cx="2522220" cy="6286340"/>
            </a:xfrm>
          </p:grpSpPr>
          <p:sp>
            <p:nvSpPr>
              <p:cNvPr id="7" name="Oval 6">
                <a:extLst>
                  <a:ext uri="{FF2B5EF4-FFF2-40B4-BE49-F238E27FC236}">
                    <a16:creationId xmlns:a16="http://schemas.microsoft.com/office/drawing/2014/main" id="{0FD5BBA4-A112-48BF-9FEB-CBCCA5BD5D61}"/>
                  </a:ext>
                </a:extLst>
              </p:cNvPr>
              <p:cNvSpPr/>
              <p:nvPr/>
            </p:nvSpPr>
            <p:spPr>
              <a:xfrm>
                <a:off x="1880870" y="541813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B98533A-A36F-4D26-B52C-825AECEDCF8B}"/>
                  </a:ext>
                </a:extLst>
              </p:cNvPr>
              <p:cNvSpPr/>
              <p:nvPr/>
            </p:nvSpPr>
            <p:spPr>
              <a:xfrm>
                <a:off x="1245870" y="14541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729A88D-39DC-4B48-8742-58C47A4D3DA3}"/>
                  </a:ext>
                </a:extLst>
              </p:cNvPr>
              <p:cNvSpPr/>
              <p:nvPr/>
            </p:nvSpPr>
            <p:spPr>
              <a:xfrm>
                <a:off x="2647950" y="13065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E028F31-5857-4E2F-B867-E6AFB5598B0D}"/>
                  </a:ext>
                </a:extLst>
              </p:cNvPr>
              <p:cNvSpPr/>
              <p:nvPr/>
            </p:nvSpPr>
            <p:spPr>
              <a:xfrm>
                <a:off x="2647950" y="146462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C0C8C4F-A3FC-47E1-B16D-7A86ECF84F5E}"/>
                  </a:ext>
                </a:extLst>
              </p:cNvPr>
              <p:cNvSpPr/>
              <p:nvPr/>
            </p:nvSpPr>
            <p:spPr>
              <a:xfrm>
                <a:off x="1235710" y="1464628"/>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5C1733E-164D-4A90-9A0A-3599C3257583}"/>
                  </a:ext>
                </a:extLst>
              </p:cNvPr>
              <p:cNvSpPr/>
              <p:nvPr/>
            </p:nvSpPr>
            <p:spPr>
              <a:xfrm>
                <a:off x="2647950" y="2795269"/>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A0869AE6-66EB-45C0-A3C5-3268010C7685}"/>
                  </a:ext>
                </a:extLst>
              </p:cNvPr>
              <p:cNvSpPr/>
              <p:nvPr/>
            </p:nvSpPr>
            <p:spPr>
              <a:xfrm>
                <a:off x="1215390" y="2779713"/>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0942EAF-12DF-440B-9230-2D0241E62B34}"/>
                  </a:ext>
                </a:extLst>
              </p:cNvPr>
              <p:cNvSpPr/>
              <p:nvPr/>
            </p:nvSpPr>
            <p:spPr>
              <a:xfrm>
                <a:off x="2647950" y="409892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DE55A1A-7E83-4E74-AD12-B29DBA3E6BC8}"/>
                  </a:ext>
                </a:extLst>
              </p:cNvPr>
              <p:cNvSpPr/>
              <p:nvPr/>
            </p:nvSpPr>
            <p:spPr>
              <a:xfrm>
                <a:off x="1182370" y="409892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DA75B796-851D-4580-8920-39B096059947}"/>
                </a:ext>
              </a:extLst>
            </p:cNvPr>
            <p:cNvSpPr/>
            <p:nvPr/>
          </p:nvSpPr>
          <p:spPr>
            <a:xfrm>
              <a:off x="7329170" y="188531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2F91DAE-5968-45F4-B598-09BF6ED9F9C5}"/>
                </a:ext>
              </a:extLst>
            </p:cNvPr>
            <p:cNvSpPr/>
            <p:nvPr/>
          </p:nvSpPr>
          <p:spPr>
            <a:xfrm>
              <a:off x="8014970" y="301783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118DA92-5D62-4BBE-8CC8-51ED6C9C3A9B}"/>
                </a:ext>
              </a:extLst>
            </p:cNvPr>
            <p:cNvSpPr/>
            <p:nvPr/>
          </p:nvSpPr>
          <p:spPr>
            <a:xfrm>
              <a:off x="6567170" y="301783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5412401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E770965-D06A-4DC9-8C92-5A30956E9147}"/>
              </a:ext>
            </a:extLst>
          </p:cNvPr>
          <p:cNvGrpSpPr/>
          <p:nvPr/>
        </p:nvGrpSpPr>
        <p:grpSpPr>
          <a:xfrm>
            <a:off x="775195" y="1218030"/>
            <a:ext cx="10428973" cy="3985248"/>
            <a:chOff x="1152134" y="2130322"/>
            <a:chExt cx="10033584" cy="2911216"/>
          </a:xfrm>
        </p:grpSpPr>
        <p:sp>
          <p:nvSpPr>
            <p:cNvPr id="3" name="Oval 2">
              <a:extLst>
                <a:ext uri="{FF2B5EF4-FFF2-40B4-BE49-F238E27FC236}">
                  <a16:creationId xmlns:a16="http://schemas.microsoft.com/office/drawing/2014/main" id="{4229FC7C-04D1-4446-98A7-4E022C04D092}"/>
                </a:ext>
              </a:extLst>
            </p:cNvPr>
            <p:cNvSpPr/>
            <p:nvPr/>
          </p:nvSpPr>
          <p:spPr>
            <a:xfrm>
              <a:off x="1277675" y="421492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936F4D0-7244-4729-9863-DEB613DD6259}"/>
                </a:ext>
              </a:extLst>
            </p:cNvPr>
            <p:cNvSpPr/>
            <p:nvPr/>
          </p:nvSpPr>
          <p:spPr>
            <a:xfrm>
              <a:off x="3361652" y="421492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65B9CCA-A207-4318-9C30-0D5A4FDF8253}"/>
                </a:ext>
              </a:extLst>
            </p:cNvPr>
            <p:cNvSpPr/>
            <p:nvPr/>
          </p:nvSpPr>
          <p:spPr>
            <a:xfrm>
              <a:off x="2261601" y="3151455"/>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B1AC70C-239D-4A8E-A7AD-3F9987C0488C}"/>
                </a:ext>
              </a:extLst>
            </p:cNvPr>
            <p:cNvSpPr/>
            <p:nvPr/>
          </p:nvSpPr>
          <p:spPr>
            <a:xfrm>
              <a:off x="1152134" y="2130322"/>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EE3214C-88CE-4D11-B1C7-7F39EC6DF096}"/>
                </a:ext>
              </a:extLst>
            </p:cNvPr>
            <p:cNvSpPr/>
            <p:nvPr/>
          </p:nvSpPr>
          <p:spPr>
            <a:xfrm>
              <a:off x="3245526" y="2130322"/>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B596491-0533-451C-B78A-400A21FE8E1B}"/>
                </a:ext>
              </a:extLst>
            </p:cNvPr>
            <p:cNvSpPr/>
            <p:nvPr/>
          </p:nvSpPr>
          <p:spPr>
            <a:xfrm>
              <a:off x="5256646" y="421492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775D19C-6FE8-43A4-B889-97E853215254}"/>
                </a:ext>
              </a:extLst>
            </p:cNvPr>
            <p:cNvSpPr/>
            <p:nvPr/>
          </p:nvSpPr>
          <p:spPr>
            <a:xfrm>
              <a:off x="7340623" y="4214929"/>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C3FAF93-03FA-4574-AB9A-39A16C87848A}"/>
                </a:ext>
              </a:extLst>
            </p:cNvPr>
            <p:cNvSpPr/>
            <p:nvPr/>
          </p:nvSpPr>
          <p:spPr>
            <a:xfrm>
              <a:off x="6240572" y="3151455"/>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5800341-2459-4B05-A265-2556A4863582}"/>
                </a:ext>
              </a:extLst>
            </p:cNvPr>
            <p:cNvSpPr/>
            <p:nvPr/>
          </p:nvSpPr>
          <p:spPr>
            <a:xfrm>
              <a:off x="5131105" y="2130322"/>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468131E-0826-40B1-BA71-F4A9D49121DC}"/>
                </a:ext>
              </a:extLst>
            </p:cNvPr>
            <p:cNvSpPr/>
            <p:nvPr/>
          </p:nvSpPr>
          <p:spPr>
            <a:xfrm>
              <a:off x="7224497" y="2130322"/>
              <a:ext cx="983926" cy="8266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D84FAC7-9515-49BE-9357-D4DD2E24F02B}"/>
                </a:ext>
              </a:extLst>
            </p:cNvPr>
            <p:cNvSpPr/>
            <p:nvPr/>
          </p:nvSpPr>
          <p:spPr>
            <a:xfrm>
              <a:off x="10210127" y="2267163"/>
              <a:ext cx="975591" cy="8582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BAF62A9-9820-416C-A0D1-B72B5916AEF5}"/>
                </a:ext>
              </a:extLst>
            </p:cNvPr>
            <p:cNvSpPr/>
            <p:nvPr/>
          </p:nvSpPr>
          <p:spPr>
            <a:xfrm>
              <a:off x="10210127" y="3676037"/>
              <a:ext cx="975591" cy="85824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1776006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DB11A06-5D90-49E3-9EEE-3519FB2C32C6}"/>
              </a:ext>
            </a:extLst>
          </p:cNvPr>
          <p:cNvGrpSpPr/>
          <p:nvPr/>
        </p:nvGrpSpPr>
        <p:grpSpPr>
          <a:xfrm>
            <a:off x="2945577" y="914678"/>
            <a:ext cx="6075984" cy="4780893"/>
            <a:chOff x="3962400" y="1066800"/>
            <a:chExt cx="3848123" cy="2731939"/>
          </a:xfrm>
        </p:grpSpPr>
        <p:sp>
          <p:nvSpPr>
            <p:cNvPr id="3" name="Oval 8">
              <a:extLst>
                <a:ext uri="{FF2B5EF4-FFF2-40B4-BE49-F238E27FC236}">
                  <a16:creationId xmlns:a16="http://schemas.microsoft.com/office/drawing/2014/main" id="{B3E52EE3-265F-4672-B9F0-88AAB26FC19F}"/>
                </a:ext>
              </a:extLst>
            </p:cNvPr>
            <p:cNvSpPr>
              <a:spLocks noChangeArrowheads="1"/>
            </p:cNvSpPr>
            <p:nvPr/>
          </p:nvSpPr>
          <p:spPr bwMode="auto">
            <a:xfrm>
              <a:off x="5257800" y="3189139"/>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9">
              <a:extLst>
                <a:ext uri="{FF2B5EF4-FFF2-40B4-BE49-F238E27FC236}">
                  <a16:creationId xmlns:a16="http://schemas.microsoft.com/office/drawing/2014/main" id="{A67E3087-AFF8-4552-AFA3-90ED8E693518}"/>
                </a:ext>
              </a:extLst>
            </p:cNvPr>
            <p:cNvSpPr>
              <a:spLocks noChangeArrowheads="1"/>
            </p:cNvSpPr>
            <p:nvPr/>
          </p:nvSpPr>
          <p:spPr bwMode="auto">
            <a:xfrm>
              <a:off x="6083913" y="3189139"/>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nvGrpSpPr>
            <p:cNvPr id="5" name="Group 4">
              <a:extLst>
                <a:ext uri="{FF2B5EF4-FFF2-40B4-BE49-F238E27FC236}">
                  <a16:creationId xmlns:a16="http://schemas.microsoft.com/office/drawing/2014/main" id="{2402DD64-EEC2-4389-B0A3-0A25DC4C0447}"/>
                </a:ext>
              </a:extLst>
            </p:cNvPr>
            <p:cNvGrpSpPr/>
            <p:nvPr/>
          </p:nvGrpSpPr>
          <p:grpSpPr>
            <a:xfrm>
              <a:off x="3962400" y="1066800"/>
              <a:ext cx="3848123" cy="1490592"/>
              <a:chOff x="3962400" y="1066800"/>
              <a:chExt cx="3848123" cy="1490592"/>
            </a:xfrm>
          </p:grpSpPr>
          <p:sp>
            <p:nvSpPr>
              <p:cNvPr id="6" name="Oval 2">
                <a:extLst>
                  <a:ext uri="{FF2B5EF4-FFF2-40B4-BE49-F238E27FC236}">
                    <a16:creationId xmlns:a16="http://schemas.microsoft.com/office/drawing/2014/main" id="{5B42D729-FB2C-48C1-9102-757172AB373F}"/>
                  </a:ext>
                </a:extLst>
              </p:cNvPr>
              <p:cNvSpPr>
                <a:spLocks noChangeArrowheads="1"/>
              </p:cNvSpPr>
              <p:nvPr/>
            </p:nvSpPr>
            <p:spPr bwMode="auto">
              <a:xfrm>
                <a:off x="3962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3">
                <a:extLst>
                  <a:ext uri="{FF2B5EF4-FFF2-40B4-BE49-F238E27FC236}">
                    <a16:creationId xmlns:a16="http://schemas.microsoft.com/office/drawing/2014/main" id="{126D575E-77AA-4AEE-92B6-9865226AC254}"/>
                  </a:ext>
                </a:extLst>
              </p:cNvPr>
              <p:cNvSpPr>
                <a:spLocks noChangeArrowheads="1"/>
              </p:cNvSpPr>
              <p:nvPr/>
            </p:nvSpPr>
            <p:spPr bwMode="auto">
              <a:xfrm>
                <a:off x="4776426"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4">
                <a:extLst>
                  <a:ext uri="{FF2B5EF4-FFF2-40B4-BE49-F238E27FC236}">
                    <a16:creationId xmlns:a16="http://schemas.microsoft.com/office/drawing/2014/main" id="{BEFA2770-1B95-47C5-BB87-0D16D7E01E95}"/>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5">
                <a:extLst>
                  <a:ext uri="{FF2B5EF4-FFF2-40B4-BE49-F238E27FC236}">
                    <a16:creationId xmlns:a16="http://schemas.microsoft.com/office/drawing/2014/main" id="{C30B6651-06F9-4D9D-A2FD-69202D941347}"/>
                  </a:ext>
                </a:extLst>
              </p:cNvPr>
              <p:cNvSpPr>
                <a:spLocks noChangeArrowheads="1"/>
              </p:cNvSpPr>
              <p:nvPr/>
            </p:nvSpPr>
            <p:spPr bwMode="auto">
              <a:xfrm>
                <a:off x="3962400" y="194779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6">
                <a:extLst>
                  <a:ext uri="{FF2B5EF4-FFF2-40B4-BE49-F238E27FC236}">
                    <a16:creationId xmlns:a16="http://schemas.microsoft.com/office/drawing/2014/main" id="{87BB5DA5-52D2-419E-A2A5-0E702E8E5277}"/>
                  </a:ext>
                </a:extLst>
              </p:cNvPr>
              <p:cNvSpPr>
                <a:spLocks noChangeArrowheads="1"/>
              </p:cNvSpPr>
              <p:nvPr/>
            </p:nvSpPr>
            <p:spPr bwMode="auto">
              <a:xfrm>
                <a:off x="4776426" y="194779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7">
                <a:extLst>
                  <a:ext uri="{FF2B5EF4-FFF2-40B4-BE49-F238E27FC236}">
                    <a16:creationId xmlns:a16="http://schemas.microsoft.com/office/drawing/2014/main" id="{F67119AE-7A06-45C5-A2FE-105B0A2BA9B5}"/>
                  </a:ext>
                </a:extLst>
              </p:cNvPr>
              <p:cNvSpPr>
                <a:spLocks noChangeArrowheads="1"/>
              </p:cNvSpPr>
              <p:nvPr/>
            </p:nvSpPr>
            <p:spPr bwMode="auto">
              <a:xfrm>
                <a:off x="5562600" y="194779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F947F000-A284-4C2D-AB79-DB22C1B2E154}"/>
                  </a:ext>
                </a:extLst>
              </p:cNvPr>
              <p:cNvSpPr>
                <a:spLocks noChangeArrowheads="1"/>
              </p:cNvSpPr>
              <p:nvPr/>
            </p:nvSpPr>
            <p:spPr bwMode="auto">
              <a:xfrm>
                <a:off x="6388713"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6EC0CE2C-428F-4B70-B137-8A5ACA579A20}"/>
                  </a:ext>
                </a:extLst>
              </p:cNvPr>
              <p:cNvSpPr>
                <a:spLocks noChangeArrowheads="1"/>
              </p:cNvSpPr>
              <p:nvPr/>
            </p:nvSpPr>
            <p:spPr bwMode="auto">
              <a:xfrm>
                <a:off x="6419479" y="194779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117CCC75-042B-4E46-8D24-66B19212A9A5}"/>
                  </a:ext>
                </a:extLst>
              </p:cNvPr>
              <p:cNvSpPr>
                <a:spLocks noChangeArrowheads="1"/>
              </p:cNvSpPr>
              <p:nvPr/>
            </p:nvSpPr>
            <p:spPr bwMode="auto">
              <a:xfrm>
                <a:off x="7200923"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56AC01C2-FD1C-425E-A4A3-966306E8D3B3}"/>
                  </a:ext>
                </a:extLst>
              </p:cNvPr>
              <p:cNvSpPr>
                <a:spLocks noChangeArrowheads="1"/>
              </p:cNvSpPr>
              <p:nvPr/>
            </p:nvSpPr>
            <p:spPr bwMode="auto">
              <a:xfrm>
                <a:off x="7200923" y="194779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1868465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5636C57-5F85-43E4-A88B-0856F2981E5A}"/>
              </a:ext>
            </a:extLst>
          </p:cNvPr>
          <p:cNvGrpSpPr/>
          <p:nvPr/>
        </p:nvGrpSpPr>
        <p:grpSpPr>
          <a:xfrm>
            <a:off x="4171950" y="374015"/>
            <a:ext cx="4304506" cy="6027420"/>
            <a:chOff x="476250" y="-1149985"/>
            <a:chExt cx="4304506" cy="6027420"/>
          </a:xfrm>
        </p:grpSpPr>
        <p:sp>
          <p:nvSpPr>
            <p:cNvPr id="3" name="Oval 2">
              <a:extLst>
                <a:ext uri="{FF2B5EF4-FFF2-40B4-BE49-F238E27FC236}">
                  <a16:creationId xmlns:a16="http://schemas.microsoft.com/office/drawing/2014/main" id="{24FDB631-EC33-49F9-BDDB-C2C95E241852}"/>
                </a:ext>
              </a:extLst>
            </p:cNvPr>
            <p:cNvSpPr/>
            <p:nvPr/>
          </p:nvSpPr>
          <p:spPr>
            <a:xfrm>
              <a:off x="3523456" y="3574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C3C3D76-6A49-4478-AC93-FFB601516DD0}"/>
                </a:ext>
              </a:extLst>
            </p:cNvPr>
            <p:cNvSpPr/>
            <p:nvPr/>
          </p:nvSpPr>
          <p:spPr>
            <a:xfrm>
              <a:off x="476250" y="35744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8427965-89F7-4965-BA37-2EA7C806676D}"/>
                </a:ext>
              </a:extLst>
            </p:cNvPr>
            <p:cNvSpPr/>
            <p:nvPr/>
          </p:nvSpPr>
          <p:spPr>
            <a:xfrm>
              <a:off x="1897856" y="-11499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6773308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8B7C8EB-26F6-4116-BB5E-09B6CC014E2B}"/>
              </a:ext>
            </a:extLst>
          </p:cNvPr>
          <p:cNvGrpSpPr/>
          <p:nvPr/>
        </p:nvGrpSpPr>
        <p:grpSpPr>
          <a:xfrm>
            <a:off x="518160" y="2026920"/>
            <a:ext cx="11384280" cy="2494280"/>
            <a:chOff x="472440" y="2026920"/>
            <a:chExt cx="11384280" cy="2494280"/>
          </a:xfrm>
        </p:grpSpPr>
        <p:grpSp>
          <p:nvGrpSpPr>
            <p:cNvPr id="3" name="Group 2">
              <a:extLst>
                <a:ext uri="{FF2B5EF4-FFF2-40B4-BE49-F238E27FC236}">
                  <a16:creationId xmlns:a16="http://schemas.microsoft.com/office/drawing/2014/main" id="{AD4DAC2D-5DC8-464F-8790-B09D595F057D}"/>
                </a:ext>
              </a:extLst>
            </p:cNvPr>
            <p:cNvGrpSpPr/>
            <p:nvPr/>
          </p:nvGrpSpPr>
          <p:grpSpPr>
            <a:xfrm>
              <a:off x="472440" y="2026920"/>
              <a:ext cx="7360920" cy="2494280"/>
              <a:chOff x="2971800" y="1066800"/>
              <a:chExt cx="5791200" cy="1905000"/>
            </a:xfrm>
          </p:grpSpPr>
          <p:sp>
            <p:nvSpPr>
              <p:cNvPr id="7" name="Oval 2">
                <a:extLst>
                  <a:ext uri="{FF2B5EF4-FFF2-40B4-BE49-F238E27FC236}">
                    <a16:creationId xmlns:a16="http://schemas.microsoft.com/office/drawing/2014/main" id="{0418D65C-9E64-4E2C-BDA3-0BEBD98A988F}"/>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3">
                <a:extLst>
                  <a:ext uri="{FF2B5EF4-FFF2-40B4-BE49-F238E27FC236}">
                    <a16:creationId xmlns:a16="http://schemas.microsoft.com/office/drawing/2014/main" id="{78B30827-8F49-4677-A04E-86227E98A5A7}"/>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4">
                <a:extLst>
                  <a:ext uri="{FF2B5EF4-FFF2-40B4-BE49-F238E27FC236}">
                    <a16:creationId xmlns:a16="http://schemas.microsoft.com/office/drawing/2014/main" id="{788C8060-C6D7-485F-B668-739EC2ABBB5D}"/>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5">
                <a:extLst>
                  <a:ext uri="{FF2B5EF4-FFF2-40B4-BE49-F238E27FC236}">
                    <a16:creationId xmlns:a16="http://schemas.microsoft.com/office/drawing/2014/main" id="{143619B6-3F7B-4293-A6EF-E207366A39B0}"/>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6">
                <a:extLst>
                  <a:ext uri="{FF2B5EF4-FFF2-40B4-BE49-F238E27FC236}">
                    <a16:creationId xmlns:a16="http://schemas.microsoft.com/office/drawing/2014/main" id="{ACEB6918-D709-48B0-A761-0A52DFA4312F}"/>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7">
                <a:extLst>
                  <a:ext uri="{FF2B5EF4-FFF2-40B4-BE49-F238E27FC236}">
                    <a16:creationId xmlns:a16="http://schemas.microsoft.com/office/drawing/2014/main" id="{78775575-8F5B-4296-A97B-32CD27699AF5}"/>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391121F5-50C1-4DF1-AC05-B26226F6CAF4}"/>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4">
                <a:extLst>
                  <a:ext uri="{FF2B5EF4-FFF2-40B4-BE49-F238E27FC236}">
                    <a16:creationId xmlns:a16="http://schemas.microsoft.com/office/drawing/2014/main" id="{60536E25-6905-4C28-95C9-850F5547F047}"/>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8">
                <a:extLst>
                  <a:ext uri="{FF2B5EF4-FFF2-40B4-BE49-F238E27FC236}">
                    <a16:creationId xmlns:a16="http://schemas.microsoft.com/office/drawing/2014/main" id="{B99CAB9B-FC30-4FE3-9696-0DC3EDBF5D3B}"/>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9">
                <a:extLst>
                  <a:ext uri="{FF2B5EF4-FFF2-40B4-BE49-F238E27FC236}">
                    <a16:creationId xmlns:a16="http://schemas.microsoft.com/office/drawing/2014/main" id="{8579088C-5A04-430C-8516-C646323F03EC}"/>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328E7A7A-B738-4EB2-8FAD-045828C263F9}"/>
                </a:ext>
              </a:extLst>
            </p:cNvPr>
            <p:cNvGrpSpPr/>
            <p:nvPr/>
          </p:nvGrpSpPr>
          <p:grpSpPr>
            <a:xfrm>
              <a:off x="9364980" y="2825090"/>
              <a:ext cx="2491740" cy="798170"/>
              <a:chOff x="6858000" y="3657600"/>
              <a:chExt cx="1905000" cy="609600"/>
            </a:xfrm>
          </p:grpSpPr>
          <p:sp>
            <p:nvSpPr>
              <p:cNvPr id="5" name="Oval 16">
                <a:extLst>
                  <a:ext uri="{FF2B5EF4-FFF2-40B4-BE49-F238E27FC236}">
                    <a16:creationId xmlns:a16="http://schemas.microsoft.com/office/drawing/2014/main" id="{0107D338-48D4-4BBC-AB45-9B02BF28FBC8}"/>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30">
                <a:extLst>
                  <a:ext uri="{FF2B5EF4-FFF2-40B4-BE49-F238E27FC236}">
                    <a16:creationId xmlns:a16="http://schemas.microsoft.com/office/drawing/2014/main" id="{A153F099-B08A-4A96-AC49-F2595BD546F0}"/>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53676940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1D9A5B5-1A9F-4BF9-8104-7458CEFA4A37}"/>
              </a:ext>
            </a:extLst>
          </p:cNvPr>
          <p:cNvGrpSpPr/>
          <p:nvPr/>
        </p:nvGrpSpPr>
        <p:grpSpPr>
          <a:xfrm>
            <a:off x="1518920" y="622300"/>
            <a:ext cx="9144000" cy="5600700"/>
            <a:chOff x="2971800" y="1066800"/>
            <a:chExt cx="5791200" cy="3200400"/>
          </a:xfrm>
        </p:grpSpPr>
        <p:sp>
          <p:nvSpPr>
            <p:cNvPr id="3" name="Oval 8">
              <a:extLst>
                <a:ext uri="{FF2B5EF4-FFF2-40B4-BE49-F238E27FC236}">
                  <a16:creationId xmlns:a16="http://schemas.microsoft.com/office/drawing/2014/main" id="{3F2D3429-7280-4591-A6B6-81DED24069AA}"/>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9">
              <a:extLst>
                <a:ext uri="{FF2B5EF4-FFF2-40B4-BE49-F238E27FC236}">
                  <a16:creationId xmlns:a16="http://schemas.microsoft.com/office/drawing/2014/main" id="{D625E8DB-09EE-4E24-8FB6-862D5FCC953F}"/>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nvGrpSpPr>
            <p:cNvPr id="5" name="Group 4">
              <a:extLst>
                <a:ext uri="{FF2B5EF4-FFF2-40B4-BE49-F238E27FC236}">
                  <a16:creationId xmlns:a16="http://schemas.microsoft.com/office/drawing/2014/main" id="{7421638C-D9C9-4687-BD97-83C9BBC4886F}"/>
                </a:ext>
              </a:extLst>
            </p:cNvPr>
            <p:cNvGrpSpPr/>
            <p:nvPr/>
          </p:nvGrpSpPr>
          <p:grpSpPr>
            <a:xfrm>
              <a:off x="2971800" y="1066800"/>
              <a:ext cx="5791200" cy="1905000"/>
              <a:chOff x="2971800" y="1066800"/>
              <a:chExt cx="5791200" cy="1905000"/>
            </a:xfrm>
          </p:grpSpPr>
          <p:sp>
            <p:nvSpPr>
              <p:cNvPr id="6" name="Oval 2">
                <a:extLst>
                  <a:ext uri="{FF2B5EF4-FFF2-40B4-BE49-F238E27FC236}">
                    <a16:creationId xmlns:a16="http://schemas.microsoft.com/office/drawing/2014/main" id="{C75C29A5-4E05-497E-A5BE-618EC7911DAA}"/>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3">
                <a:extLst>
                  <a:ext uri="{FF2B5EF4-FFF2-40B4-BE49-F238E27FC236}">
                    <a16:creationId xmlns:a16="http://schemas.microsoft.com/office/drawing/2014/main" id="{03293B04-83B8-4480-A4B0-8D6B71603D97}"/>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4">
                <a:extLst>
                  <a:ext uri="{FF2B5EF4-FFF2-40B4-BE49-F238E27FC236}">
                    <a16:creationId xmlns:a16="http://schemas.microsoft.com/office/drawing/2014/main" id="{0BA3A670-3EFC-462C-851D-A7FD3DAB62D6}"/>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5">
                <a:extLst>
                  <a:ext uri="{FF2B5EF4-FFF2-40B4-BE49-F238E27FC236}">
                    <a16:creationId xmlns:a16="http://schemas.microsoft.com/office/drawing/2014/main" id="{BD47CE1F-5EB8-4A14-93CC-C9DA98867738}"/>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6">
                <a:extLst>
                  <a:ext uri="{FF2B5EF4-FFF2-40B4-BE49-F238E27FC236}">
                    <a16:creationId xmlns:a16="http://schemas.microsoft.com/office/drawing/2014/main" id="{73D21268-8394-4BCB-B96B-22A13264AC07}"/>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7">
                <a:extLst>
                  <a:ext uri="{FF2B5EF4-FFF2-40B4-BE49-F238E27FC236}">
                    <a16:creationId xmlns:a16="http://schemas.microsoft.com/office/drawing/2014/main" id="{701474C3-540B-4E90-A413-E64DB5A0921B}"/>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D938AAE2-5819-4DE6-AA91-15DE14D62518}"/>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2F78D1A1-C07A-4237-939F-5F328DE8E684}"/>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2844630E-16EC-42F7-A4CF-94B3B4CD0750}"/>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CCD07194-2EB0-4469-A98B-9B230A830778}"/>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15933404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3A4F838-DB7A-4D0E-8E9C-20B9CD344E14}"/>
              </a:ext>
            </a:extLst>
          </p:cNvPr>
          <p:cNvGrpSpPr/>
          <p:nvPr/>
        </p:nvGrpSpPr>
        <p:grpSpPr>
          <a:xfrm>
            <a:off x="1136285" y="1795798"/>
            <a:ext cx="10235961" cy="2738624"/>
            <a:chOff x="1478066" y="1795798"/>
            <a:chExt cx="9845716" cy="2630514"/>
          </a:xfrm>
        </p:grpSpPr>
        <p:sp>
          <p:nvSpPr>
            <p:cNvPr id="3" name="Oval 2">
              <a:extLst>
                <a:ext uri="{FF2B5EF4-FFF2-40B4-BE49-F238E27FC236}">
                  <a16:creationId xmlns:a16="http://schemas.microsoft.com/office/drawing/2014/main" id="{BFE28F07-FF7B-4F82-A49F-AB2477264CC2}"/>
                </a:ext>
              </a:extLst>
            </p:cNvPr>
            <p:cNvSpPr/>
            <p:nvPr/>
          </p:nvSpPr>
          <p:spPr>
            <a:xfrm rot="16200000">
              <a:off x="6746363" y="3290639"/>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CF0DDA9-B38B-4A98-83A7-69D7AC6504F2}"/>
                </a:ext>
              </a:extLst>
            </p:cNvPr>
            <p:cNvSpPr/>
            <p:nvPr/>
          </p:nvSpPr>
          <p:spPr>
            <a:xfrm rot="16200000">
              <a:off x="5414534" y="3290639"/>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551EF3A-54C6-4DA1-A14D-DBBCF7B7C554}"/>
                </a:ext>
              </a:extLst>
            </p:cNvPr>
            <p:cNvSpPr/>
            <p:nvPr/>
          </p:nvSpPr>
          <p:spPr>
            <a:xfrm rot="16200000">
              <a:off x="4082705" y="3290639"/>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54F95AA-0CAC-4FB3-B5E9-138D23E6DBFE}"/>
                </a:ext>
              </a:extLst>
            </p:cNvPr>
            <p:cNvSpPr/>
            <p:nvPr/>
          </p:nvSpPr>
          <p:spPr>
            <a:xfrm rot="16200000">
              <a:off x="2801676" y="3290639"/>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25D993E-DD0B-4FFC-B450-E2AFAF6BE6E9}"/>
                </a:ext>
              </a:extLst>
            </p:cNvPr>
            <p:cNvSpPr/>
            <p:nvPr/>
          </p:nvSpPr>
          <p:spPr>
            <a:xfrm rot="16200000">
              <a:off x="1512279" y="3290639"/>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6FDE3E0-4D01-4DDD-AAFE-FC295DD98BD3}"/>
                </a:ext>
              </a:extLst>
            </p:cNvPr>
            <p:cNvSpPr/>
            <p:nvPr/>
          </p:nvSpPr>
          <p:spPr>
            <a:xfrm>
              <a:off x="10196486" y="1795798"/>
              <a:ext cx="1127296" cy="1099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9990E18-54E0-4548-A1D9-9A784E0EB374}"/>
                </a:ext>
              </a:extLst>
            </p:cNvPr>
            <p:cNvSpPr/>
            <p:nvPr/>
          </p:nvSpPr>
          <p:spPr>
            <a:xfrm>
              <a:off x="10196486" y="3296674"/>
              <a:ext cx="1127296" cy="1099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088CC8A-6EFD-4D2C-A951-1DEB2EA3D9C2}"/>
                </a:ext>
              </a:extLst>
            </p:cNvPr>
            <p:cNvSpPr/>
            <p:nvPr/>
          </p:nvSpPr>
          <p:spPr>
            <a:xfrm rot="16200000">
              <a:off x="6699747" y="1808202"/>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747077A-D9E8-4FFD-83B1-2066CB365469}"/>
                </a:ext>
              </a:extLst>
            </p:cNvPr>
            <p:cNvSpPr/>
            <p:nvPr/>
          </p:nvSpPr>
          <p:spPr>
            <a:xfrm rot="16200000">
              <a:off x="5367918" y="1808202"/>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511B12F-BE52-4432-B048-618710AA7A58}"/>
                </a:ext>
              </a:extLst>
            </p:cNvPr>
            <p:cNvSpPr/>
            <p:nvPr/>
          </p:nvSpPr>
          <p:spPr>
            <a:xfrm rot="16200000">
              <a:off x="4036089" y="1808202"/>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2E3813CE-9655-481E-9D7C-20825567D02E}"/>
                </a:ext>
              </a:extLst>
            </p:cNvPr>
            <p:cNvSpPr/>
            <p:nvPr/>
          </p:nvSpPr>
          <p:spPr>
            <a:xfrm rot="16200000">
              <a:off x="2755060" y="1808202"/>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0C94EA0-DBB9-4E61-9436-0E31236743AE}"/>
                </a:ext>
              </a:extLst>
            </p:cNvPr>
            <p:cNvSpPr/>
            <p:nvPr/>
          </p:nvSpPr>
          <p:spPr>
            <a:xfrm rot="16200000">
              <a:off x="1465663" y="1808202"/>
              <a:ext cx="1148076" cy="112326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3489892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586EC85-13A1-4191-BEEC-9961EE4CF76F}"/>
              </a:ext>
            </a:extLst>
          </p:cNvPr>
          <p:cNvGrpSpPr/>
          <p:nvPr/>
        </p:nvGrpSpPr>
        <p:grpSpPr>
          <a:xfrm>
            <a:off x="944880" y="1875434"/>
            <a:ext cx="10591800" cy="2148840"/>
            <a:chOff x="1092200" y="2133600"/>
            <a:chExt cx="10185400" cy="1905000"/>
          </a:xfrm>
        </p:grpSpPr>
        <p:grpSp>
          <p:nvGrpSpPr>
            <p:cNvPr id="3" name="Group 2">
              <a:extLst>
                <a:ext uri="{FF2B5EF4-FFF2-40B4-BE49-F238E27FC236}">
                  <a16:creationId xmlns:a16="http://schemas.microsoft.com/office/drawing/2014/main" id="{A3EF0F57-F466-471C-BF5A-645E4966B160}"/>
                </a:ext>
              </a:extLst>
            </p:cNvPr>
            <p:cNvGrpSpPr/>
            <p:nvPr/>
          </p:nvGrpSpPr>
          <p:grpSpPr>
            <a:xfrm>
              <a:off x="1092200" y="2133600"/>
              <a:ext cx="5791200" cy="1905000"/>
              <a:chOff x="2971800" y="1066800"/>
              <a:chExt cx="5791200" cy="1905000"/>
            </a:xfrm>
          </p:grpSpPr>
          <p:sp>
            <p:nvSpPr>
              <p:cNvPr id="6" name="Oval 5">
                <a:extLst>
                  <a:ext uri="{FF2B5EF4-FFF2-40B4-BE49-F238E27FC236}">
                    <a16:creationId xmlns:a16="http://schemas.microsoft.com/office/drawing/2014/main" id="{454C8BF3-B325-4C2B-8BA1-91369D4D90DC}"/>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FACF9414-EFBA-4632-860A-53BFB72086B9}"/>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355E602C-7924-4487-888C-5D852862D4BF}"/>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CFEBBF9A-3B7D-40B6-AE90-0FE4BB4CB75C}"/>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B5C6FFA2-E87B-401E-8BC3-5E357A82F937}"/>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8099EE4D-270B-44EA-9C7B-388C351A7108}"/>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CCBE4C28-E706-45E5-A1E6-C18BAA62F85C}"/>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85A93B17-1F1E-48D4-A00B-BC0A368B135F}"/>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F0790878-94E6-44A6-8808-1F99788D478C}"/>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95F08734-4B20-4443-AF4B-4D673A49C039}"/>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3">
              <a:extLst>
                <a:ext uri="{FF2B5EF4-FFF2-40B4-BE49-F238E27FC236}">
                  <a16:creationId xmlns:a16="http://schemas.microsoft.com/office/drawing/2014/main" id="{AF7648BE-B3A7-4F5E-8AEF-6B34F1302270}"/>
                </a:ext>
              </a:extLst>
            </p:cNvPr>
            <p:cNvSpPr>
              <a:spLocks noChangeArrowheads="1"/>
            </p:cNvSpPr>
            <p:nvPr/>
          </p:nvSpPr>
          <p:spPr bwMode="auto">
            <a:xfrm>
              <a:off x="7315200" y="2768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12">
              <a:extLst>
                <a:ext uri="{FF2B5EF4-FFF2-40B4-BE49-F238E27FC236}">
                  <a16:creationId xmlns:a16="http://schemas.microsoft.com/office/drawing/2014/main" id="{EDAD750D-0CDE-4A9E-9EB7-591BBAD80F75}"/>
                </a:ext>
              </a:extLst>
            </p:cNvPr>
            <p:cNvSpPr>
              <a:spLocks noChangeArrowheads="1"/>
            </p:cNvSpPr>
            <p:nvPr/>
          </p:nvSpPr>
          <p:spPr bwMode="auto">
            <a:xfrm>
              <a:off x="10668000" y="2768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4183573974"/>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D7C5287-D673-46C2-B48E-1E962088E512}"/>
              </a:ext>
            </a:extLst>
          </p:cNvPr>
          <p:cNvGrpSpPr/>
          <p:nvPr/>
        </p:nvGrpSpPr>
        <p:grpSpPr>
          <a:xfrm>
            <a:off x="522564" y="333175"/>
            <a:ext cx="11194811" cy="6210378"/>
            <a:chOff x="503203" y="316546"/>
            <a:chExt cx="10894986" cy="5991891"/>
          </a:xfrm>
        </p:grpSpPr>
        <p:sp>
          <p:nvSpPr>
            <p:cNvPr id="3" name="Oval 2">
              <a:extLst>
                <a:ext uri="{FF2B5EF4-FFF2-40B4-BE49-F238E27FC236}">
                  <a16:creationId xmlns:a16="http://schemas.microsoft.com/office/drawing/2014/main" id="{D4578CD8-6847-4F04-8FAD-D60EACCEA0F3}"/>
                </a:ext>
              </a:extLst>
            </p:cNvPr>
            <p:cNvSpPr/>
            <p:nvPr/>
          </p:nvSpPr>
          <p:spPr>
            <a:xfrm>
              <a:off x="3032824" y="3228475"/>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D53F25F-0A41-4A76-9441-009D87BDB08B}"/>
                </a:ext>
              </a:extLst>
            </p:cNvPr>
            <p:cNvSpPr/>
            <p:nvPr/>
          </p:nvSpPr>
          <p:spPr>
            <a:xfrm>
              <a:off x="522046" y="3195373"/>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C1B0153-E07C-4BF0-B2D4-0F173E897206}"/>
                </a:ext>
              </a:extLst>
            </p:cNvPr>
            <p:cNvSpPr/>
            <p:nvPr/>
          </p:nvSpPr>
          <p:spPr>
            <a:xfrm>
              <a:off x="3020262" y="1755959"/>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DB93031-170F-4C11-B2F9-FC6444B61B81}"/>
                </a:ext>
              </a:extLst>
            </p:cNvPr>
            <p:cNvSpPr/>
            <p:nvPr/>
          </p:nvSpPr>
          <p:spPr>
            <a:xfrm>
              <a:off x="522046" y="1755959"/>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CEB6C31-31BE-4C06-8E13-7794E59F0303}"/>
                </a:ext>
              </a:extLst>
            </p:cNvPr>
            <p:cNvSpPr/>
            <p:nvPr/>
          </p:nvSpPr>
          <p:spPr>
            <a:xfrm>
              <a:off x="503203" y="316546"/>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33F7558-0245-436D-98E4-C05B232B1333}"/>
                </a:ext>
              </a:extLst>
            </p:cNvPr>
            <p:cNvSpPr/>
            <p:nvPr/>
          </p:nvSpPr>
          <p:spPr>
            <a:xfrm>
              <a:off x="3020262" y="316546"/>
              <a:ext cx="1243612" cy="11321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24BAF33-79EE-4C0B-9364-5141F0492F42}"/>
                </a:ext>
              </a:extLst>
            </p:cNvPr>
            <p:cNvSpPr/>
            <p:nvPr/>
          </p:nvSpPr>
          <p:spPr>
            <a:xfrm>
              <a:off x="10196945" y="3576139"/>
              <a:ext cx="1201244" cy="115546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DB6BB12-584D-43A6-BB9D-CB4D5742C40C}"/>
                </a:ext>
              </a:extLst>
            </p:cNvPr>
            <p:cNvSpPr/>
            <p:nvPr/>
          </p:nvSpPr>
          <p:spPr>
            <a:xfrm>
              <a:off x="10196945" y="5152974"/>
              <a:ext cx="1201244" cy="115546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50B41F5-9C82-44FA-A107-EB0F6F6B9FFE}"/>
                </a:ext>
              </a:extLst>
            </p:cNvPr>
            <p:cNvSpPr/>
            <p:nvPr/>
          </p:nvSpPr>
          <p:spPr>
            <a:xfrm>
              <a:off x="5518478" y="2751591"/>
              <a:ext cx="1221725" cy="113199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9F66CBC-BAE0-4503-840F-429442995D2D}"/>
                </a:ext>
              </a:extLst>
            </p:cNvPr>
            <p:cNvSpPr/>
            <p:nvPr/>
          </p:nvSpPr>
          <p:spPr>
            <a:xfrm>
              <a:off x="7425110" y="2748517"/>
              <a:ext cx="1221725" cy="113199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1EAEE83-84E0-4503-9034-466A9FE61B24}"/>
                </a:ext>
              </a:extLst>
            </p:cNvPr>
            <p:cNvSpPr/>
            <p:nvPr/>
          </p:nvSpPr>
          <p:spPr>
            <a:xfrm>
              <a:off x="5518478" y="4506568"/>
              <a:ext cx="1221725" cy="113199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8D211E8-5373-481B-8FFB-F3C26AE61597}"/>
                </a:ext>
              </a:extLst>
            </p:cNvPr>
            <p:cNvSpPr/>
            <p:nvPr/>
          </p:nvSpPr>
          <p:spPr>
            <a:xfrm>
              <a:off x="7425110" y="4523513"/>
              <a:ext cx="1221725" cy="113199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1074591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13 dots</a:t>
            </a:r>
          </a:p>
        </p:txBody>
      </p:sp>
    </p:spTree>
    <p:extLst>
      <p:ext uri="{BB962C8B-B14F-4D97-AF65-F5344CB8AC3E}">
        <p14:creationId xmlns:p14="http://schemas.microsoft.com/office/powerpoint/2010/main" val="2489481775"/>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73F50FD-1603-4688-A700-E4B2C59C52D1}"/>
              </a:ext>
            </a:extLst>
          </p:cNvPr>
          <p:cNvGrpSpPr/>
          <p:nvPr/>
        </p:nvGrpSpPr>
        <p:grpSpPr>
          <a:xfrm>
            <a:off x="1689100" y="812800"/>
            <a:ext cx="8724900" cy="5092700"/>
            <a:chOff x="2971800" y="1066800"/>
            <a:chExt cx="5791200" cy="3200400"/>
          </a:xfrm>
        </p:grpSpPr>
        <p:sp>
          <p:nvSpPr>
            <p:cNvPr id="3" name="Oval 2">
              <a:extLst>
                <a:ext uri="{FF2B5EF4-FFF2-40B4-BE49-F238E27FC236}">
                  <a16:creationId xmlns:a16="http://schemas.microsoft.com/office/drawing/2014/main" id="{4FC151E6-1898-453F-8D25-9D63EFCB778C}"/>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9AF38045-8F14-4230-8831-AFE89ED1D6B8}"/>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C240135A-9072-4B08-BC62-F11F9A486F18}"/>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67A971CF-F601-4CB7-893A-B741B5770F82}"/>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88EEB83C-FB25-40F3-A9CD-1635FECC0FFF}"/>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447F0EF9-04EC-409D-B6B1-45AC495EAEF9}"/>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7E711EC3-64D4-45AE-9A26-5C8332BC5A28}"/>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EB147741-56FF-4CCA-9868-26795A4DCDEC}"/>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3BBF7176-0DC6-44A4-A63A-65103022180F}"/>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A90C6EFD-94EC-40FA-8850-FFD0DE7ACA56}"/>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ABF13BE1-D069-44E1-847F-8059BB62BACA}"/>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787EE12D-8958-4447-B305-43AB61DA3BB5}"/>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DFF2BDE3-60B5-4189-8269-903954356C35}"/>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205541736"/>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8D1DAF-4AF0-4D7B-92B3-8040AB88B7BE}"/>
              </a:ext>
            </a:extLst>
          </p:cNvPr>
          <p:cNvGrpSpPr/>
          <p:nvPr/>
        </p:nvGrpSpPr>
        <p:grpSpPr>
          <a:xfrm>
            <a:off x="1866900" y="723900"/>
            <a:ext cx="9296400" cy="4826000"/>
            <a:chOff x="2971800" y="1066800"/>
            <a:chExt cx="7035800" cy="3200400"/>
          </a:xfrm>
        </p:grpSpPr>
        <p:sp>
          <p:nvSpPr>
            <p:cNvPr id="3" name="Oval 2">
              <a:extLst>
                <a:ext uri="{FF2B5EF4-FFF2-40B4-BE49-F238E27FC236}">
                  <a16:creationId xmlns:a16="http://schemas.microsoft.com/office/drawing/2014/main" id="{560438C5-D60F-4266-B065-B9B0337428DA}"/>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F98A8CB1-D819-47B5-AD34-E74F9985C787}"/>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7AFF5E23-1AF8-429D-910C-37AD4E196677}"/>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35633035-2C06-4EA4-AA09-1EDF7DEF9936}"/>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18EEF510-2AF8-4D85-AA75-E4407B2EF236}"/>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7AE3A119-2B58-4085-B418-C73CE83416B0}"/>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DE394FC5-A010-4027-8A15-E2718442437E}"/>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E32D6F10-F82D-4EDA-9C84-7D140B4BB6CB}"/>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5088E75D-D5D4-4FFB-8C18-4F625030C925}"/>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97D6B763-36B4-4FAD-A943-216D8EC26CCC}"/>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F046D31D-3F49-4076-AA21-F4C7FA0077B4}"/>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79C75B5D-7B45-4044-B994-B6578B1C5AC0}"/>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3CF2AF6D-582B-45FD-89C2-5761072B7352}"/>
                </a:ext>
              </a:extLst>
            </p:cNvPr>
            <p:cNvSpPr>
              <a:spLocks noChangeArrowheads="1"/>
            </p:cNvSpPr>
            <p:nvPr/>
          </p:nvSpPr>
          <p:spPr bwMode="auto">
            <a:xfrm>
              <a:off x="939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164622419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3C310E5-F6EF-40D4-AA20-C29FBEAF68AC}"/>
              </a:ext>
            </a:extLst>
          </p:cNvPr>
          <p:cNvGrpSpPr/>
          <p:nvPr/>
        </p:nvGrpSpPr>
        <p:grpSpPr>
          <a:xfrm>
            <a:off x="1498600" y="800099"/>
            <a:ext cx="9524497" cy="4699000"/>
            <a:chOff x="2197100" y="673100"/>
            <a:chExt cx="9524497" cy="5105400"/>
          </a:xfrm>
        </p:grpSpPr>
        <p:sp>
          <p:nvSpPr>
            <p:cNvPr id="3" name="Oval 2">
              <a:extLst>
                <a:ext uri="{FF2B5EF4-FFF2-40B4-BE49-F238E27FC236}">
                  <a16:creationId xmlns:a16="http://schemas.microsoft.com/office/drawing/2014/main" id="{ECAC283E-E924-44B3-A660-2D9EB60330B7}"/>
                </a:ext>
              </a:extLst>
            </p:cNvPr>
            <p:cNvSpPr>
              <a:spLocks noChangeArrowheads="1"/>
            </p:cNvSpPr>
            <p:nvPr/>
          </p:nvSpPr>
          <p:spPr bwMode="auto">
            <a:xfrm>
              <a:off x="2197100" y="673100"/>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B02EBA6F-49D4-4C24-BF1C-E40B87854F41}"/>
                </a:ext>
              </a:extLst>
            </p:cNvPr>
            <p:cNvSpPr>
              <a:spLocks noChangeArrowheads="1"/>
            </p:cNvSpPr>
            <p:nvPr/>
          </p:nvSpPr>
          <p:spPr bwMode="auto">
            <a:xfrm>
              <a:off x="3955549" y="673100"/>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916C50B7-5C9D-4C85-9D50-29FF18B63A65}"/>
                </a:ext>
              </a:extLst>
            </p:cNvPr>
            <p:cNvSpPr>
              <a:spLocks noChangeArrowheads="1"/>
            </p:cNvSpPr>
            <p:nvPr/>
          </p:nvSpPr>
          <p:spPr bwMode="auto">
            <a:xfrm>
              <a:off x="5713997" y="673100"/>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C3975AEA-19D1-499E-A8D5-D34FE7980C39}"/>
                </a:ext>
              </a:extLst>
            </p:cNvPr>
            <p:cNvSpPr>
              <a:spLocks noChangeArrowheads="1"/>
            </p:cNvSpPr>
            <p:nvPr/>
          </p:nvSpPr>
          <p:spPr bwMode="auto">
            <a:xfrm>
              <a:off x="2197100" y="2739571"/>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72B8AD2E-EC9C-4EC5-B4DA-590AD02F4F5F}"/>
                </a:ext>
              </a:extLst>
            </p:cNvPr>
            <p:cNvSpPr>
              <a:spLocks noChangeArrowheads="1"/>
            </p:cNvSpPr>
            <p:nvPr/>
          </p:nvSpPr>
          <p:spPr bwMode="auto">
            <a:xfrm>
              <a:off x="3955549" y="2739571"/>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991B21D2-CCE2-48CD-A180-12B0791ED31E}"/>
                </a:ext>
              </a:extLst>
            </p:cNvPr>
            <p:cNvSpPr>
              <a:spLocks noChangeArrowheads="1"/>
            </p:cNvSpPr>
            <p:nvPr/>
          </p:nvSpPr>
          <p:spPr bwMode="auto">
            <a:xfrm>
              <a:off x="5713997" y="2739571"/>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18489CAE-E720-44AE-BDF3-D612FF0A04E7}"/>
                </a:ext>
              </a:extLst>
            </p:cNvPr>
            <p:cNvSpPr>
              <a:spLocks noChangeArrowheads="1"/>
            </p:cNvSpPr>
            <p:nvPr/>
          </p:nvSpPr>
          <p:spPr bwMode="auto">
            <a:xfrm>
              <a:off x="2197100" y="4806043"/>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6A836624-263C-4773-8BCE-357A299FBACF}"/>
                </a:ext>
              </a:extLst>
            </p:cNvPr>
            <p:cNvSpPr>
              <a:spLocks noChangeArrowheads="1"/>
            </p:cNvSpPr>
            <p:nvPr/>
          </p:nvSpPr>
          <p:spPr bwMode="auto">
            <a:xfrm>
              <a:off x="3955549" y="4806043"/>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377556A9-252D-4EDD-8146-E6FD9784C8DC}"/>
                </a:ext>
              </a:extLst>
            </p:cNvPr>
            <p:cNvSpPr>
              <a:spLocks noChangeArrowheads="1"/>
            </p:cNvSpPr>
            <p:nvPr/>
          </p:nvSpPr>
          <p:spPr bwMode="auto">
            <a:xfrm>
              <a:off x="5713997" y="4806043"/>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D30A4064-ADE2-402D-99AB-4CC900454317}"/>
                </a:ext>
              </a:extLst>
            </p:cNvPr>
            <p:cNvSpPr>
              <a:spLocks noChangeArrowheads="1"/>
            </p:cNvSpPr>
            <p:nvPr/>
          </p:nvSpPr>
          <p:spPr bwMode="auto">
            <a:xfrm>
              <a:off x="7472446" y="673100"/>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88F7938D-A526-4C20-9AF7-181D6CFB600B}"/>
                </a:ext>
              </a:extLst>
            </p:cNvPr>
            <p:cNvSpPr>
              <a:spLocks noChangeArrowheads="1"/>
            </p:cNvSpPr>
            <p:nvPr/>
          </p:nvSpPr>
          <p:spPr bwMode="auto">
            <a:xfrm>
              <a:off x="7472446" y="2739571"/>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653308CD-B026-4F42-A5DE-A5C488C527AB}"/>
                </a:ext>
              </a:extLst>
            </p:cNvPr>
            <p:cNvSpPr>
              <a:spLocks noChangeArrowheads="1"/>
            </p:cNvSpPr>
            <p:nvPr/>
          </p:nvSpPr>
          <p:spPr bwMode="auto">
            <a:xfrm>
              <a:off x="10894092" y="1767114"/>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5719A19A-A620-4FE9-A42A-20019BB136BA}"/>
                </a:ext>
              </a:extLst>
            </p:cNvPr>
            <p:cNvSpPr>
              <a:spLocks noChangeArrowheads="1"/>
            </p:cNvSpPr>
            <p:nvPr/>
          </p:nvSpPr>
          <p:spPr bwMode="auto">
            <a:xfrm>
              <a:off x="10894092" y="3225799"/>
              <a:ext cx="827505" cy="97245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426852463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E7B237B-59D9-46CF-8DDA-292CB5545000}"/>
              </a:ext>
            </a:extLst>
          </p:cNvPr>
          <p:cNvGrpSpPr/>
          <p:nvPr/>
        </p:nvGrpSpPr>
        <p:grpSpPr>
          <a:xfrm>
            <a:off x="2023641" y="508445"/>
            <a:ext cx="8250659" cy="5917537"/>
            <a:chOff x="1947441" y="413857"/>
            <a:chExt cx="8250659" cy="5917537"/>
          </a:xfrm>
        </p:grpSpPr>
        <p:grpSp>
          <p:nvGrpSpPr>
            <p:cNvPr id="3" name="Group 2">
              <a:extLst>
                <a:ext uri="{FF2B5EF4-FFF2-40B4-BE49-F238E27FC236}">
                  <a16:creationId xmlns:a16="http://schemas.microsoft.com/office/drawing/2014/main" id="{43D7E7D8-A5DB-4DCF-BD62-D6F7472B9F4C}"/>
                </a:ext>
              </a:extLst>
            </p:cNvPr>
            <p:cNvGrpSpPr/>
            <p:nvPr/>
          </p:nvGrpSpPr>
          <p:grpSpPr>
            <a:xfrm>
              <a:off x="7344941" y="413857"/>
              <a:ext cx="2853159" cy="2901950"/>
              <a:chOff x="7967241" y="717550"/>
              <a:chExt cx="3018259" cy="3371292"/>
            </a:xfrm>
          </p:grpSpPr>
          <p:sp>
            <p:nvSpPr>
              <p:cNvPr id="13" name="Oval 12">
                <a:extLst>
                  <a:ext uri="{FF2B5EF4-FFF2-40B4-BE49-F238E27FC236}">
                    <a16:creationId xmlns:a16="http://schemas.microsoft.com/office/drawing/2014/main" id="{258F2BB5-025B-41B4-8695-53194A604D31}"/>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4">
                <a:extLst>
                  <a:ext uri="{FF2B5EF4-FFF2-40B4-BE49-F238E27FC236}">
                    <a16:creationId xmlns:a16="http://schemas.microsoft.com/office/drawing/2014/main" id="{85440466-03F9-45DC-8995-BFD40EDA5BF5}"/>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4">
                <a:extLst>
                  <a:ext uri="{FF2B5EF4-FFF2-40B4-BE49-F238E27FC236}">
                    <a16:creationId xmlns:a16="http://schemas.microsoft.com/office/drawing/2014/main" id="{F9718DED-B1C5-4A97-95B1-D155063B3C8F}"/>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8">
                <a:extLst>
                  <a:ext uri="{FF2B5EF4-FFF2-40B4-BE49-F238E27FC236}">
                    <a16:creationId xmlns:a16="http://schemas.microsoft.com/office/drawing/2014/main" id="{1A0D141F-C162-44D0-B66F-F729712739DE}"/>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9">
                <a:extLst>
                  <a:ext uri="{FF2B5EF4-FFF2-40B4-BE49-F238E27FC236}">
                    <a16:creationId xmlns:a16="http://schemas.microsoft.com/office/drawing/2014/main" id="{B49CC8BD-0638-4FF6-9A2E-E28EF9B66F01}"/>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F6BEE012-9626-477B-81AD-DCE302DF40B1}"/>
                </a:ext>
              </a:extLst>
            </p:cNvPr>
            <p:cNvGrpSpPr/>
            <p:nvPr/>
          </p:nvGrpSpPr>
          <p:grpSpPr>
            <a:xfrm>
              <a:off x="1947441" y="432245"/>
              <a:ext cx="2853159" cy="2901950"/>
              <a:chOff x="7967241" y="717550"/>
              <a:chExt cx="3018259" cy="3371292"/>
            </a:xfrm>
          </p:grpSpPr>
          <p:sp>
            <p:nvSpPr>
              <p:cNvPr id="8" name="Oval 12">
                <a:extLst>
                  <a:ext uri="{FF2B5EF4-FFF2-40B4-BE49-F238E27FC236}">
                    <a16:creationId xmlns:a16="http://schemas.microsoft.com/office/drawing/2014/main" id="{950A6C41-DF1C-45FC-974A-1DA4DA3A4973}"/>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14">
                <a:extLst>
                  <a:ext uri="{FF2B5EF4-FFF2-40B4-BE49-F238E27FC236}">
                    <a16:creationId xmlns:a16="http://schemas.microsoft.com/office/drawing/2014/main" id="{2BC5ACBD-66F5-4964-9511-6A77199A2F8A}"/>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24">
                <a:extLst>
                  <a:ext uri="{FF2B5EF4-FFF2-40B4-BE49-F238E27FC236}">
                    <a16:creationId xmlns:a16="http://schemas.microsoft.com/office/drawing/2014/main" id="{FE2E952F-34C7-4FE5-81D0-0B0BBC287D58}"/>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28">
                <a:extLst>
                  <a:ext uri="{FF2B5EF4-FFF2-40B4-BE49-F238E27FC236}">
                    <a16:creationId xmlns:a16="http://schemas.microsoft.com/office/drawing/2014/main" id="{FE3BB723-A11A-4329-8B98-42A7E0D9D249}"/>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29">
                <a:extLst>
                  <a:ext uri="{FF2B5EF4-FFF2-40B4-BE49-F238E27FC236}">
                    <a16:creationId xmlns:a16="http://schemas.microsoft.com/office/drawing/2014/main" id="{57945A28-5A15-4B2F-9E6B-2AB3B42906A9}"/>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5" name="Oval 29">
              <a:extLst>
                <a:ext uri="{FF2B5EF4-FFF2-40B4-BE49-F238E27FC236}">
                  <a16:creationId xmlns:a16="http://schemas.microsoft.com/office/drawing/2014/main" id="{6EA38E3B-937D-45E8-A8C1-890224E6D916}"/>
                </a:ext>
              </a:extLst>
            </p:cNvPr>
            <p:cNvSpPr>
              <a:spLocks noChangeArrowheads="1"/>
            </p:cNvSpPr>
            <p:nvPr/>
          </p:nvSpPr>
          <p:spPr bwMode="auto">
            <a:xfrm>
              <a:off x="5613400" y="4300718"/>
              <a:ext cx="913011" cy="91307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29">
              <a:extLst>
                <a:ext uri="{FF2B5EF4-FFF2-40B4-BE49-F238E27FC236}">
                  <a16:creationId xmlns:a16="http://schemas.microsoft.com/office/drawing/2014/main" id="{1DA416C6-B466-4D87-92F1-20F9987125D1}"/>
                </a:ext>
              </a:extLst>
            </p:cNvPr>
            <p:cNvSpPr>
              <a:spLocks noChangeArrowheads="1"/>
            </p:cNvSpPr>
            <p:nvPr/>
          </p:nvSpPr>
          <p:spPr bwMode="auto">
            <a:xfrm>
              <a:off x="4800600" y="5418317"/>
              <a:ext cx="913011" cy="91307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29">
              <a:extLst>
                <a:ext uri="{FF2B5EF4-FFF2-40B4-BE49-F238E27FC236}">
                  <a16:creationId xmlns:a16="http://schemas.microsoft.com/office/drawing/2014/main" id="{60A34156-7F18-4355-85C5-780C8DBC29CC}"/>
                </a:ext>
              </a:extLst>
            </p:cNvPr>
            <p:cNvSpPr>
              <a:spLocks noChangeArrowheads="1"/>
            </p:cNvSpPr>
            <p:nvPr/>
          </p:nvSpPr>
          <p:spPr bwMode="auto">
            <a:xfrm>
              <a:off x="6412111" y="5418316"/>
              <a:ext cx="913011" cy="913077"/>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482705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25AECF6-7C23-418B-9EF8-635EE3282345}"/>
              </a:ext>
            </a:extLst>
          </p:cNvPr>
          <p:cNvGrpSpPr/>
          <p:nvPr/>
        </p:nvGrpSpPr>
        <p:grpSpPr>
          <a:xfrm>
            <a:off x="2355621" y="1378855"/>
            <a:ext cx="7699829" cy="4004027"/>
            <a:chOff x="2344736" y="1378855"/>
            <a:chExt cx="7699829" cy="4004027"/>
          </a:xfrm>
        </p:grpSpPr>
        <p:sp>
          <p:nvSpPr>
            <p:cNvPr id="3" name="Oval 2">
              <a:extLst>
                <a:ext uri="{FF2B5EF4-FFF2-40B4-BE49-F238E27FC236}">
                  <a16:creationId xmlns:a16="http://schemas.microsoft.com/office/drawing/2014/main" id="{674B8357-8547-470A-B81F-2C9F21C29CAA}"/>
                </a:ext>
              </a:extLst>
            </p:cNvPr>
            <p:cNvSpPr/>
            <p:nvPr/>
          </p:nvSpPr>
          <p:spPr>
            <a:xfrm>
              <a:off x="5450793" y="1378855"/>
              <a:ext cx="1204686" cy="116114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118DF21-426B-4A7E-95D4-48A6199F7C9E}"/>
                </a:ext>
              </a:extLst>
            </p:cNvPr>
            <p:cNvSpPr/>
            <p:nvPr/>
          </p:nvSpPr>
          <p:spPr>
            <a:xfrm>
              <a:off x="8839879" y="4221739"/>
              <a:ext cx="1204686" cy="116114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2B8F73D-3AFC-4A0D-B3F3-358088F81387}"/>
                </a:ext>
              </a:extLst>
            </p:cNvPr>
            <p:cNvSpPr/>
            <p:nvPr/>
          </p:nvSpPr>
          <p:spPr>
            <a:xfrm>
              <a:off x="2344736" y="4221739"/>
              <a:ext cx="1204686" cy="116114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48145696"/>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840D84E-C833-47D3-9520-373230DABAB7}"/>
              </a:ext>
            </a:extLst>
          </p:cNvPr>
          <p:cNvGrpSpPr/>
          <p:nvPr/>
        </p:nvGrpSpPr>
        <p:grpSpPr>
          <a:xfrm>
            <a:off x="1117600" y="728980"/>
            <a:ext cx="9779000" cy="5054600"/>
            <a:chOff x="2971800" y="1066800"/>
            <a:chExt cx="6858000" cy="3200400"/>
          </a:xfrm>
        </p:grpSpPr>
        <p:grpSp>
          <p:nvGrpSpPr>
            <p:cNvPr id="3" name="Group 2">
              <a:extLst>
                <a:ext uri="{FF2B5EF4-FFF2-40B4-BE49-F238E27FC236}">
                  <a16:creationId xmlns:a16="http://schemas.microsoft.com/office/drawing/2014/main" id="{5BA98BB6-8F16-44F5-8417-0E3C5A98110D}"/>
                </a:ext>
              </a:extLst>
            </p:cNvPr>
            <p:cNvGrpSpPr/>
            <p:nvPr/>
          </p:nvGrpSpPr>
          <p:grpSpPr>
            <a:xfrm>
              <a:off x="2971800" y="1066800"/>
              <a:ext cx="3200400" cy="3200400"/>
              <a:chOff x="2971800" y="1066800"/>
              <a:chExt cx="3200400" cy="3200400"/>
            </a:xfrm>
          </p:grpSpPr>
          <p:sp>
            <p:nvSpPr>
              <p:cNvPr id="9" name="Oval 2">
                <a:extLst>
                  <a:ext uri="{FF2B5EF4-FFF2-40B4-BE49-F238E27FC236}">
                    <a16:creationId xmlns:a16="http://schemas.microsoft.com/office/drawing/2014/main" id="{B326F34A-1692-4DB7-9764-862557F3005F}"/>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3">
                <a:extLst>
                  <a:ext uri="{FF2B5EF4-FFF2-40B4-BE49-F238E27FC236}">
                    <a16:creationId xmlns:a16="http://schemas.microsoft.com/office/drawing/2014/main" id="{1BE88BCE-4BAF-4292-8719-BBA24475862E}"/>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4">
                <a:extLst>
                  <a:ext uri="{FF2B5EF4-FFF2-40B4-BE49-F238E27FC236}">
                    <a16:creationId xmlns:a16="http://schemas.microsoft.com/office/drawing/2014/main" id="{F2285F5D-FC78-46FD-AAA4-757BAC210D2D}"/>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5">
                <a:extLst>
                  <a:ext uri="{FF2B5EF4-FFF2-40B4-BE49-F238E27FC236}">
                    <a16:creationId xmlns:a16="http://schemas.microsoft.com/office/drawing/2014/main" id="{B68628B2-6608-44FB-AE27-F98424DAB879}"/>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6">
                <a:extLst>
                  <a:ext uri="{FF2B5EF4-FFF2-40B4-BE49-F238E27FC236}">
                    <a16:creationId xmlns:a16="http://schemas.microsoft.com/office/drawing/2014/main" id="{E26538A4-0F2F-4DC7-944E-33DD3777A533}"/>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7">
                <a:extLst>
                  <a:ext uri="{FF2B5EF4-FFF2-40B4-BE49-F238E27FC236}">
                    <a16:creationId xmlns:a16="http://schemas.microsoft.com/office/drawing/2014/main" id="{6D1AEBB3-D529-4D0A-8425-0D1926A580D3}"/>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8">
                <a:extLst>
                  <a:ext uri="{FF2B5EF4-FFF2-40B4-BE49-F238E27FC236}">
                    <a16:creationId xmlns:a16="http://schemas.microsoft.com/office/drawing/2014/main" id="{F83DFA54-1328-4C01-BDE3-07907C8599DB}"/>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9">
                <a:extLst>
                  <a:ext uri="{FF2B5EF4-FFF2-40B4-BE49-F238E27FC236}">
                    <a16:creationId xmlns:a16="http://schemas.microsoft.com/office/drawing/2014/main" id="{A05901B1-C239-431F-B058-260420B81F5B}"/>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0">
                <a:extLst>
                  <a:ext uri="{FF2B5EF4-FFF2-40B4-BE49-F238E27FC236}">
                    <a16:creationId xmlns:a16="http://schemas.microsoft.com/office/drawing/2014/main" id="{197CDE48-498E-4FA3-8B62-52BBAFC33B38}"/>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351B40DD-8E10-41F8-93EB-ED020AC0A204}"/>
                </a:ext>
              </a:extLst>
            </p:cNvPr>
            <p:cNvGrpSpPr/>
            <p:nvPr/>
          </p:nvGrpSpPr>
          <p:grpSpPr>
            <a:xfrm>
              <a:off x="7924800" y="1676400"/>
              <a:ext cx="1905000" cy="1905000"/>
              <a:chOff x="6858000" y="1066800"/>
              <a:chExt cx="1905000" cy="1905000"/>
            </a:xfrm>
          </p:grpSpPr>
          <p:sp>
            <p:nvSpPr>
              <p:cNvPr id="5" name="Oval 12">
                <a:extLst>
                  <a:ext uri="{FF2B5EF4-FFF2-40B4-BE49-F238E27FC236}">
                    <a16:creationId xmlns:a16="http://schemas.microsoft.com/office/drawing/2014/main" id="{601A07D9-FA00-436C-81FB-B0A30F66EF16}"/>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14">
                <a:extLst>
                  <a:ext uri="{FF2B5EF4-FFF2-40B4-BE49-F238E27FC236}">
                    <a16:creationId xmlns:a16="http://schemas.microsoft.com/office/drawing/2014/main" id="{DDE9CC40-B587-47F3-98DC-ADA901B9C62E}"/>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28">
                <a:extLst>
                  <a:ext uri="{FF2B5EF4-FFF2-40B4-BE49-F238E27FC236}">
                    <a16:creationId xmlns:a16="http://schemas.microsoft.com/office/drawing/2014/main" id="{D088153B-5505-444D-A569-A7A98902C5DB}"/>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9">
                <a:extLst>
                  <a:ext uri="{FF2B5EF4-FFF2-40B4-BE49-F238E27FC236}">
                    <a16:creationId xmlns:a16="http://schemas.microsoft.com/office/drawing/2014/main" id="{E3AA276F-3682-44C9-ABB0-7068E27927B9}"/>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199338019"/>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B44DDB0-55AC-49EF-B17A-A9406CD06E98}"/>
              </a:ext>
            </a:extLst>
          </p:cNvPr>
          <p:cNvGrpSpPr/>
          <p:nvPr/>
        </p:nvGrpSpPr>
        <p:grpSpPr>
          <a:xfrm>
            <a:off x="2696972" y="252693"/>
            <a:ext cx="7630668" cy="6436090"/>
            <a:chOff x="2834132" y="208227"/>
            <a:chExt cx="7630668" cy="6436090"/>
          </a:xfrm>
        </p:grpSpPr>
        <p:grpSp>
          <p:nvGrpSpPr>
            <p:cNvPr id="3" name="Group 2">
              <a:extLst>
                <a:ext uri="{FF2B5EF4-FFF2-40B4-BE49-F238E27FC236}">
                  <a16:creationId xmlns:a16="http://schemas.microsoft.com/office/drawing/2014/main" id="{B5830C0E-9338-4D63-82DE-1C4FB2D9DF45}"/>
                </a:ext>
              </a:extLst>
            </p:cNvPr>
            <p:cNvGrpSpPr/>
            <p:nvPr/>
          </p:nvGrpSpPr>
          <p:grpSpPr>
            <a:xfrm>
              <a:off x="2844800" y="208227"/>
              <a:ext cx="2844800" cy="2794000"/>
              <a:chOff x="2971800" y="1066800"/>
              <a:chExt cx="1905000" cy="1905000"/>
            </a:xfrm>
          </p:grpSpPr>
          <p:sp>
            <p:nvSpPr>
              <p:cNvPr id="15" name="Oval 2">
                <a:extLst>
                  <a:ext uri="{FF2B5EF4-FFF2-40B4-BE49-F238E27FC236}">
                    <a16:creationId xmlns:a16="http://schemas.microsoft.com/office/drawing/2014/main" id="{27253404-4C8B-4ADB-B8EE-23B2B398147D}"/>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3">
                <a:extLst>
                  <a:ext uri="{FF2B5EF4-FFF2-40B4-BE49-F238E27FC236}">
                    <a16:creationId xmlns:a16="http://schemas.microsoft.com/office/drawing/2014/main" id="{84313B0D-C9E4-42A0-B328-784963016DAF}"/>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5">
                <a:extLst>
                  <a:ext uri="{FF2B5EF4-FFF2-40B4-BE49-F238E27FC236}">
                    <a16:creationId xmlns:a16="http://schemas.microsoft.com/office/drawing/2014/main" id="{2812BBEE-A3C1-47AD-828A-3726D0E0103A}"/>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6">
                <a:extLst>
                  <a:ext uri="{FF2B5EF4-FFF2-40B4-BE49-F238E27FC236}">
                    <a16:creationId xmlns:a16="http://schemas.microsoft.com/office/drawing/2014/main" id="{CEE40B18-79EE-471F-89F6-ED48A24AADA5}"/>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B5AAF34B-0D71-4949-B123-B8ED59AA87A0}"/>
                </a:ext>
              </a:extLst>
            </p:cNvPr>
            <p:cNvGrpSpPr/>
            <p:nvPr/>
          </p:nvGrpSpPr>
          <p:grpSpPr>
            <a:xfrm>
              <a:off x="2834132" y="3901117"/>
              <a:ext cx="2768600" cy="2743200"/>
              <a:chOff x="2971800" y="3657600"/>
              <a:chExt cx="1905000" cy="1905000"/>
            </a:xfrm>
          </p:grpSpPr>
          <p:sp>
            <p:nvSpPr>
              <p:cNvPr id="11" name="Oval 8">
                <a:extLst>
                  <a:ext uri="{FF2B5EF4-FFF2-40B4-BE49-F238E27FC236}">
                    <a16:creationId xmlns:a16="http://schemas.microsoft.com/office/drawing/2014/main" id="{C939964C-DF12-496A-9C43-13D64CE1615B}"/>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9">
                <a:extLst>
                  <a:ext uri="{FF2B5EF4-FFF2-40B4-BE49-F238E27FC236}">
                    <a16:creationId xmlns:a16="http://schemas.microsoft.com/office/drawing/2014/main" id="{740CC60F-7667-4012-B5A1-0DF1F467EE19}"/>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7">
                <a:extLst>
                  <a:ext uri="{FF2B5EF4-FFF2-40B4-BE49-F238E27FC236}">
                    <a16:creationId xmlns:a16="http://schemas.microsoft.com/office/drawing/2014/main" id="{4FD73771-AF93-43ED-81E9-C063C8D5411B}"/>
                  </a:ext>
                </a:extLst>
              </p:cNvPr>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8">
                <a:extLst>
                  <a:ext uri="{FF2B5EF4-FFF2-40B4-BE49-F238E27FC236}">
                    <a16:creationId xmlns:a16="http://schemas.microsoft.com/office/drawing/2014/main" id="{0EBA9403-B5FF-41A0-BF50-2379D190AC87}"/>
                  </a:ext>
                </a:extLst>
              </p:cNvPr>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 name="Group 4">
              <a:extLst>
                <a:ext uri="{FF2B5EF4-FFF2-40B4-BE49-F238E27FC236}">
                  <a16:creationId xmlns:a16="http://schemas.microsoft.com/office/drawing/2014/main" id="{0BE62F4B-E574-438B-AC4B-986BBF4E2CB5}"/>
                </a:ext>
              </a:extLst>
            </p:cNvPr>
            <p:cNvGrpSpPr/>
            <p:nvPr/>
          </p:nvGrpSpPr>
          <p:grpSpPr>
            <a:xfrm>
              <a:off x="7547748" y="2108147"/>
              <a:ext cx="2917052" cy="2823141"/>
              <a:chOff x="7967241" y="717550"/>
              <a:chExt cx="3018259" cy="3371292"/>
            </a:xfrm>
          </p:grpSpPr>
          <p:sp>
            <p:nvSpPr>
              <p:cNvPr id="6" name="Oval 12">
                <a:extLst>
                  <a:ext uri="{FF2B5EF4-FFF2-40B4-BE49-F238E27FC236}">
                    <a16:creationId xmlns:a16="http://schemas.microsoft.com/office/drawing/2014/main" id="{2396736E-0CFD-418C-A743-C427F125F665}"/>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14">
                <a:extLst>
                  <a:ext uri="{FF2B5EF4-FFF2-40B4-BE49-F238E27FC236}">
                    <a16:creationId xmlns:a16="http://schemas.microsoft.com/office/drawing/2014/main" id="{9CA49D25-DB11-471B-9F13-2E76AC9E1676}"/>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4">
                <a:extLst>
                  <a:ext uri="{FF2B5EF4-FFF2-40B4-BE49-F238E27FC236}">
                    <a16:creationId xmlns:a16="http://schemas.microsoft.com/office/drawing/2014/main" id="{2235462E-A3EB-4FE6-AA94-97D77D2686A4}"/>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28">
                <a:extLst>
                  <a:ext uri="{FF2B5EF4-FFF2-40B4-BE49-F238E27FC236}">
                    <a16:creationId xmlns:a16="http://schemas.microsoft.com/office/drawing/2014/main" id="{D87A7711-F76A-4603-9EB0-4FBD75C938A5}"/>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29">
                <a:extLst>
                  <a:ext uri="{FF2B5EF4-FFF2-40B4-BE49-F238E27FC236}">
                    <a16:creationId xmlns:a16="http://schemas.microsoft.com/office/drawing/2014/main" id="{B4DD8494-C9E9-4E94-A231-6D4595218D38}"/>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176627908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E19633D-9E89-424E-A7FB-00045F6F1793}"/>
              </a:ext>
            </a:extLst>
          </p:cNvPr>
          <p:cNvGrpSpPr/>
          <p:nvPr/>
        </p:nvGrpSpPr>
        <p:grpSpPr>
          <a:xfrm>
            <a:off x="1297937" y="569164"/>
            <a:ext cx="9644380" cy="5554640"/>
            <a:chOff x="2311400" y="416900"/>
            <a:chExt cx="7987946" cy="4580964"/>
          </a:xfrm>
        </p:grpSpPr>
        <p:grpSp>
          <p:nvGrpSpPr>
            <p:cNvPr id="3" name="Group 2">
              <a:extLst>
                <a:ext uri="{FF2B5EF4-FFF2-40B4-BE49-F238E27FC236}">
                  <a16:creationId xmlns:a16="http://schemas.microsoft.com/office/drawing/2014/main" id="{FD3F7260-A70E-4FC1-B9AD-8EC72E4B096C}"/>
                </a:ext>
              </a:extLst>
            </p:cNvPr>
            <p:cNvGrpSpPr/>
            <p:nvPr/>
          </p:nvGrpSpPr>
          <p:grpSpPr>
            <a:xfrm rot="10800000">
              <a:off x="2311400" y="416900"/>
              <a:ext cx="2463800" cy="4580964"/>
              <a:chOff x="2033270" y="212725"/>
              <a:chExt cx="3065780" cy="6340474"/>
            </a:xfrm>
          </p:grpSpPr>
          <p:sp>
            <p:nvSpPr>
              <p:cNvPr id="12" name="Oval 11">
                <a:extLst>
                  <a:ext uri="{FF2B5EF4-FFF2-40B4-BE49-F238E27FC236}">
                    <a16:creationId xmlns:a16="http://schemas.microsoft.com/office/drawing/2014/main" id="{8297901C-02CD-4D66-A40A-C144315F63ED}"/>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3EB13087-011A-4E8C-ABD0-66098BEC6DB1}"/>
                  </a:ext>
                </a:extLst>
              </p:cNvPr>
              <p:cNvGrpSpPr/>
              <p:nvPr/>
            </p:nvGrpSpPr>
            <p:grpSpPr>
              <a:xfrm>
                <a:off x="2033270" y="1873250"/>
                <a:ext cx="3065780" cy="4679949"/>
                <a:chOff x="2033270" y="1873250"/>
                <a:chExt cx="3065780" cy="4679949"/>
              </a:xfrm>
            </p:grpSpPr>
            <p:sp>
              <p:nvSpPr>
                <p:cNvPr id="15" name="Oval 14">
                  <a:extLst>
                    <a:ext uri="{FF2B5EF4-FFF2-40B4-BE49-F238E27FC236}">
                      <a16:creationId xmlns:a16="http://schemas.microsoft.com/office/drawing/2014/main" id="{709D3012-C480-4D83-94B6-B2C04A65C226}"/>
                    </a:ext>
                  </a:extLst>
                </p:cNvPr>
                <p:cNvSpPr/>
                <p:nvPr/>
              </p:nvSpPr>
              <p:spPr>
                <a:xfrm>
                  <a:off x="3013055" y="52501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C325787A-6831-4A59-9D68-EC90D41A2940}"/>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A0327029-E22C-4240-9DAE-833D7692EB85}"/>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3F851C5-0B87-49E2-920C-11165533172E}"/>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FA01433C-B7CC-4F60-951F-AA71C1C8F377}"/>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Oval 13">
                <a:extLst>
                  <a:ext uri="{FF2B5EF4-FFF2-40B4-BE49-F238E27FC236}">
                    <a16:creationId xmlns:a16="http://schemas.microsoft.com/office/drawing/2014/main" id="{96B10B2D-4265-40ED-8BF8-7CAD6A486940}"/>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289C3381-BDF4-42E4-B777-4CA698CBE6D4}"/>
                </a:ext>
              </a:extLst>
            </p:cNvPr>
            <p:cNvGrpSpPr/>
            <p:nvPr/>
          </p:nvGrpSpPr>
          <p:grpSpPr>
            <a:xfrm rot="10800000">
              <a:off x="7835546" y="1623503"/>
              <a:ext cx="2463800" cy="3361056"/>
              <a:chOff x="2033270" y="212725"/>
              <a:chExt cx="3065780" cy="4652010"/>
            </a:xfrm>
          </p:grpSpPr>
          <p:sp>
            <p:nvSpPr>
              <p:cNvPr id="5" name="Oval 4">
                <a:extLst>
                  <a:ext uri="{FF2B5EF4-FFF2-40B4-BE49-F238E27FC236}">
                    <a16:creationId xmlns:a16="http://schemas.microsoft.com/office/drawing/2014/main" id="{0E037E96-6E7A-4A6E-9173-914CABC4ECB0}"/>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3F8796DC-CF36-4E86-8424-ABD707CBE21D}"/>
                  </a:ext>
                </a:extLst>
              </p:cNvPr>
              <p:cNvGrpSpPr/>
              <p:nvPr/>
            </p:nvGrpSpPr>
            <p:grpSpPr>
              <a:xfrm>
                <a:off x="2033270" y="1873250"/>
                <a:ext cx="3065780" cy="2991485"/>
                <a:chOff x="2033270" y="1873250"/>
                <a:chExt cx="3065780" cy="2991485"/>
              </a:xfrm>
            </p:grpSpPr>
            <p:sp>
              <p:nvSpPr>
                <p:cNvPr id="8" name="Oval 7">
                  <a:extLst>
                    <a:ext uri="{FF2B5EF4-FFF2-40B4-BE49-F238E27FC236}">
                      <a16:creationId xmlns:a16="http://schemas.microsoft.com/office/drawing/2014/main" id="{DADAC387-3C88-4B5B-A014-06C2069DB5B8}"/>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AB7D68F-AAA0-4BF4-A46F-F1A9B85068F2}"/>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803EDCA-50DD-41D6-A4EF-56B2F13151AB}"/>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5719A50-4639-4C31-9077-3D488B06A4BD}"/>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Oval 6">
                <a:extLst>
                  <a:ext uri="{FF2B5EF4-FFF2-40B4-BE49-F238E27FC236}">
                    <a16:creationId xmlns:a16="http://schemas.microsoft.com/office/drawing/2014/main" id="{B0F9CA07-2C7A-40CC-8E7E-4935E8B8EBA5}"/>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20894137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14 dots</a:t>
            </a:r>
          </a:p>
        </p:txBody>
      </p:sp>
    </p:spTree>
    <p:extLst>
      <p:ext uri="{BB962C8B-B14F-4D97-AF65-F5344CB8AC3E}">
        <p14:creationId xmlns:p14="http://schemas.microsoft.com/office/powerpoint/2010/main" val="289997385"/>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58B53E9-7588-41E0-BE4C-E3031EA136AD}"/>
              </a:ext>
            </a:extLst>
          </p:cNvPr>
          <p:cNvGrpSpPr/>
          <p:nvPr/>
        </p:nvGrpSpPr>
        <p:grpSpPr>
          <a:xfrm>
            <a:off x="1701800" y="634999"/>
            <a:ext cx="9245600" cy="5448300"/>
            <a:chOff x="2971800" y="1066800"/>
            <a:chExt cx="5791200" cy="3200400"/>
          </a:xfrm>
        </p:grpSpPr>
        <p:sp>
          <p:nvSpPr>
            <p:cNvPr id="3" name="Oval 2">
              <a:extLst>
                <a:ext uri="{FF2B5EF4-FFF2-40B4-BE49-F238E27FC236}">
                  <a16:creationId xmlns:a16="http://schemas.microsoft.com/office/drawing/2014/main" id="{99DF6D24-282A-416A-AF63-E09DFDDDAA8E}"/>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1F04812D-F67D-466F-BB93-741FB71F48C9}"/>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B1B525FA-9C9F-452E-BE36-33F52000CCA8}"/>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DB0ECF02-24C0-4AB4-A911-3DE44B7546B5}"/>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3E8C9F47-F0D4-4D15-9081-5ECDD9B55F10}"/>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744ABE2D-6F33-41FE-87AB-BFBEF7566F14}"/>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15D7A7E7-C2E1-43F0-BD98-AA4E8C5BCBAE}"/>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258402C9-DD84-4D91-8E24-D36C00D35964}"/>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A2D94A59-D768-46B7-B08A-9C19D1B8504F}"/>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2FC97071-5405-46A1-8BE4-3100E34CC3BD}"/>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5D92665E-DD2E-4A0F-91A6-489CC50FA34E}"/>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B36C8969-ECB4-407C-ABF1-B37290F9DB93}"/>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8">
              <a:extLst>
                <a:ext uri="{FF2B5EF4-FFF2-40B4-BE49-F238E27FC236}">
                  <a16:creationId xmlns:a16="http://schemas.microsoft.com/office/drawing/2014/main" id="{E57D107A-67E8-46A1-906D-4069FDDC1031}"/>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9">
              <a:extLst>
                <a:ext uri="{FF2B5EF4-FFF2-40B4-BE49-F238E27FC236}">
                  <a16:creationId xmlns:a16="http://schemas.microsoft.com/office/drawing/2014/main" id="{95C7EEF0-1C83-41E8-8439-DB498367E601}"/>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88645326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9CD623-05A4-4797-8B01-A6DA8EFCFABF}"/>
              </a:ext>
            </a:extLst>
          </p:cNvPr>
          <p:cNvGrpSpPr/>
          <p:nvPr/>
        </p:nvGrpSpPr>
        <p:grpSpPr>
          <a:xfrm>
            <a:off x="793102" y="943429"/>
            <a:ext cx="11056257" cy="4688114"/>
            <a:chOff x="2971800" y="1066800"/>
            <a:chExt cx="9029700" cy="3200400"/>
          </a:xfrm>
        </p:grpSpPr>
        <p:grpSp>
          <p:nvGrpSpPr>
            <p:cNvPr id="3" name="Group 2">
              <a:extLst>
                <a:ext uri="{FF2B5EF4-FFF2-40B4-BE49-F238E27FC236}">
                  <a16:creationId xmlns:a16="http://schemas.microsoft.com/office/drawing/2014/main" id="{EB6E1676-5157-4275-BC1E-5454ABD11BA6}"/>
                </a:ext>
              </a:extLst>
            </p:cNvPr>
            <p:cNvGrpSpPr/>
            <p:nvPr/>
          </p:nvGrpSpPr>
          <p:grpSpPr>
            <a:xfrm>
              <a:off x="2971800" y="3657600"/>
              <a:ext cx="3200400" cy="609600"/>
              <a:chOff x="2971800" y="3657600"/>
              <a:chExt cx="3200400" cy="609600"/>
            </a:xfrm>
          </p:grpSpPr>
          <p:sp>
            <p:nvSpPr>
              <p:cNvPr id="16" name="Oval 8">
                <a:extLst>
                  <a:ext uri="{FF2B5EF4-FFF2-40B4-BE49-F238E27FC236}">
                    <a16:creationId xmlns:a16="http://schemas.microsoft.com/office/drawing/2014/main" id="{39CC4779-CD8C-459B-A9BF-6DE7F35D065D}"/>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9">
                <a:extLst>
                  <a:ext uri="{FF2B5EF4-FFF2-40B4-BE49-F238E27FC236}">
                    <a16:creationId xmlns:a16="http://schemas.microsoft.com/office/drawing/2014/main" id="{2454ED10-08D3-4513-A9F9-AA64FB121B88}"/>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0">
                <a:extLst>
                  <a:ext uri="{FF2B5EF4-FFF2-40B4-BE49-F238E27FC236}">
                    <a16:creationId xmlns:a16="http://schemas.microsoft.com/office/drawing/2014/main" id="{24C49AEF-A4A8-439F-AFB3-C07256CF9FB5}"/>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19">
              <a:extLst>
                <a:ext uri="{FF2B5EF4-FFF2-40B4-BE49-F238E27FC236}">
                  <a16:creationId xmlns:a16="http://schemas.microsoft.com/office/drawing/2014/main" id="{6A0F6557-B7B5-4AEB-8B5A-D99150255093}"/>
                </a:ext>
              </a:extLst>
            </p:cNvPr>
            <p:cNvSpPr>
              <a:spLocks noChangeArrowheads="1"/>
            </p:cNvSpPr>
            <p:nvPr/>
          </p:nvSpPr>
          <p:spPr bwMode="auto">
            <a:xfrm>
              <a:off x="113919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nvGrpSpPr>
            <p:cNvPr id="5" name="Group 4">
              <a:extLst>
                <a:ext uri="{FF2B5EF4-FFF2-40B4-BE49-F238E27FC236}">
                  <a16:creationId xmlns:a16="http://schemas.microsoft.com/office/drawing/2014/main" id="{BEC8A8BE-9272-44A3-AA44-0FABA6E49944}"/>
                </a:ext>
              </a:extLst>
            </p:cNvPr>
            <p:cNvGrpSpPr/>
            <p:nvPr/>
          </p:nvGrpSpPr>
          <p:grpSpPr>
            <a:xfrm>
              <a:off x="2971800" y="1066800"/>
              <a:ext cx="5791200" cy="1905000"/>
              <a:chOff x="2971800" y="1066800"/>
              <a:chExt cx="5791200" cy="1905000"/>
            </a:xfrm>
          </p:grpSpPr>
          <p:sp>
            <p:nvSpPr>
              <p:cNvPr id="6" name="Oval 2">
                <a:extLst>
                  <a:ext uri="{FF2B5EF4-FFF2-40B4-BE49-F238E27FC236}">
                    <a16:creationId xmlns:a16="http://schemas.microsoft.com/office/drawing/2014/main" id="{0EFCDA56-02DA-4696-A42D-D53C3AE50C07}"/>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3">
                <a:extLst>
                  <a:ext uri="{FF2B5EF4-FFF2-40B4-BE49-F238E27FC236}">
                    <a16:creationId xmlns:a16="http://schemas.microsoft.com/office/drawing/2014/main" id="{E5ED64A9-E78D-4428-8CBE-AAD6DA6A8616}"/>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4">
                <a:extLst>
                  <a:ext uri="{FF2B5EF4-FFF2-40B4-BE49-F238E27FC236}">
                    <a16:creationId xmlns:a16="http://schemas.microsoft.com/office/drawing/2014/main" id="{92439398-2F06-441C-9D81-781A24540F55}"/>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5">
                <a:extLst>
                  <a:ext uri="{FF2B5EF4-FFF2-40B4-BE49-F238E27FC236}">
                    <a16:creationId xmlns:a16="http://schemas.microsoft.com/office/drawing/2014/main" id="{0CC88CB2-3C04-4477-9457-A33DDCE861D0}"/>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6">
                <a:extLst>
                  <a:ext uri="{FF2B5EF4-FFF2-40B4-BE49-F238E27FC236}">
                    <a16:creationId xmlns:a16="http://schemas.microsoft.com/office/drawing/2014/main" id="{57BB65F5-9A6A-4A6C-9952-BC3CFEE8F587}"/>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7">
                <a:extLst>
                  <a:ext uri="{FF2B5EF4-FFF2-40B4-BE49-F238E27FC236}">
                    <a16:creationId xmlns:a16="http://schemas.microsoft.com/office/drawing/2014/main" id="{A1ECE629-87D2-4828-8A06-DA0E393AA9D5}"/>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EE2119EF-C266-43AC-A801-344197A18531}"/>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C9C8C82A-1BF1-4B34-B05F-40E1696F78E1}"/>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2661D779-87B9-45BE-9826-07FDC6CE5EFC}"/>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467E408C-AEE1-4C98-B80E-BF090D9DB106}"/>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140636281"/>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B10A00B-B55D-4F4E-B493-3BFC7B312B1D}"/>
              </a:ext>
            </a:extLst>
          </p:cNvPr>
          <p:cNvGrpSpPr/>
          <p:nvPr/>
        </p:nvGrpSpPr>
        <p:grpSpPr>
          <a:xfrm>
            <a:off x="1663700" y="393700"/>
            <a:ext cx="9271000" cy="5829300"/>
            <a:chOff x="2070100" y="977900"/>
            <a:chExt cx="7683500" cy="4495800"/>
          </a:xfrm>
        </p:grpSpPr>
        <p:grpSp>
          <p:nvGrpSpPr>
            <p:cNvPr id="3" name="Group 2">
              <a:extLst>
                <a:ext uri="{FF2B5EF4-FFF2-40B4-BE49-F238E27FC236}">
                  <a16:creationId xmlns:a16="http://schemas.microsoft.com/office/drawing/2014/main" id="{5538902A-D6EB-4A1B-BFF7-08DBEBBF1F4E}"/>
                </a:ext>
              </a:extLst>
            </p:cNvPr>
            <p:cNvGrpSpPr/>
            <p:nvPr/>
          </p:nvGrpSpPr>
          <p:grpSpPr>
            <a:xfrm>
              <a:off x="2070100" y="977900"/>
              <a:ext cx="3200400" cy="4495800"/>
              <a:chOff x="2971800" y="1066800"/>
              <a:chExt cx="3200400" cy="4495800"/>
            </a:xfrm>
          </p:grpSpPr>
          <p:sp>
            <p:nvSpPr>
              <p:cNvPr id="7" name="Oval 8">
                <a:extLst>
                  <a:ext uri="{FF2B5EF4-FFF2-40B4-BE49-F238E27FC236}">
                    <a16:creationId xmlns:a16="http://schemas.microsoft.com/office/drawing/2014/main" id="{9652C521-0666-4D49-AD97-1D762C2AB82C}"/>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9">
                <a:extLst>
                  <a:ext uri="{FF2B5EF4-FFF2-40B4-BE49-F238E27FC236}">
                    <a16:creationId xmlns:a16="http://schemas.microsoft.com/office/drawing/2014/main" id="{C17522DE-72BA-4BFB-9CF0-7A0C8F1924E6}"/>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10">
                <a:extLst>
                  <a:ext uri="{FF2B5EF4-FFF2-40B4-BE49-F238E27FC236}">
                    <a16:creationId xmlns:a16="http://schemas.microsoft.com/office/drawing/2014/main" id="{5B6A1EC7-3AB6-4AB0-9485-EA6A03AA191A}"/>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7">
                <a:extLst>
                  <a:ext uri="{FF2B5EF4-FFF2-40B4-BE49-F238E27FC236}">
                    <a16:creationId xmlns:a16="http://schemas.microsoft.com/office/drawing/2014/main" id="{3B0D281A-A398-4340-B5AC-481728DA434E}"/>
                  </a:ext>
                </a:extLst>
              </p:cNvPr>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8">
                <a:extLst>
                  <a:ext uri="{FF2B5EF4-FFF2-40B4-BE49-F238E27FC236}">
                    <a16:creationId xmlns:a16="http://schemas.microsoft.com/office/drawing/2014/main" id="{10B2BDB4-E666-4988-97B8-8CF0CE8EFEF4}"/>
                  </a:ext>
                </a:extLst>
              </p:cNvPr>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9">
                <a:extLst>
                  <a:ext uri="{FF2B5EF4-FFF2-40B4-BE49-F238E27FC236}">
                    <a16:creationId xmlns:a16="http://schemas.microsoft.com/office/drawing/2014/main" id="{CB493CBE-8675-4D01-9AC9-8C45A79D7CB9}"/>
                  </a:ext>
                </a:extLst>
              </p:cNvPr>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
                <a:extLst>
                  <a:ext uri="{FF2B5EF4-FFF2-40B4-BE49-F238E27FC236}">
                    <a16:creationId xmlns:a16="http://schemas.microsoft.com/office/drawing/2014/main" id="{328F2A0C-DBCA-42A1-8166-EB52303B42F7}"/>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3">
                <a:extLst>
                  <a:ext uri="{FF2B5EF4-FFF2-40B4-BE49-F238E27FC236}">
                    <a16:creationId xmlns:a16="http://schemas.microsoft.com/office/drawing/2014/main" id="{48E9B677-ED23-433D-9A56-B724E6DD2910}"/>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4">
                <a:extLst>
                  <a:ext uri="{FF2B5EF4-FFF2-40B4-BE49-F238E27FC236}">
                    <a16:creationId xmlns:a16="http://schemas.microsoft.com/office/drawing/2014/main" id="{C272F7E5-86F6-468A-9FA6-79DCD71C7706}"/>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5">
                <a:extLst>
                  <a:ext uri="{FF2B5EF4-FFF2-40B4-BE49-F238E27FC236}">
                    <a16:creationId xmlns:a16="http://schemas.microsoft.com/office/drawing/2014/main" id="{5754368E-BD13-49BE-B758-5100860402B0}"/>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6">
                <a:extLst>
                  <a:ext uri="{FF2B5EF4-FFF2-40B4-BE49-F238E27FC236}">
                    <a16:creationId xmlns:a16="http://schemas.microsoft.com/office/drawing/2014/main" id="{7356F534-3DBB-4D01-90C3-09D8C6F06AF1}"/>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7">
                <a:extLst>
                  <a:ext uri="{FF2B5EF4-FFF2-40B4-BE49-F238E27FC236}">
                    <a16:creationId xmlns:a16="http://schemas.microsoft.com/office/drawing/2014/main" id="{38701F51-FCA0-410E-8F7A-77ECCF30A3A8}"/>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8A6395C6-8049-4F50-BC51-85873D191E98}"/>
                </a:ext>
              </a:extLst>
            </p:cNvPr>
            <p:cNvGrpSpPr/>
            <p:nvPr/>
          </p:nvGrpSpPr>
          <p:grpSpPr>
            <a:xfrm>
              <a:off x="7848600" y="2794000"/>
              <a:ext cx="1905000" cy="609600"/>
              <a:chOff x="6858000" y="1066800"/>
              <a:chExt cx="1905000" cy="609600"/>
            </a:xfrm>
          </p:grpSpPr>
          <p:sp>
            <p:nvSpPr>
              <p:cNvPr id="5" name="Oval 12">
                <a:extLst>
                  <a:ext uri="{FF2B5EF4-FFF2-40B4-BE49-F238E27FC236}">
                    <a16:creationId xmlns:a16="http://schemas.microsoft.com/office/drawing/2014/main" id="{1D2A5478-0A88-4281-8391-EE82F009B7EE}"/>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28">
                <a:extLst>
                  <a:ext uri="{FF2B5EF4-FFF2-40B4-BE49-F238E27FC236}">
                    <a16:creationId xmlns:a16="http://schemas.microsoft.com/office/drawing/2014/main" id="{21C46819-DC17-4A06-AEAE-BAD98950A1C0}"/>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418182569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1ABA9B9-5712-41F9-9139-62D8DCBAF3B3}"/>
              </a:ext>
            </a:extLst>
          </p:cNvPr>
          <p:cNvGrpSpPr/>
          <p:nvPr/>
        </p:nvGrpSpPr>
        <p:grpSpPr>
          <a:xfrm>
            <a:off x="901700" y="495300"/>
            <a:ext cx="10528300" cy="5334000"/>
            <a:chOff x="1739900" y="838200"/>
            <a:chExt cx="9690100" cy="4991100"/>
          </a:xfrm>
        </p:grpSpPr>
        <p:grpSp>
          <p:nvGrpSpPr>
            <p:cNvPr id="3" name="Group 2">
              <a:extLst>
                <a:ext uri="{FF2B5EF4-FFF2-40B4-BE49-F238E27FC236}">
                  <a16:creationId xmlns:a16="http://schemas.microsoft.com/office/drawing/2014/main" id="{FA4ACF9F-B9A8-4859-AD21-F76A7B7D6C1C}"/>
                </a:ext>
              </a:extLst>
            </p:cNvPr>
            <p:cNvGrpSpPr/>
            <p:nvPr/>
          </p:nvGrpSpPr>
          <p:grpSpPr>
            <a:xfrm>
              <a:off x="9525000" y="3924300"/>
              <a:ext cx="1905000" cy="1905000"/>
              <a:chOff x="2971800" y="3657600"/>
              <a:chExt cx="1905000" cy="1905000"/>
            </a:xfrm>
          </p:grpSpPr>
          <p:sp>
            <p:nvSpPr>
              <p:cNvPr id="16" name="Oval 9">
                <a:extLst>
                  <a:ext uri="{FF2B5EF4-FFF2-40B4-BE49-F238E27FC236}">
                    <a16:creationId xmlns:a16="http://schemas.microsoft.com/office/drawing/2014/main" id="{4D3B5D60-E8B9-400D-97F5-8DE439E4F513}"/>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7">
                <a:extLst>
                  <a:ext uri="{FF2B5EF4-FFF2-40B4-BE49-F238E27FC236}">
                    <a16:creationId xmlns:a16="http://schemas.microsoft.com/office/drawing/2014/main" id="{0FBF0EB4-5C20-46C1-9B8A-5E94F2664EA6}"/>
                  </a:ext>
                </a:extLst>
              </p:cNvPr>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8">
                <a:extLst>
                  <a:ext uri="{FF2B5EF4-FFF2-40B4-BE49-F238E27FC236}">
                    <a16:creationId xmlns:a16="http://schemas.microsoft.com/office/drawing/2014/main" id="{8B7B1A99-399D-4D99-8381-44A0E181E25D}"/>
                  </a:ext>
                </a:extLst>
              </p:cNvPr>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FF3818D7-526F-4A29-B9ED-F2DC2DF4A90A}"/>
                </a:ext>
              </a:extLst>
            </p:cNvPr>
            <p:cNvGrpSpPr/>
            <p:nvPr/>
          </p:nvGrpSpPr>
          <p:grpSpPr>
            <a:xfrm>
              <a:off x="1739900" y="838200"/>
              <a:ext cx="5791200" cy="3340100"/>
              <a:chOff x="2971800" y="1066800"/>
              <a:chExt cx="5791200" cy="3340100"/>
            </a:xfrm>
          </p:grpSpPr>
          <p:sp>
            <p:nvSpPr>
              <p:cNvPr id="5" name="Oval 8">
                <a:extLst>
                  <a:ext uri="{FF2B5EF4-FFF2-40B4-BE49-F238E27FC236}">
                    <a16:creationId xmlns:a16="http://schemas.microsoft.com/office/drawing/2014/main" id="{1AFE8C31-1C97-4E2E-AFBA-5A9E6F5AE861}"/>
                  </a:ext>
                </a:extLst>
              </p:cNvPr>
              <p:cNvSpPr>
                <a:spLocks noChangeArrowheads="1"/>
              </p:cNvSpPr>
              <p:nvPr/>
            </p:nvSpPr>
            <p:spPr bwMode="auto">
              <a:xfrm>
                <a:off x="2971800" y="37973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2">
                <a:extLst>
                  <a:ext uri="{FF2B5EF4-FFF2-40B4-BE49-F238E27FC236}">
                    <a16:creationId xmlns:a16="http://schemas.microsoft.com/office/drawing/2014/main" id="{35D31B24-7214-4A21-8D37-F4A82EAA98B1}"/>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3">
                <a:extLst>
                  <a:ext uri="{FF2B5EF4-FFF2-40B4-BE49-F238E27FC236}">
                    <a16:creationId xmlns:a16="http://schemas.microsoft.com/office/drawing/2014/main" id="{4A182651-59D2-4E81-94A0-CCAFEC8AF2B4}"/>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4">
                <a:extLst>
                  <a:ext uri="{FF2B5EF4-FFF2-40B4-BE49-F238E27FC236}">
                    <a16:creationId xmlns:a16="http://schemas.microsoft.com/office/drawing/2014/main" id="{2EC32391-93FD-49A5-9FEB-CE828933BE16}"/>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5">
                <a:extLst>
                  <a:ext uri="{FF2B5EF4-FFF2-40B4-BE49-F238E27FC236}">
                    <a16:creationId xmlns:a16="http://schemas.microsoft.com/office/drawing/2014/main" id="{2AD0CA84-9B7E-4B69-B959-D26915901E26}"/>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6">
                <a:extLst>
                  <a:ext uri="{FF2B5EF4-FFF2-40B4-BE49-F238E27FC236}">
                    <a16:creationId xmlns:a16="http://schemas.microsoft.com/office/drawing/2014/main" id="{C0EE9973-D6C4-4E00-A12F-E44E5D429123}"/>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7">
                <a:extLst>
                  <a:ext uri="{FF2B5EF4-FFF2-40B4-BE49-F238E27FC236}">
                    <a16:creationId xmlns:a16="http://schemas.microsoft.com/office/drawing/2014/main" id="{1324E7D0-D6D0-4D57-81BC-711A775E1E45}"/>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7BD3DF3C-2B6D-4535-A55D-028B73C5072D}"/>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F1F1B910-B8C8-48D7-B8C9-66BA0F03BC31}"/>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95CF3AC4-7CD8-4476-B341-A0605124A3E4}"/>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E597A2CB-07F6-4D31-9C04-A04D54A7BB45}"/>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58032579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8A3E7F5-38FA-4A7B-B83B-4856EBD4F4F1}"/>
              </a:ext>
            </a:extLst>
          </p:cNvPr>
          <p:cNvGrpSpPr/>
          <p:nvPr/>
        </p:nvGrpSpPr>
        <p:grpSpPr>
          <a:xfrm>
            <a:off x="2336799" y="279400"/>
            <a:ext cx="7378700" cy="6121400"/>
            <a:chOff x="3187700" y="723900"/>
            <a:chExt cx="5791200" cy="4991100"/>
          </a:xfrm>
        </p:grpSpPr>
        <p:grpSp>
          <p:nvGrpSpPr>
            <p:cNvPr id="3" name="Group 2">
              <a:extLst>
                <a:ext uri="{FF2B5EF4-FFF2-40B4-BE49-F238E27FC236}">
                  <a16:creationId xmlns:a16="http://schemas.microsoft.com/office/drawing/2014/main" id="{3CD7FCB0-75B8-4DA2-8908-74F6C37DD0EF}"/>
                </a:ext>
              </a:extLst>
            </p:cNvPr>
            <p:cNvGrpSpPr/>
            <p:nvPr/>
          </p:nvGrpSpPr>
          <p:grpSpPr>
            <a:xfrm>
              <a:off x="3187700" y="723900"/>
              <a:ext cx="5791200" cy="1905000"/>
              <a:chOff x="2971800" y="1066800"/>
              <a:chExt cx="5791200" cy="1905000"/>
            </a:xfrm>
          </p:grpSpPr>
          <p:sp>
            <p:nvSpPr>
              <p:cNvPr id="9" name="Oval 8">
                <a:extLst>
                  <a:ext uri="{FF2B5EF4-FFF2-40B4-BE49-F238E27FC236}">
                    <a16:creationId xmlns:a16="http://schemas.microsoft.com/office/drawing/2014/main" id="{412DEF01-77FB-403E-AD5E-93D2C7540D16}"/>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35CB0059-9038-4598-89DF-8E5F9631C1C8}"/>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4F147123-B282-4369-AC2E-73142A64AB1A}"/>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6ECEEAD4-F20E-47E8-AFFB-1D3BF4761B0C}"/>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9212FA1F-CA82-49BE-AE0B-1B084837341F}"/>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E2D92663-4495-4AB0-A304-6387DFFBBED1}"/>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2">
                <a:extLst>
                  <a:ext uri="{FF2B5EF4-FFF2-40B4-BE49-F238E27FC236}">
                    <a16:creationId xmlns:a16="http://schemas.microsoft.com/office/drawing/2014/main" id="{4A8867E9-DECA-46A1-8C30-8D8B28079265}"/>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4">
                <a:extLst>
                  <a:ext uri="{FF2B5EF4-FFF2-40B4-BE49-F238E27FC236}">
                    <a16:creationId xmlns:a16="http://schemas.microsoft.com/office/drawing/2014/main" id="{ECE34714-E678-49D3-AB8D-528C28B26EBB}"/>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8">
                <a:extLst>
                  <a:ext uri="{FF2B5EF4-FFF2-40B4-BE49-F238E27FC236}">
                    <a16:creationId xmlns:a16="http://schemas.microsoft.com/office/drawing/2014/main" id="{735C090F-206D-458B-B514-70768ACE50D8}"/>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9">
                <a:extLst>
                  <a:ext uri="{FF2B5EF4-FFF2-40B4-BE49-F238E27FC236}">
                    <a16:creationId xmlns:a16="http://schemas.microsoft.com/office/drawing/2014/main" id="{7383079F-762C-494E-AC81-BE02897DCC12}"/>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BDA3C015-CC46-4119-9910-DE7DFB30E9E3}"/>
                </a:ext>
              </a:extLst>
            </p:cNvPr>
            <p:cNvGrpSpPr/>
            <p:nvPr/>
          </p:nvGrpSpPr>
          <p:grpSpPr>
            <a:xfrm>
              <a:off x="5130800" y="3810000"/>
              <a:ext cx="1905000" cy="1905000"/>
              <a:chOff x="6858000" y="3657600"/>
              <a:chExt cx="1905000" cy="1905000"/>
            </a:xfrm>
          </p:grpSpPr>
          <p:sp>
            <p:nvSpPr>
              <p:cNvPr id="5" name="Oval 16">
                <a:extLst>
                  <a:ext uri="{FF2B5EF4-FFF2-40B4-BE49-F238E27FC236}">
                    <a16:creationId xmlns:a16="http://schemas.microsoft.com/office/drawing/2014/main" id="{0A8F8BDE-57BB-462B-82F2-013BA65FB67D}"/>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24">
                <a:extLst>
                  <a:ext uri="{FF2B5EF4-FFF2-40B4-BE49-F238E27FC236}">
                    <a16:creationId xmlns:a16="http://schemas.microsoft.com/office/drawing/2014/main" id="{45EC313E-FAD8-4600-A750-45C201A5F40C}"/>
                  </a:ext>
                </a:extLst>
              </p:cNvPr>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30">
                <a:extLst>
                  <a:ext uri="{FF2B5EF4-FFF2-40B4-BE49-F238E27FC236}">
                    <a16:creationId xmlns:a16="http://schemas.microsoft.com/office/drawing/2014/main" id="{063BFBED-2CDD-4EC9-AD9B-019196E90E77}"/>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31">
                <a:extLst>
                  <a:ext uri="{FF2B5EF4-FFF2-40B4-BE49-F238E27FC236}">
                    <a16:creationId xmlns:a16="http://schemas.microsoft.com/office/drawing/2014/main" id="{BA3422D5-65F1-465D-8445-4637B44546A3}"/>
                  </a:ext>
                </a:extLst>
              </p:cNvPr>
              <p:cNvSpPr>
                <a:spLocks noChangeArrowheads="1"/>
              </p:cNvSpPr>
              <p:nvPr/>
            </p:nvSpPr>
            <p:spPr bwMode="auto">
              <a:xfrm>
                <a:off x="8153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894575321"/>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A8D60-53C9-49C5-862D-469B794C2FB8}"/>
              </a:ext>
            </a:extLst>
          </p:cNvPr>
          <p:cNvGrpSpPr/>
          <p:nvPr/>
        </p:nvGrpSpPr>
        <p:grpSpPr>
          <a:xfrm>
            <a:off x="1244600" y="749300"/>
            <a:ext cx="9855200" cy="5054600"/>
            <a:chOff x="1244600" y="749300"/>
            <a:chExt cx="9855200" cy="5054600"/>
          </a:xfrm>
        </p:grpSpPr>
        <p:grpSp>
          <p:nvGrpSpPr>
            <p:cNvPr id="3" name="Group 2">
              <a:extLst>
                <a:ext uri="{FF2B5EF4-FFF2-40B4-BE49-F238E27FC236}">
                  <a16:creationId xmlns:a16="http://schemas.microsoft.com/office/drawing/2014/main" id="{2C60556D-09EF-4518-B2CA-F2E56FEB70B0}"/>
                </a:ext>
              </a:extLst>
            </p:cNvPr>
            <p:cNvGrpSpPr/>
            <p:nvPr/>
          </p:nvGrpSpPr>
          <p:grpSpPr>
            <a:xfrm>
              <a:off x="1244600" y="749300"/>
              <a:ext cx="4563533" cy="5054600"/>
              <a:chOff x="2971800" y="1066800"/>
              <a:chExt cx="3200400" cy="3200400"/>
            </a:xfrm>
          </p:grpSpPr>
          <p:sp>
            <p:nvSpPr>
              <p:cNvPr id="10" name="Oval 2">
                <a:extLst>
                  <a:ext uri="{FF2B5EF4-FFF2-40B4-BE49-F238E27FC236}">
                    <a16:creationId xmlns:a16="http://schemas.microsoft.com/office/drawing/2014/main" id="{10CFFEA0-D13B-4D8D-A93C-4304C504AAFD}"/>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3">
                <a:extLst>
                  <a:ext uri="{FF2B5EF4-FFF2-40B4-BE49-F238E27FC236}">
                    <a16:creationId xmlns:a16="http://schemas.microsoft.com/office/drawing/2014/main" id="{DCD13D45-7648-4DFD-8E74-651E955D1324}"/>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4">
                <a:extLst>
                  <a:ext uri="{FF2B5EF4-FFF2-40B4-BE49-F238E27FC236}">
                    <a16:creationId xmlns:a16="http://schemas.microsoft.com/office/drawing/2014/main" id="{DC8313E6-9A74-40B5-AC1E-083AD6EDCEF5}"/>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5">
                <a:extLst>
                  <a:ext uri="{FF2B5EF4-FFF2-40B4-BE49-F238E27FC236}">
                    <a16:creationId xmlns:a16="http://schemas.microsoft.com/office/drawing/2014/main" id="{4D8724F4-17E9-40B6-AFC8-3A486722920A}"/>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6">
                <a:extLst>
                  <a:ext uri="{FF2B5EF4-FFF2-40B4-BE49-F238E27FC236}">
                    <a16:creationId xmlns:a16="http://schemas.microsoft.com/office/drawing/2014/main" id="{2810C912-4F30-4269-A396-7AE940EA6D5C}"/>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7">
                <a:extLst>
                  <a:ext uri="{FF2B5EF4-FFF2-40B4-BE49-F238E27FC236}">
                    <a16:creationId xmlns:a16="http://schemas.microsoft.com/office/drawing/2014/main" id="{D2B8B40F-63E4-41D9-B3AD-410C415355BC}"/>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8">
                <a:extLst>
                  <a:ext uri="{FF2B5EF4-FFF2-40B4-BE49-F238E27FC236}">
                    <a16:creationId xmlns:a16="http://schemas.microsoft.com/office/drawing/2014/main" id="{9833F403-F0BC-4678-B849-716786C1E4BD}"/>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9">
                <a:extLst>
                  <a:ext uri="{FF2B5EF4-FFF2-40B4-BE49-F238E27FC236}">
                    <a16:creationId xmlns:a16="http://schemas.microsoft.com/office/drawing/2014/main" id="{B2C3C881-5956-4AC5-A699-0F335061CC28}"/>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0">
                <a:extLst>
                  <a:ext uri="{FF2B5EF4-FFF2-40B4-BE49-F238E27FC236}">
                    <a16:creationId xmlns:a16="http://schemas.microsoft.com/office/drawing/2014/main" id="{A75A63A6-154A-441D-89B4-A16152DDA811}"/>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A21E183F-4ED5-4BFD-A9C1-EDE2C94DBA38}"/>
                </a:ext>
              </a:extLst>
            </p:cNvPr>
            <p:cNvGrpSpPr/>
            <p:nvPr/>
          </p:nvGrpSpPr>
          <p:grpSpPr>
            <a:xfrm>
              <a:off x="8246641" y="1939169"/>
              <a:ext cx="2853159" cy="2901950"/>
              <a:chOff x="7967241" y="717550"/>
              <a:chExt cx="3018259" cy="3371292"/>
            </a:xfrm>
          </p:grpSpPr>
          <p:sp>
            <p:nvSpPr>
              <p:cNvPr id="5" name="Oval 12">
                <a:extLst>
                  <a:ext uri="{FF2B5EF4-FFF2-40B4-BE49-F238E27FC236}">
                    <a16:creationId xmlns:a16="http://schemas.microsoft.com/office/drawing/2014/main" id="{442AEB30-CF82-4C03-A1E5-DFF79FD10EDA}"/>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14">
                <a:extLst>
                  <a:ext uri="{FF2B5EF4-FFF2-40B4-BE49-F238E27FC236}">
                    <a16:creationId xmlns:a16="http://schemas.microsoft.com/office/drawing/2014/main" id="{BE28C3BB-98E9-40B9-A416-0FF2EC711D34}"/>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24">
                <a:extLst>
                  <a:ext uri="{FF2B5EF4-FFF2-40B4-BE49-F238E27FC236}">
                    <a16:creationId xmlns:a16="http://schemas.microsoft.com/office/drawing/2014/main" id="{FD3BA4E8-65F6-4804-ABE1-66A39188F169}"/>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8">
                <a:extLst>
                  <a:ext uri="{FF2B5EF4-FFF2-40B4-BE49-F238E27FC236}">
                    <a16:creationId xmlns:a16="http://schemas.microsoft.com/office/drawing/2014/main" id="{5FA38296-409B-4121-BD2A-7E0E313423B4}"/>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29">
                <a:extLst>
                  <a:ext uri="{FF2B5EF4-FFF2-40B4-BE49-F238E27FC236}">
                    <a16:creationId xmlns:a16="http://schemas.microsoft.com/office/drawing/2014/main" id="{A66679FF-B349-4B68-8253-15EB235CC08C}"/>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036541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E1F4D61-12D4-4954-92C4-84E927931DFC}"/>
              </a:ext>
            </a:extLst>
          </p:cNvPr>
          <p:cNvGrpSpPr/>
          <p:nvPr/>
        </p:nvGrpSpPr>
        <p:grpSpPr>
          <a:xfrm>
            <a:off x="2290119" y="963204"/>
            <a:ext cx="8341146" cy="5313159"/>
            <a:chOff x="1927263" y="715232"/>
            <a:chExt cx="8341146" cy="5313159"/>
          </a:xfrm>
        </p:grpSpPr>
        <p:sp>
          <p:nvSpPr>
            <p:cNvPr id="3" name="Oval 2">
              <a:extLst>
                <a:ext uri="{FF2B5EF4-FFF2-40B4-BE49-F238E27FC236}">
                  <a16:creationId xmlns:a16="http://schemas.microsoft.com/office/drawing/2014/main" id="{6A899F98-8691-4F63-8F65-85A8DA6BB052}"/>
                </a:ext>
              </a:extLst>
            </p:cNvPr>
            <p:cNvSpPr/>
            <p:nvPr/>
          </p:nvSpPr>
          <p:spPr>
            <a:xfrm rot="10800000">
              <a:off x="1927263" y="71523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D7623FC-E4FA-4DAA-8E97-268D0C993B4D}"/>
                </a:ext>
              </a:extLst>
            </p:cNvPr>
            <p:cNvSpPr/>
            <p:nvPr/>
          </p:nvSpPr>
          <p:spPr>
            <a:xfrm rot="10800000">
              <a:off x="5467349" y="27774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94897F5-2C59-44A5-9D4F-6DA94DFED5C6}"/>
                </a:ext>
              </a:extLst>
            </p:cNvPr>
            <p:cNvSpPr/>
            <p:nvPr/>
          </p:nvSpPr>
          <p:spPr>
            <a:xfrm rot="10800000">
              <a:off x="9011109" y="472537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19808985"/>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7ED710F-C4E2-422B-A029-5138B3D0E108}"/>
              </a:ext>
            </a:extLst>
          </p:cNvPr>
          <p:cNvGrpSpPr/>
          <p:nvPr/>
        </p:nvGrpSpPr>
        <p:grpSpPr>
          <a:xfrm>
            <a:off x="2834132" y="208227"/>
            <a:ext cx="7427114" cy="6436090"/>
            <a:chOff x="2834132" y="208227"/>
            <a:chExt cx="7427114" cy="6436090"/>
          </a:xfrm>
        </p:grpSpPr>
        <p:grpSp>
          <p:nvGrpSpPr>
            <p:cNvPr id="3" name="Group 2">
              <a:extLst>
                <a:ext uri="{FF2B5EF4-FFF2-40B4-BE49-F238E27FC236}">
                  <a16:creationId xmlns:a16="http://schemas.microsoft.com/office/drawing/2014/main" id="{0595A84F-10D2-44D1-9752-305F04A38F41}"/>
                </a:ext>
              </a:extLst>
            </p:cNvPr>
            <p:cNvGrpSpPr/>
            <p:nvPr/>
          </p:nvGrpSpPr>
          <p:grpSpPr>
            <a:xfrm rot="10800000">
              <a:off x="7797446" y="2144203"/>
              <a:ext cx="2463800" cy="3361056"/>
              <a:chOff x="2033270" y="212725"/>
              <a:chExt cx="3065780" cy="4652010"/>
            </a:xfrm>
          </p:grpSpPr>
          <p:sp>
            <p:nvSpPr>
              <p:cNvPr id="14" name="Oval 13">
                <a:extLst>
                  <a:ext uri="{FF2B5EF4-FFF2-40B4-BE49-F238E27FC236}">
                    <a16:creationId xmlns:a16="http://schemas.microsoft.com/office/drawing/2014/main" id="{36841A8D-A815-401B-B1BC-E1BEB65A296F}"/>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1E05FCAE-65CE-473D-9A1C-9A8F2FAB6337}"/>
                  </a:ext>
                </a:extLst>
              </p:cNvPr>
              <p:cNvGrpSpPr/>
              <p:nvPr/>
            </p:nvGrpSpPr>
            <p:grpSpPr>
              <a:xfrm>
                <a:off x="2033270" y="1873250"/>
                <a:ext cx="3065780" cy="2991485"/>
                <a:chOff x="2033270" y="1873250"/>
                <a:chExt cx="3065780" cy="2991485"/>
              </a:xfrm>
            </p:grpSpPr>
            <p:sp>
              <p:nvSpPr>
                <p:cNvPr id="17" name="Oval 16">
                  <a:extLst>
                    <a:ext uri="{FF2B5EF4-FFF2-40B4-BE49-F238E27FC236}">
                      <a16:creationId xmlns:a16="http://schemas.microsoft.com/office/drawing/2014/main" id="{BE4675F6-B41C-4186-8EB6-E85CEFDA0241}"/>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0E8FA2FC-3262-47CC-A5F9-D53B70B02450}"/>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421BE7A-110D-4F3B-BAAA-71A9BE6048CD}"/>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999A7613-9C0D-4D8D-B463-558C6C5B9DC6}"/>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Oval 15">
                <a:extLst>
                  <a:ext uri="{FF2B5EF4-FFF2-40B4-BE49-F238E27FC236}">
                    <a16:creationId xmlns:a16="http://schemas.microsoft.com/office/drawing/2014/main" id="{4562F7E4-ABDC-4B82-BDFB-72D49D183256}"/>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376CC9AF-CD81-451E-9B2A-356F00601693}"/>
                </a:ext>
              </a:extLst>
            </p:cNvPr>
            <p:cNvGrpSpPr/>
            <p:nvPr/>
          </p:nvGrpSpPr>
          <p:grpSpPr>
            <a:xfrm>
              <a:off x="2844800" y="208227"/>
              <a:ext cx="2844800" cy="2794000"/>
              <a:chOff x="2971800" y="1066800"/>
              <a:chExt cx="1905000" cy="1905000"/>
            </a:xfrm>
          </p:grpSpPr>
          <p:sp>
            <p:nvSpPr>
              <p:cNvPr id="10" name="Oval 2">
                <a:extLst>
                  <a:ext uri="{FF2B5EF4-FFF2-40B4-BE49-F238E27FC236}">
                    <a16:creationId xmlns:a16="http://schemas.microsoft.com/office/drawing/2014/main" id="{0020EF47-E927-4112-8780-3AF7661F27EC}"/>
                  </a:ext>
                </a:extLst>
              </p:cNvPr>
              <p:cNvSpPr>
                <a:spLocks noChangeArrowheads="1"/>
              </p:cNvSpPr>
              <p:nvPr/>
            </p:nvSpPr>
            <p:spPr bwMode="auto">
              <a:xfrm>
                <a:off x="2971800" y="10668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1" name="Oval 3">
                <a:extLst>
                  <a:ext uri="{FF2B5EF4-FFF2-40B4-BE49-F238E27FC236}">
                    <a16:creationId xmlns:a16="http://schemas.microsoft.com/office/drawing/2014/main" id="{F31D8721-41BA-4335-AADD-7660BB50E3D6}"/>
                  </a:ext>
                </a:extLst>
              </p:cNvPr>
              <p:cNvSpPr>
                <a:spLocks noChangeArrowheads="1"/>
              </p:cNvSpPr>
              <p:nvPr/>
            </p:nvSpPr>
            <p:spPr bwMode="auto">
              <a:xfrm>
                <a:off x="4267200" y="10668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2" name="Oval 5">
                <a:extLst>
                  <a:ext uri="{FF2B5EF4-FFF2-40B4-BE49-F238E27FC236}">
                    <a16:creationId xmlns:a16="http://schemas.microsoft.com/office/drawing/2014/main" id="{B597531C-0DCD-429F-8EFB-2C96BC3D385B}"/>
                  </a:ext>
                </a:extLst>
              </p:cNvPr>
              <p:cNvSpPr>
                <a:spLocks noChangeArrowheads="1"/>
              </p:cNvSpPr>
              <p:nvPr/>
            </p:nvSpPr>
            <p:spPr bwMode="auto">
              <a:xfrm>
                <a:off x="2971800" y="23622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13" name="Oval 6">
                <a:extLst>
                  <a:ext uri="{FF2B5EF4-FFF2-40B4-BE49-F238E27FC236}">
                    <a16:creationId xmlns:a16="http://schemas.microsoft.com/office/drawing/2014/main" id="{2BA3149E-FC13-42D4-9005-BA8B33D2C5B6}"/>
                  </a:ext>
                </a:extLst>
              </p:cNvPr>
              <p:cNvSpPr>
                <a:spLocks noChangeArrowheads="1"/>
              </p:cNvSpPr>
              <p:nvPr/>
            </p:nvSpPr>
            <p:spPr bwMode="auto">
              <a:xfrm>
                <a:off x="4267200" y="23622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grpSp>
        <p:grpSp>
          <p:nvGrpSpPr>
            <p:cNvPr id="5" name="Group 4">
              <a:extLst>
                <a:ext uri="{FF2B5EF4-FFF2-40B4-BE49-F238E27FC236}">
                  <a16:creationId xmlns:a16="http://schemas.microsoft.com/office/drawing/2014/main" id="{8546187C-B99D-442F-8694-F81C85239EEF}"/>
                </a:ext>
              </a:extLst>
            </p:cNvPr>
            <p:cNvGrpSpPr/>
            <p:nvPr/>
          </p:nvGrpSpPr>
          <p:grpSpPr>
            <a:xfrm>
              <a:off x="2834132" y="3901117"/>
              <a:ext cx="2768600" cy="2743200"/>
              <a:chOff x="2971800" y="3657600"/>
              <a:chExt cx="1905000" cy="1905000"/>
            </a:xfrm>
          </p:grpSpPr>
          <p:sp>
            <p:nvSpPr>
              <p:cNvPr id="6" name="Oval 8">
                <a:extLst>
                  <a:ext uri="{FF2B5EF4-FFF2-40B4-BE49-F238E27FC236}">
                    <a16:creationId xmlns:a16="http://schemas.microsoft.com/office/drawing/2014/main" id="{440E5FAB-446C-41B6-88B6-27AB5535EAC7}"/>
                  </a:ext>
                </a:extLst>
              </p:cNvPr>
              <p:cNvSpPr>
                <a:spLocks noChangeArrowheads="1"/>
              </p:cNvSpPr>
              <p:nvPr/>
            </p:nvSpPr>
            <p:spPr bwMode="auto">
              <a:xfrm>
                <a:off x="2971800" y="36576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7" name="Oval 9">
                <a:extLst>
                  <a:ext uri="{FF2B5EF4-FFF2-40B4-BE49-F238E27FC236}">
                    <a16:creationId xmlns:a16="http://schemas.microsoft.com/office/drawing/2014/main" id="{F9843700-B3C2-43D7-B7E9-EE59ADB0BAE8}"/>
                  </a:ext>
                </a:extLst>
              </p:cNvPr>
              <p:cNvSpPr>
                <a:spLocks noChangeArrowheads="1"/>
              </p:cNvSpPr>
              <p:nvPr/>
            </p:nvSpPr>
            <p:spPr bwMode="auto">
              <a:xfrm>
                <a:off x="4267200" y="36576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8" name="Oval 17">
                <a:extLst>
                  <a:ext uri="{FF2B5EF4-FFF2-40B4-BE49-F238E27FC236}">
                    <a16:creationId xmlns:a16="http://schemas.microsoft.com/office/drawing/2014/main" id="{7F9EE030-CE71-46CC-BE2F-3180FA267239}"/>
                  </a:ext>
                </a:extLst>
              </p:cNvPr>
              <p:cNvSpPr>
                <a:spLocks noChangeArrowheads="1"/>
              </p:cNvSpPr>
              <p:nvPr/>
            </p:nvSpPr>
            <p:spPr bwMode="auto">
              <a:xfrm>
                <a:off x="2971800" y="49530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sp>
            <p:nvSpPr>
              <p:cNvPr id="9" name="Oval 18">
                <a:extLst>
                  <a:ext uri="{FF2B5EF4-FFF2-40B4-BE49-F238E27FC236}">
                    <a16:creationId xmlns:a16="http://schemas.microsoft.com/office/drawing/2014/main" id="{AA5CF43A-E4D0-4DA7-A8A0-DDBE95D6D6D0}"/>
                  </a:ext>
                </a:extLst>
              </p:cNvPr>
              <p:cNvSpPr>
                <a:spLocks noChangeArrowheads="1"/>
              </p:cNvSpPr>
              <p:nvPr/>
            </p:nvSpPr>
            <p:spPr bwMode="auto">
              <a:xfrm>
                <a:off x="4267200" y="4953000"/>
                <a:ext cx="609600" cy="609600"/>
              </a:xfrm>
              <a:prstGeom prst="ellipse">
                <a:avLst/>
              </a:prstGeom>
              <a:solidFill>
                <a:schemeClr val="tx1"/>
              </a:solidFill>
              <a:ln w="9525">
                <a:no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406790847"/>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0D4549A-50B7-4636-90F7-C617DB299F0F}"/>
              </a:ext>
            </a:extLst>
          </p:cNvPr>
          <p:cNvGrpSpPr/>
          <p:nvPr/>
        </p:nvGrpSpPr>
        <p:grpSpPr>
          <a:xfrm>
            <a:off x="1871828" y="589256"/>
            <a:ext cx="8888186" cy="5390629"/>
            <a:chOff x="2273300" y="937600"/>
            <a:chExt cx="7830457" cy="4580965"/>
          </a:xfrm>
        </p:grpSpPr>
        <p:grpSp>
          <p:nvGrpSpPr>
            <p:cNvPr id="3" name="Group 2">
              <a:extLst>
                <a:ext uri="{FF2B5EF4-FFF2-40B4-BE49-F238E27FC236}">
                  <a16:creationId xmlns:a16="http://schemas.microsoft.com/office/drawing/2014/main" id="{312EC6E5-8F6B-4DA2-B658-D4C34FDF4935}"/>
                </a:ext>
              </a:extLst>
            </p:cNvPr>
            <p:cNvGrpSpPr/>
            <p:nvPr/>
          </p:nvGrpSpPr>
          <p:grpSpPr>
            <a:xfrm rot="10800000">
              <a:off x="2273300" y="937600"/>
              <a:ext cx="2463800" cy="4580964"/>
              <a:chOff x="2033270" y="212725"/>
              <a:chExt cx="3065780" cy="6340474"/>
            </a:xfrm>
          </p:grpSpPr>
          <p:sp>
            <p:nvSpPr>
              <p:cNvPr id="13" name="Oval 12">
                <a:extLst>
                  <a:ext uri="{FF2B5EF4-FFF2-40B4-BE49-F238E27FC236}">
                    <a16:creationId xmlns:a16="http://schemas.microsoft.com/office/drawing/2014/main" id="{93732698-2ACC-4F93-BA67-5625181BE2D7}"/>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A89302CD-6CD7-4BFA-AEE4-4134E5478CC3}"/>
                  </a:ext>
                </a:extLst>
              </p:cNvPr>
              <p:cNvGrpSpPr/>
              <p:nvPr/>
            </p:nvGrpSpPr>
            <p:grpSpPr>
              <a:xfrm>
                <a:off x="2033270" y="1873250"/>
                <a:ext cx="3065780" cy="4679949"/>
                <a:chOff x="2033270" y="1873250"/>
                <a:chExt cx="3065780" cy="4679949"/>
              </a:xfrm>
            </p:grpSpPr>
            <p:sp>
              <p:nvSpPr>
                <p:cNvPr id="16" name="Oval 15">
                  <a:extLst>
                    <a:ext uri="{FF2B5EF4-FFF2-40B4-BE49-F238E27FC236}">
                      <a16:creationId xmlns:a16="http://schemas.microsoft.com/office/drawing/2014/main" id="{A7CF95FA-9FE2-4A67-801B-6762A594800A}"/>
                    </a:ext>
                  </a:extLst>
                </p:cNvPr>
                <p:cNvSpPr/>
                <p:nvPr/>
              </p:nvSpPr>
              <p:spPr>
                <a:xfrm>
                  <a:off x="3013055" y="52501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7DC1B7B-FD71-4A22-9B0D-0C8FBFD0FEAF}"/>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6730407-3C82-4AF8-A55A-FE996BB12C05}"/>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53583E5F-BBFB-49F1-AD01-58CA0515C539}"/>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33F5A22B-631E-40CA-A89F-BA052E2FC823}"/>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Oval 14">
                <a:extLst>
                  <a:ext uri="{FF2B5EF4-FFF2-40B4-BE49-F238E27FC236}">
                    <a16:creationId xmlns:a16="http://schemas.microsoft.com/office/drawing/2014/main" id="{1F2BDEDF-6D24-4BA4-AAA8-CC47243F210B}"/>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2C84045E-1FFA-49D7-87F6-8EEF8A55F49F}"/>
                </a:ext>
              </a:extLst>
            </p:cNvPr>
            <p:cNvGrpSpPr/>
            <p:nvPr/>
          </p:nvGrpSpPr>
          <p:grpSpPr>
            <a:xfrm rot="10800000">
              <a:off x="7639957" y="937601"/>
              <a:ext cx="2463800" cy="4580964"/>
              <a:chOff x="2033270" y="212725"/>
              <a:chExt cx="3065780" cy="6340474"/>
            </a:xfrm>
          </p:grpSpPr>
          <p:sp>
            <p:nvSpPr>
              <p:cNvPr id="5" name="Oval 4">
                <a:extLst>
                  <a:ext uri="{FF2B5EF4-FFF2-40B4-BE49-F238E27FC236}">
                    <a16:creationId xmlns:a16="http://schemas.microsoft.com/office/drawing/2014/main" id="{5C78B997-E4EF-4291-9A62-B4D28C553588}"/>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4BD3F860-5320-4EDC-9F68-E18A0AF65638}"/>
                  </a:ext>
                </a:extLst>
              </p:cNvPr>
              <p:cNvGrpSpPr/>
              <p:nvPr/>
            </p:nvGrpSpPr>
            <p:grpSpPr>
              <a:xfrm>
                <a:off x="2033270" y="1873250"/>
                <a:ext cx="3065780" cy="4679949"/>
                <a:chOff x="2033270" y="1873250"/>
                <a:chExt cx="3065780" cy="4679949"/>
              </a:xfrm>
            </p:grpSpPr>
            <p:sp>
              <p:nvSpPr>
                <p:cNvPr id="8" name="Oval 7">
                  <a:extLst>
                    <a:ext uri="{FF2B5EF4-FFF2-40B4-BE49-F238E27FC236}">
                      <a16:creationId xmlns:a16="http://schemas.microsoft.com/office/drawing/2014/main" id="{896CA052-405C-4971-810E-34D26969C15A}"/>
                    </a:ext>
                  </a:extLst>
                </p:cNvPr>
                <p:cNvSpPr/>
                <p:nvPr/>
              </p:nvSpPr>
              <p:spPr>
                <a:xfrm>
                  <a:off x="3013055" y="52501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47BE0DD-DB44-4BCB-BAB8-41C71B544D91}"/>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274474B-3C1C-4D82-B6E1-41DE781824CC}"/>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544E22F-D1C3-4F03-A7B5-E47AF6233DDC}"/>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1D057FD6-D942-4ED8-B07E-DD45EF55C3D3}"/>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Oval 6">
                <a:extLst>
                  <a:ext uri="{FF2B5EF4-FFF2-40B4-BE49-F238E27FC236}">
                    <a16:creationId xmlns:a16="http://schemas.microsoft.com/office/drawing/2014/main" id="{42FA6813-90D5-4F90-AAD0-26984B66FF2E}"/>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6493089"/>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15 dots</a:t>
            </a:r>
          </a:p>
        </p:txBody>
      </p:sp>
    </p:spTree>
    <p:extLst>
      <p:ext uri="{BB962C8B-B14F-4D97-AF65-F5344CB8AC3E}">
        <p14:creationId xmlns:p14="http://schemas.microsoft.com/office/powerpoint/2010/main" val="2637624945"/>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A8CEA4B-9460-412B-9BA6-C1654C3BFDBC}"/>
              </a:ext>
            </a:extLst>
          </p:cNvPr>
          <p:cNvGrpSpPr/>
          <p:nvPr/>
        </p:nvGrpSpPr>
        <p:grpSpPr>
          <a:xfrm>
            <a:off x="960470" y="279959"/>
            <a:ext cx="10391516" cy="6294254"/>
            <a:chOff x="931441" y="163845"/>
            <a:chExt cx="10391516" cy="6294254"/>
          </a:xfrm>
        </p:grpSpPr>
        <p:grpSp>
          <p:nvGrpSpPr>
            <p:cNvPr id="3" name="Group 2">
              <a:extLst>
                <a:ext uri="{FF2B5EF4-FFF2-40B4-BE49-F238E27FC236}">
                  <a16:creationId xmlns:a16="http://schemas.microsoft.com/office/drawing/2014/main" id="{15DD2028-5B9E-43DF-868E-70D91914EFE8}"/>
                </a:ext>
              </a:extLst>
            </p:cNvPr>
            <p:cNvGrpSpPr/>
            <p:nvPr/>
          </p:nvGrpSpPr>
          <p:grpSpPr>
            <a:xfrm>
              <a:off x="8469798" y="163845"/>
              <a:ext cx="2853159" cy="2901950"/>
              <a:chOff x="7967241" y="717550"/>
              <a:chExt cx="3018259" cy="3371292"/>
            </a:xfrm>
          </p:grpSpPr>
          <p:sp>
            <p:nvSpPr>
              <p:cNvPr id="16" name="Oval 12">
                <a:extLst>
                  <a:ext uri="{FF2B5EF4-FFF2-40B4-BE49-F238E27FC236}">
                    <a16:creationId xmlns:a16="http://schemas.microsoft.com/office/drawing/2014/main" id="{523A99AB-0FFC-41D0-A216-A1405366F79A}"/>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4">
                <a:extLst>
                  <a:ext uri="{FF2B5EF4-FFF2-40B4-BE49-F238E27FC236}">
                    <a16:creationId xmlns:a16="http://schemas.microsoft.com/office/drawing/2014/main" id="{C7064E0B-2520-4DCB-A7FB-9423073BC66B}"/>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4">
                <a:extLst>
                  <a:ext uri="{FF2B5EF4-FFF2-40B4-BE49-F238E27FC236}">
                    <a16:creationId xmlns:a16="http://schemas.microsoft.com/office/drawing/2014/main" id="{F2ED53BE-4184-4F26-B78E-0A7C075CFD65}"/>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8">
                <a:extLst>
                  <a:ext uri="{FF2B5EF4-FFF2-40B4-BE49-F238E27FC236}">
                    <a16:creationId xmlns:a16="http://schemas.microsoft.com/office/drawing/2014/main" id="{BDAFB93C-87F5-469D-914D-2E86460F3EA2}"/>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29">
                <a:extLst>
                  <a:ext uri="{FF2B5EF4-FFF2-40B4-BE49-F238E27FC236}">
                    <a16:creationId xmlns:a16="http://schemas.microsoft.com/office/drawing/2014/main" id="{222F8C5D-DC31-4657-84C5-116D5082600E}"/>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E55E1703-BF7D-4632-B752-A584DBA8A1CA}"/>
                </a:ext>
              </a:extLst>
            </p:cNvPr>
            <p:cNvGrpSpPr/>
            <p:nvPr/>
          </p:nvGrpSpPr>
          <p:grpSpPr>
            <a:xfrm>
              <a:off x="4830341" y="3556149"/>
              <a:ext cx="2853159" cy="2901950"/>
              <a:chOff x="7967241" y="717550"/>
              <a:chExt cx="3018259" cy="3371292"/>
            </a:xfrm>
          </p:grpSpPr>
          <p:sp>
            <p:nvSpPr>
              <p:cNvPr id="11" name="Oval 12">
                <a:extLst>
                  <a:ext uri="{FF2B5EF4-FFF2-40B4-BE49-F238E27FC236}">
                    <a16:creationId xmlns:a16="http://schemas.microsoft.com/office/drawing/2014/main" id="{5989F065-0A24-4AFF-8649-44A910EB4B34}"/>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a:extLst>
                  <a:ext uri="{FF2B5EF4-FFF2-40B4-BE49-F238E27FC236}">
                    <a16:creationId xmlns:a16="http://schemas.microsoft.com/office/drawing/2014/main" id="{0A663625-AB77-4167-BE1C-93C165D958F1}"/>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24">
                <a:extLst>
                  <a:ext uri="{FF2B5EF4-FFF2-40B4-BE49-F238E27FC236}">
                    <a16:creationId xmlns:a16="http://schemas.microsoft.com/office/drawing/2014/main" id="{D0592F6D-E77C-48E4-889D-870068332A16}"/>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8">
                <a:extLst>
                  <a:ext uri="{FF2B5EF4-FFF2-40B4-BE49-F238E27FC236}">
                    <a16:creationId xmlns:a16="http://schemas.microsoft.com/office/drawing/2014/main" id="{42E11E17-9EB9-47CC-B292-C79E829C379F}"/>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9">
                <a:extLst>
                  <a:ext uri="{FF2B5EF4-FFF2-40B4-BE49-F238E27FC236}">
                    <a16:creationId xmlns:a16="http://schemas.microsoft.com/office/drawing/2014/main" id="{0709DF14-58FA-440F-BD8A-348B6C7B8B15}"/>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 name="Group 4">
              <a:extLst>
                <a:ext uri="{FF2B5EF4-FFF2-40B4-BE49-F238E27FC236}">
                  <a16:creationId xmlns:a16="http://schemas.microsoft.com/office/drawing/2014/main" id="{0A3F6C24-F741-472E-9C54-E57E83166D78}"/>
                </a:ext>
              </a:extLst>
            </p:cNvPr>
            <p:cNvGrpSpPr/>
            <p:nvPr/>
          </p:nvGrpSpPr>
          <p:grpSpPr>
            <a:xfrm>
              <a:off x="931441" y="212428"/>
              <a:ext cx="2853159" cy="2901950"/>
              <a:chOff x="7967241" y="717550"/>
              <a:chExt cx="3018259" cy="3371292"/>
            </a:xfrm>
          </p:grpSpPr>
          <p:sp>
            <p:nvSpPr>
              <p:cNvPr id="6" name="Oval 12">
                <a:extLst>
                  <a:ext uri="{FF2B5EF4-FFF2-40B4-BE49-F238E27FC236}">
                    <a16:creationId xmlns:a16="http://schemas.microsoft.com/office/drawing/2014/main" id="{A7E95740-F94F-4FC0-9F5E-04609962A6A1}"/>
                  </a:ext>
                </a:extLst>
              </p:cNvPr>
              <p:cNvSpPr>
                <a:spLocks noChangeArrowheads="1"/>
              </p:cNvSpPr>
              <p:nvPr/>
            </p:nvSpPr>
            <p:spPr bwMode="auto">
              <a:xfrm>
                <a:off x="7967241"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14">
                <a:extLst>
                  <a:ext uri="{FF2B5EF4-FFF2-40B4-BE49-F238E27FC236}">
                    <a16:creationId xmlns:a16="http://schemas.microsoft.com/office/drawing/2014/main" id="{8E70DCE9-866B-47A3-90FF-F4EF20137911}"/>
                  </a:ext>
                </a:extLst>
              </p:cNvPr>
              <p:cNvSpPr>
                <a:spLocks noChangeArrowheads="1"/>
              </p:cNvSpPr>
              <p:nvPr/>
            </p:nvSpPr>
            <p:spPr bwMode="auto">
              <a:xfrm>
                <a:off x="7967241" y="297164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4">
                <a:extLst>
                  <a:ext uri="{FF2B5EF4-FFF2-40B4-BE49-F238E27FC236}">
                    <a16:creationId xmlns:a16="http://schemas.microsoft.com/office/drawing/2014/main" id="{601865C5-1F90-482E-8BCA-C1E982E51DCC}"/>
                  </a:ext>
                </a:extLst>
              </p:cNvPr>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28">
                <a:extLst>
                  <a:ext uri="{FF2B5EF4-FFF2-40B4-BE49-F238E27FC236}">
                    <a16:creationId xmlns:a16="http://schemas.microsoft.com/office/drawing/2014/main" id="{2D733EA9-3210-4347-868D-72A1A08B129A}"/>
                  </a:ext>
                </a:extLst>
              </p:cNvPr>
              <p:cNvSpPr>
                <a:spLocks noChangeArrowheads="1"/>
              </p:cNvSpPr>
              <p:nvPr/>
            </p:nvSpPr>
            <p:spPr bwMode="auto">
              <a:xfrm>
                <a:off x="10019657" y="71755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29">
                <a:extLst>
                  <a:ext uri="{FF2B5EF4-FFF2-40B4-BE49-F238E27FC236}">
                    <a16:creationId xmlns:a16="http://schemas.microsoft.com/office/drawing/2014/main" id="{2F70B482-E6C5-4FA2-B45C-2A99B765C31A}"/>
                  </a:ext>
                </a:extLst>
              </p:cNvPr>
              <p:cNvSpPr>
                <a:spLocks noChangeArrowheads="1"/>
              </p:cNvSpPr>
              <p:nvPr/>
            </p:nvSpPr>
            <p:spPr bwMode="auto">
              <a:xfrm>
                <a:off x="10019657" y="302809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867079577"/>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2581E15-60FC-4C69-8E34-F2D1E12F007B}"/>
              </a:ext>
            </a:extLst>
          </p:cNvPr>
          <p:cNvGrpSpPr/>
          <p:nvPr/>
        </p:nvGrpSpPr>
        <p:grpSpPr>
          <a:xfrm>
            <a:off x="1934028" y="602343"/>
            <a:ext cx="8470900" cy="5334000"/>
            <a:chOff x="2971800" y="1066800"/>
            <a:chExt cx="5791200" cy="3200400"/>
          </a:xfrm>
        </p:grpSpPr>
        <p:sp>
          <p:nvSpPr>
            <p:cNvPr id="3" name="Oval 2">
              <a:extLst>
                <a:ext uri="{FF2B5EF4-FFF2-40B4-BE49-F238E27FC236}">
                  <a16:creationId xmlns:a16="http://schemas.microsoft.com/office/drawing/2014/main" id="{C05AAD8E-D060-4AD4-B8AB-4652B6D8F1D7}"/>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77E427A7-4028-4F06-8307-34270A72835A}"/>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ADB6AF46-2F6C-422B-BE7F-28129635DC07}"/>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C73EC27B-DA0E-4C49-A951-9D5B9616DC82}"/>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7F3EF8E1-ECF0-49EB-B4E8-9B48B94F3C37}"/>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82A4134A-05E9-4174-9438-5596D95324A7}"/>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64894CA3-6348-4B81-AC6C-81FA50A7512F}"/>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E8A12E1C-8F8F-4E15-98ED-4D7DB032CEB9}"/>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8AF78B8C-95FB-4D5B-B30F-ADC9011BAF8B}"/>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4CD5EFCF-40B1-40B3-BDB9-107010CC4901}"/>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5803DD01-D8EF-4CC3-BD47-61B2B5A301BE}"/>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E1E7C0D2-C56E-482A-92C4-3E933FC8DDB1}"/>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8">
              <a:extLst>
                <a:ext uri="{FF2B5EF4-FFF2-40B4-BE49-F238E27FC236}">
                  <a16:creationId xmlns:a16="http://schemas.microsoft.com/office/drawing/2014/main" id="{A572C9EA-0BF2-4E42-89F8-834FEDDF74B3}"/>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9">
              <a:extLst>
                <a:ext uri="{FF2B5EF4-FFF2-40B4-BE49-F238E27FC236}">
                  <a16:creationId xmlns:a16="http://schemas.microsoft.com/office/drawing/2014/main" id="{58A4D997-6301-4F48-AC44-B3538BDAB28A}"/>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30">
              <a:extLst>
                <a:ext uri="{FF2B5EF4-FFF2-40B4-BE49-F238E27FC236}">
                  <a16:creationId xmlns:a16="http://schemas.microsoft.com/office/drawing/2014/main" id="{CE136842-2E90-41D3-A20A-63FFAF87E5B1}"/>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27987059"/>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4589521-07C2-4B4A-B226-09F0BFF80925}"/>
              </a:ext>
            </a:extLst>
          </p:cNvPr>
          <p:cNvGrpSpPr/>
          <p:nvPr/>
        </p:nvGrpSpPr>
        <p:grpSpPr>
          <a:xfrm rot="5400000">
            <a:off x="3062514" y="1613806"/>
            <a:ext cx="6032500" cy="3761014"/>
            <a:chOff x="2971800" y="1066800"/>
            <a:chExt cx="5791200" cy="3200400"/>
          </a:xfrm>
        </p:grpSpPr>
        <p:sp>
          <p:nvSpPr>
            <p:cNvPr id="3" name="Oval 2">
              <a:extLst>
                <a:ext uri="{FF2B5EF4-FFF2-40B4-BE49-F238E27FC236}">
                  <a16:creationId xmlns:a16="http://schemas.microsoft.com/office/drawing/2014/main" id="{B955DDD8-A184-44C8-B421-09645EA26989}"/>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90AC150D-8437-49DD-BA9F-72CB33C07869}"/>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E48A8C04-B8F4-4341-9004-7C4E3FCE1354}"/>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EDF347ED-5733-4B1B-8910-1F27CBBD554F}"/>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4168DB04-15E7-4CF9-B2BA-889DE1A1D491}"/>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37BF5E74-4998-4F28-823B-BF7215B7282A}"/>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B0DDCF58-9EAE-4EE4-8395-A051C2FFA0CF}"/>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552EB5E1-7150-4D93-B014-1C17D7D1F819}"/>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9BDAC0F2-EF44-4D27-97AD-37D7E906E115}"/>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2">
              <a:extLst>
                <a:ext uri="{FF2B5EF4-FFF2-40B4-BE49-F238E27FC236}">
                  <a16:creationId xmlns:a16="http://schemas.microsoft.com/office/drawing/2014/main" id="{55EBD2E7-DA07-4B35-8540-A7B4CBD8649A}"/>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4">
              <a:extLst>
                <a:ext uri="{FF2B5EF4-FFF2-40B4-BE49-F238E27FC236}">
                  <a16:creationId xmlns:a16="http://schemas.microsoft.com/office/drawing/2014/main" id="{60083750-F940-4CCB-8E63-E5EC7125A130}"/>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6">
              <a:extLst>
                <a:ext uri="{FF2B5EF4-FFF2-40B4-BE49-F238E27FC236}">
                  <a16:creationId xmlns:a16="http://schemas.microsoft.com/office/drawing/2014/main" id="{96BD93E6-1FF9-4446-BCED-BCBD62E79C82}"/>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28">
              <a:extLst>
                <a:ext uri="{FF2B5EF4-FFF2-40B4-BE49-F238E27FC236}">
                  <a16:creationId xmlns:a16="http://schemas.microsoft.com/office/drawing/2014/main" id="{765F5482-9719-46AA-BA64-957F6231069D}"/>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9">
              <a:extLst>
                <a:ext uri="{FF2B5EF4-FFF2-40B4-BE49-F238E27FC236}">
                  <a16:creationId xmlns:a16="http://schemas.microsoft.com/office/drawing/2014/main" id="{3A8E63E6-6F5E-4673-8E43-833DDE9706C9}"/>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30">
              <a:extLst>
                <a:ext uri="{FF2B5EF4-FFF2-40B4-BE49-F238E27FC236}">
                  <a16:creationId xmlns:a16="http://schemas.microsoft.com/office/drawing/2014/main" id="{B95BFFF8-8AF0-4B42-A39B-D31F3295188F}"/>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1603782052"/>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972AB6-C06B-40A2-8167-3AEC7AAC07D1}"/>
              </a:ext>
            </a:extLst>
          </p:cNvPr>
          <p:cNvGrpSpPr/>
          <p:nvPr/>
        </p:nvGrpSpPr>
        <p:grpSpPr>
          <a:xfrm>
            <a:off x="3044726" y="1221285"/>
            <a:ext cx="6417602" cy="4046027"/>
            <a:chOff x="2130975" y="666620"/>
            <a:chExt cx="4634874" cy="3450962"/>
          </a:xfrm>
        </p:grpSpPr>
        <p:grpSp>
          <p:nvGrpSpPr>
            <p:cNvPr id="3" name="Group 2">
              <a:extLst>
                <a:ext uri="{FF2B5EF4-FFF2-40B4-BE49-F238E27FC236}">
                  <a16:creationId xmlns:a16="http://schemas.microsoft.com/office/drawing/2014/main" id="{97DEDEFC-69E9-49E9-8BC0-70B9AEF4922F}"/>
                </a:ext>
              </a:extLst>
            </p:cNvPr>
            <p:cNvGrpSpPr/>
            <p:nvPr/>
          </p:nvGrpSpPr>
          <p:grpSpPr>
            <a:xfrm>
              <a:off x="2130976" y="666620"/>
              <a:ext cx="4634873" cy="831809"/>
              <a:chOff x="2130976" y="666620"/>
              <a:chExt cx="4634873" cy="831809"/>
            </a:xfrm>
          </p:grpSpPr>
          <p:sp>
            <p:nvSpPr>
              <p:cNvPr id="16" name="Oval 15">
                <a:extLst>
                  <a:ext uri="{FF2B5EF4-FFF2-40B4-BE49-F238E27FC236}">
                    <a16:creationId xmlns:a16="http://schemas.microsoft.com/office/drawing/2014/main" id="{9739DA2C-19E1-4B1D-BB25-F6CBEC756E35}"/>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C7E533C-2F96-49D5-A328-F51ACFFB5F1F}"/>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62327939-791A-43A0-A165-087D2389A2EB}"/>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585944AD-F203-4D21-86C6-501D7BE2F82C}"/>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8874154-1A97-4C82-BE15-B628B3EC45CE}"/>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058AF4B9-4253-4910-AD1B-87D39353B301}"/>
                </a:ext>
              </a:extLst>
            </p:cNvPr>
            <p:cNvGrpSpPr/>
            <p:nvPr/>
          </p:nvGrpSpPr>
          <p:grpSpPr>
            <a:xfrm>
              <a:off x="2130976" y="1680257"/>
              <a:ext cx="4634873" cy="831809"/>
              <a:chOff x="2130976" y="666620"/>
              <a:chExt cx="4634873" cy="831809"/>
            </a:xfrm>
          </p:grpSpPr>
          <p:sp>
            <p:nvSpPr>
              <p:cNvPr id="11" name="Oval 10">
                <a:extLst>
                  <a:ext uri="{FF2B5EF4-FFF2-40B4-BE49-F238E27FC236}">
                    <a16:creationId xmlns:a16="http://schemas.microsoft.com/office/drawing/2014/main" id="{0CEDDD1E-196E-49DF-8CD5-DC890DEC33C2}"/>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DAE5A58F-1DEC-41F1-ABC0-BA8182D6F1F3}"/>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D65D823-E0D3-424D-B4DD-77CB8E616A39}"/>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7503ED58-121D-4013-9677-EAF1BAE1AFA3}"/>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7DB0B0C7-2085-424B-B9BE-B156DD0D3488}"/>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546B528B-F568-40C2-A4A3-686A10BCC9B4}"/>
                </a:ext>
              </a:extLst>
            </p:cNvPr>
            <p:cNvGrpSpPr/>
            <p:nvPr/>
          </p:nvGrpSpPr>
          <p:grpSpPr>
            <a:xfrm>
              <a:off x="2130975" y="3285773"/>
              <a:ext cx="4634873" cy="831809"/>
              <a:chOff x="2130976" y="666620"/>
              <a:chExt cx="4634873" cy="831809"/>
            </a:xfrm>
          </p:grpSpPr>
          <p:sp>
            <p:nvSpPr>
              <p:cNvPr id="6" name="Oval 5">
                <a:extLst>
                  <a:ext uri="{FF2B5EF4-FFF2-40B4-BE49-F238E27FC236}">
                    <a16:creationId xmlns:a16="http://schemas.microsoft.com/office/drawing/2014/main" id="{CB0ADFBF-FDE5-4113-A67F-F7F2DA3BEFE8}"/>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FDAF564B-897E-41B6-8878-8CC19A48BB7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EF142281-0075-4243-B2CE-C0AAC89F463B}"/>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286334DB-530B-4A42-9EBD-735062098F59}"/>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371D003D-95DB-4FBF-8CC5-86109C06282F}"/>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4232610148"/>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7A24A78-127A-44C9-848B-3A99B1C7A3B0}"/>
              </a:ext>
            </a:extLst>
          </p:cNvPr>
          <p:cNvGrpSpPr/>
          <p:nvPr/>
        </p:nvGrpSpPr>
        <p:grpSpPr>
          <a:xfrm>
            <a:off x="758372" y="1059543"/>
            <a:ext cx="10795000" cy="4330700"/>
            <a:chOff x="787400" y="1016000"/>
            <a:chExt cx="10795000" cy="4330700"/>
          </a:xfrm>
        </p:grpSpPr>
        <p:grpSp>
          <p:nvGrpSpPr>
            <p:cNvPr id="3" name="Group 2">
              <a:extLst>
                <a:ext uri="{FF2B5EF4-FFF2-40B4-BE49-F238E27FC236}">
                  <a16:creationId xmlns:a16="http://schemas.microsoft.com/office/drawing/2014/main" id="{4102C219-B353-482E-B905-1BA3F0BB0B4E}"/>
                </a:ext>
              </a:extLst>
            </p:cNvPr>
            <p:cNvGrpSpPr/>
            <p:nvPr/>
          </p:nvGrpSpPr>
          <p:grpSpPr>
            <a:xfrm>
              <a:off x="787400" y="1016000"/>
              <a:ext cx="10795000" cy="4330700"/>
              <a:chOff x="2971800" y="1066800"/>
              <a:chExt cx="9029700" cy="3200400"/>
            </a:xfrm>
          </p:grpSpPr>
          <p:grpSp>
            <p:nvGrpSpPr>
              <p:cNvPr id="5" name="Group 4">
                <a:extLst>
                  <a:ext uri="{FF2B5EF4-FFF2-40B4-BE49-F238E27FC236}">
                    <a16:creationId xmlns:a16="http://schemas.microsoft.com/office/drawing/2014/main" id="{D7926D5E-25D8-4524-A9EE-8E2ECD656191}"/>
                  </a:ext>
                </a:extLst>
              </p:cNvPr>
              <p:cNvGrpSpPr/>
              <p:nvPr/>
            </p:nvGrpSpPr>
            <p:grpSpPr>
              <a:xfrm>
                <a:off x="2971800" y="3657600"/>
                <a:ext cx="3200400" cy="609600"/>
                <a:chOff x="2971800" y="3657600"/>
                <a:chExt cx="3200400" cy="609600"/>
              </a:xfrm>
            </p:grpSpPr>
            <p:sp>
              <p:nvSpPr>
                <p:cNvPr id="18" name="Oval 8">
                  <a:extLst>
                    <a:ext uri="{FF2B5EF4-FFF2-40B4-BE49-F238E27FC236}">
                      <a16:creationId xmlns:a16="http://schemas.microsoft.com/office/drawing/2014/main" id="{3BACA147-79D6-40B0-BE64-2B24ADDB5F16}"/>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9">
                  <a:extLst>
                    <a:ext uri="{FF2B5EF4-FFF2-40B4-BE49-F238E27FC236}">
                      <a16:creationId xmlns:a16="http://schemas.microsoft.com/office/drawing/2014/main" id="{A268D13E-40B5-4B0D-9A20-B803B8A7FC47}"/>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0">
                  <a:extLst>
                    <a:ext uri="{FF2B5EF4-FFF2-40B4-BE49-F238E27FC236}">
                      <a16:creationId xmlns:a16="http://schemas.microsoft.com/office/drawing/2014/main" id="{118A33B8-BD96-4AE0-BE75-A24237EE1E97}"/>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6" name="Oval 19">
                <a:extLst>
                  <a:ext uri="{FF2B5EF4-FFF2-40B4-BE49-F238E27FC236}">
                    <a16:creationId xmlns:a16="http://schemas.microsoft.com/office/drawing/2014/main" id="{CB1651D3-E16E-4BA9-8244-271E53E31735}"/>
                  </a:ext>
                </a:extLst>
              </p:cNvPr>
              <p:cNvSpPr>
                <a:spLocks noChangeArrowheads="1"/>
              </p:cNvSpPr>
              <p:nvPr/>
            </p:nvSpPr>
            <p:spPr bwMode="auto">
              <a:xfrm>
                <a:off x="113919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nvGrpSpPr>
              <p:cNvPr id="7" name="Group 6">
                <a:extLst>
                  <a:ext uri="{FF2B5EF4-FFF2-40B4-BE49-F238E27FC236}">
                    <a16:creationId xmlns:a16="http://schemas.microsoft.com/office/drawing/2014/main" id="{521B0444-3B09-410E-A30C-1DE8E03ECBF0}"/>
                  </a:ext>
                </a:extLst>
              </p:cNvPr>
              <p:cNvGrpSpPr/>
              <p:nvPr/>
            </p:nvGrpSpPr>
            <p:grpSpPr>
              <a:xfrm>
                <a:off x="2971800" y="1066800"/>
                <a:ext cx="5791200" cy="1905000"/>
                <a:chOff x="2971800" y="1066800"/>
                <a:chExt cx="5791200" cy="1905000"/>
              </a:xfrm>
            </p:grpSpPr>
            <p:sp>
              <p:nvSpPr>
                <p:cNvPr id="8" name="Oval 2">
                  <a:extLst>
                    <a:ext uri="{FF2B5EF4-FFF2-40B4-BE49-F238E27FC236}">
                      <a16:creationId xmlns:a16="http://schemas.microsoft.com/office/drawing/2014/main" id="{7C0C7AE8-ED6C-4C9E-A508-D6CADFCDE35A}"/>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3">
                  <a:extLst>
                    <a:ext uri="{FF2B5EF4-FFF2-40B4-BE49-F238E27FC236}">
                      <a16:creationId xmlns:a16="http://schemas.microsoft.com/office/drawing/2014/main" id="{DF0FC6BF-6BAA-463E-AB77-889BDA97886F}"/>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4">
                  <a:extLst>
                    <a:ext uri="{FF2B5EF4-FFF2-40B4-BE49-F238E27FC236}">
                      <a16:creationId xmlns:a16="http://schemas.microsoft.com/office/drawing/2014/main" id="{D09C9284-A47A-42BA-BCF5-578F1D7D6C3D}"/>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5">
                  <a:extLst>
                    <a:ext uri="{FF2B5EF4-FFF2-40B4-BE49-F238E27FC236}">
                      <a16:creationId xmlns:a16="http://schemas.microsoft.com/office/drawing/2014/main" id="{98E714C1-7C74-4C0C-AEC0-50DAC9C0087A}"/>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6">
                  <a:extLst>
                    <a:ext uri="{FF2B5EF4-FFF2-40B4-BE49-F238E27FC236}">
                      <a16:creationId xmlns:a16="http://schemas.microsoft.com/office/drawing/2014/main" id="{F906F7E4-20E3-4544-A092-3FE7B771111B}"/>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7">
                  <a:extLst>
                    <a:ext uri="{FF2B5EF4-FFF2-40B4-BE49-F238E27FC236}">
                      <a16:creationId xmlns:a16="http://schemas.microsoft.com/office/drawing/2014/main" id="{BC48F0A0-54D4-4C0F-85DC-D67BC92C48CD}"/>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2">
                  <a:extLst>
                    <a:ext uri="{FF2B5EF4-FFF2-40B4-BE49-F238E27FC236}">
                      <a16:creationId xmlns:a16="http://schemas.microsoft.com/office/drawing/2014/main" id="{D95ADEBC-5D18-41F3-97E0-DFD2A68B81C1}"/>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9F1F2B89-C10F-47C4-A545-B01EA07BE0D6}"/>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28">
                  <a:extLst>
                    <a:ext uri="{FF2B5EF4-FFF2-40B4-BE49-F238E27FC236}">
                      <a16:creationId xmlns:a16="http://schemas.microsoft.com/office/drawing/2014/main" id="{80E3DC67-9C9D-4FE9-8436-A3271E4B2C65}"/>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9">
                  <a:extLst>
                    <a:ext uri="{FF2B5EF4-FFF2-40B4-BE49-F238E27FC236}">
                      <a16:creationId xmlns:a16="http://schemas.microsoft.com/office/drawing/2014/main" id="{10BFBA1E-E1A1-4AB2-AB06-3487C3E0167F}"/>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
          <p:nvSpPr>
            <p:cNvPr id="4" name="Oval 19">
              <a:extLst>
                <a:ext uri="{FF2B5EF4-FFF2-40B4-BE49-F238E27FC236}">
                  <a16:creationId xmlns:a16="http://schemas.microsoft.com/office/drawing/2014/main" id="{905C315B-FD8A-4B15-B0BB-8890224C2B78}"/>
                </a:ext>
              </a:extLst>
            </p:cNvPr>
            <p:cNvSpPr>
              <a:spLocks noChangeArrowheads="1"/>
            </p:cNvSpPr>
            <p:nvPr/>
          </p:nvSpPr>
          <p:spPr bwMode="auto">
            <a:xfrm>
              <a:off x="5433350" y="4521804"/>
              <a:ext cx="728776" cy="82489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878735219"/>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4485947-B686-4904-B2B8-86915F200F38}"/>
              </a:ext>
            </a:extLst>
          </p:cNvPr>
          <p:cNvGrpSpPr/>
          <p:nvPr/>
        </p:nvGrpSpPr>
        <p:grpSpPr>
          <a:xfrm>
            <a:off x="825500" y="901700"/>
            <a:ext cx="10661483" cy="4978400"/>
            <a:chOff x="1244600" y="901700"/>
            <a:chExt cx="10242383" cy="4470400"/>
          </a:xfrm>
        </p:grpSpPr>
        <p:grpSp>
          <p:nvGrpSpPr>
            <p:cNvPr id="3" name="Group 2">
              <a:extLst>
                <a:ext uri="{FF2B5EF4-FFF2-40B4-BE49-F238E27FC236}">
                  <a16:creationId xmlns:a16="http://schemas.microsoft.com/office/drawing/2014/main" id="{1FD66172-5F1A-4E08-9729-923058172D29}"/>
                </a:ext>
              </a:extLst>
            </p:cNvPr>
            <p:cNvGrpSpPr/>
            <p:nvPr/>
          </p:nvGrpSpPr>
          <p:grpSpPr>
            <a:xfrm>
              <a:off x="1244600" y="901700"/>
              <a:ext cx="7353300" cy="4470400"/>
              <a:chOff x="2971800" y="1066800"/>
              <a:chExt cx="5791200" cy="3200400"/>
            </a:xfrm>
          </p:grpSpPr>
          <p:sp>
            <p:nvSpPr>
              <p:cNvPr id="6" name="Oval 5">
                <a:extLst>
                  <a:ext uri="{FF2B5EF4-FFF2-40B4-BE49-F238E27FC236}">
                    <a16:creationId xmlns:a16="http://schemas.microsoft.com/office/drawing/2014/main" id="{03113D0C-A064-4BF3-8A83-EEB4E2A054FA}"/>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31023D08-7F94-4F26-B9DA-194FCBC9149B}"/>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6FE59F88-0937-4B3A-9AF3-7C8960927F23}"/>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843C6130-D059-4C9D-8C57-0AAD88377CFA}"/>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1E4E27CE-F834-4188-AB7A-801F07F137F3}"/>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8328CC7F-A611-4FA6-AA08-362D59B7C11A}"/>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D30FF677-BF9E-4B0E-988E-A71099FB8D1D}"/>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2AF7F300-CC12-406F-97F1-20F3F8E642FA}"/>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0E822B8A-106D-4D98-AE96-90BD225D6A12}"/>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2">
                <a:extLst>
                  <a:ext uri="{FF2B5EF4-FFF2-40B4-BE49-F238E27FC236}">
                    <a16:creationId xmlns:a16="http://schemas.microsoft.com/office/drawing/2014/main" id="{8D242673-EA62-40A2-A97A-0690AD903637}"/>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4">
                <a:extLst>
                  <a:ext uri="{FF2B5EF4-FFF2-40B4-BE49-F238E27FC236}">
                    <a16:creationId xmlns:a16="http://schemas.microsoft.com/office/drawing/2014/main" id="{8637DAE6-B97C-4883-A4E1-510E20157ECA}"/>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8">
                <a:extLst>
                  <a:ext uri="{FF2B5EF4-FFF2-40B4-BE49-F238E27FC236}">
                    <a16:creationId xmlns:a16="http://schemas.microsoft.com/office/drawing/2014/main" id="{5B37E654-E0B9-4726-9E71-A266B9D8FAD6}"/>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9">
                <a:extLst>
                  <a:ext uri="{FF2B5EF4-FFF2-40B4-BE49-F238E27FC236}">
                    <a16:creationId xmlns:a16="http://schemas.microsoft.com/office/drawing/2014/main" id="{08D6C0C2-8304-4785-87DF-A04FF3F36678}"/>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14">
              <a:extLst>
                <a:ext uri="{FF2B5EF4-FFF2-40B4-BE49-F238E27FC236}">
                  <a16:creationId xmlns:a16="http://schemas.microsoft.com/office/drawing/2014/main" id="{4F6242A1-D619-43AF-A989-9753BE841282}"/>
                </a:ext>
              </a:extLst>
            </p:cNvPr>
            <p:cNvSpPr>
              <a:spLocks noChangeArrowheads="1"/>
            </p:cNvSpPr>
            <p:nvPr/>
          </p:nvSpPr>
          <p:spPr bwMode="auto">
            <a:xfrm>
              <a:off x="10712951" y="1833638"/>
              <a:ext cx="774032" cy="85150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14">
              <a:extLst>
                <a:ext uri="{FF2B5EF4-FFF2-40B4-BE49-F238E27FC236}">
                  <a16:creationId xmlns:a16="http://schemas.microsoft.com/office/drawing/2014/main" id="{F42DFAE9-E00D-401F-8A56-323267CA08FE}"/>
                </a:ext>
              </a:extLst>
            </p:cNvPr>
            <p:cNvSpPr>
              <a:spLocks noChangeArrowheads="1"/>
            </p:cNvSpPr>
            <p:nvPr/>
          </p:nvSpPr>
          <p:spPr bwMode="auto">
            <a:xfrm>
              <a:off x="10712951" y="3295348"/>
              <a:ext cx="774032" cy="85150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653203156"/>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3E41AF3-E1D4-4F00-AACD-428CDA812018}"/>
              </a:ext>
            </a:extLst>
          </p:cNvPr>
          <p:cNvGrpSpPr/>
          <p:nvPr/>
        </p:nvGrpSpPr>
        <p:grpSpPr>
          <a:xfrm>
            <a:off x="1030514" y="849086"/>
            <a:ext cx="10729829" cy="5034643"/>
            <a:chOff x="1143000" y="1181100"/>
            <a:chExt cx="10729829" cy="5034643"/>
          </a:xfrm>
        </p:grpSpPr>
        <p:grpSp>
          <p:nvGrpSpPr>
            <p:cNvPr id="3" name="Group 2">
              <a:extLst>
                <a:ext uri="{FF2B5EF4-FFF2-40B4-BE49-F238E27FC236}">
                  <a16:creationId xmlns:a16="http://schemas.microsoft.com/office/drawing/2014/main" id="{68FF4FF5-AA6D-4DB0-8BA0-6E854A0744AC}"/>
                </a:ext>
              </a:extLst>
            </p:cNvPr>
            <p:cNvGrpSpPr/>
            <p:nvPr/>
          </p:nvGrpSpPr>
          <p:grpSpPr>
            <a:xfrm>
              <a:off x="1143000" y="1181100"/>
              <a:ext cx="7340600" cy="4229100"/>
              <a:chOff x="2971800" y="1066800"/>
              <a:chExt cx="5791200" cy="3200400"/>
            </a:xfrm>
          </p:grpSpPr>
          <p:sp>
            <p:nvSpPr>
              <p:cNvPr id="7" name="Oval 8">
                <a:extLst>
                  <a:ext uri="{FF2B5EF4-FFF2-40B4-BE49-F238E27FC236}">
                    <a16:creationId xmlns:a16="http://schemas.microsoft.com/office/drawing/2014/main" id="{507D54C1-4D0E-4177-B127-D920F12504DB}"/>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9">
                <a:extLst>
                  <a:ext uri="{FF2B5EF4-FFF2-40B4-BE49-F238E27FC236}">
                    <a16:creationId xmlns:a16="http://schemas.microsoft.com/office/drawing/2014/main" id="{58B3B909-08CB-4269-8D13-6F044730E024}"/>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nvGrpSpPr>
              <p:cNvPr id="9" name="Group 8">
                <a:extLst>
                  <a:ext uri="{FF2B5EF4-FFF2-40B4-BE49-F238E27FC236}">
                    <a16:creationId xmlns:a16="http://schemas.microsoft.com/office/drawing/2014/main" id="{37A19C42-C3BD-4B37-99F4-3A048E070336}"/>
                  </a:ext>
                </a:extLst>
              </p:cNvPr>
              <p:cNvGrpSpPr/>
              <p:nvPr/>
            </p:nvGrpSpPr>
            <p:grpSpPr>
              <a:xfrm>
                <a:off x="2971800" y="1066800"/>
                <a:ext cx="5791200" cy="1905000"/>
                <a:chOff x="2971800" y="1066800"/>
                <a:chExt cx="5791200" cy="1905000"/>
              </a:xfrm>
            </p:grpSpPr>
            <p:sp>
              <p:nvSpPr>
                <p:cNvPr id="10" name="Oval 2">
                  <a:extLst>
                    <a:ext uri="{FF2B5EF4-FFF2-40B4-BE49-F238E27FC236}">
                      <a16:creationId xmlns:a16="http://schemas.microsoft.com/office/drawing/2014/main" id="{D25BC183-9A8E-451D-92F6-53334C84F69B}"/>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3">
                  <a:extLst>
                    <a:ext uri="{FF2B5EF4-FFF2-40B4-BE49-F238E27FC236}">
                      <a16:creationId xmlns:a16="http://schemas.microsoft.com/office/drawing/2014/main" id="{1E3BE192-F82F-47C2-B4E7-F9425343C284}"/>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4">
                  <a:extLst>
                    <a:ext uri="{FF2B5EF4-FFF2-40B4-BE49-F238E27FC236}">
                      <a16:creationId xmlns:a16="http://schemas.microsoft.com/office/drawing/2014/main" id="{F1E5FFC7-C25A-4278-8703-AA4834051BC2}"/>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5">
                  <a:extLst>
                    <a:ext uri="{FF2B5EF4-FFF2-40B4-BE49-F238E27FC236}">
                      <a16:creationId xmlns:a16="http://schemas.microsoft.com/office/drawing/2014/main" id="{73F434A8-E7D8-4BC5-87F1-70F41EDB3788}"/>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6">
                  <a:extLst>
                    <a:ext uri="{FF2B5EF4-FFF2-40B4-BE49-F238E27FC236}">
                      <a16:creationId xmlns:a16="http://schemas.microsoft.com/office/drawing/2014/main" id="{418172F7-D28B-480F-A5DD-91C608DF271E}"/>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7">
                  <a:extLst>
                    <a:ext uri="{FF2B5EF4-FFF2-40B4-BE49-F238E27FC236}">
                      <a16:creationId xmlns:a16="http://schemas.microsoft.com/office/drawing/2014/main" id="{438F5F70-2E8B-4ED6-B300-5AAF695BC2F4}"/>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2">
                  <a:extLst>
                    <a:ext uri="{FF2B5EF4-FFF2-40B4-BE49-F238E27FC236}">
                      <a16:creationId xmlns:a16="http://schemas.microsoft.com/office/drawing/2014/main" id="{15DF1D5E-E32E-4B91-868C-1B61EEB47F81}"/>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4">
                  <a:extLst>
                    <a:ext uri="{FF2B5EF4-FFF2-40B4-BE49-F238E27FC236}">
                      <a16:creationId xmlns:a16="http://schemas.microsoft.com/office/drawing/2014/main" id="{14FAAC2F-1961-4BFE-894A-6E2D1A1EB8FC}"/>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a:extLst>
                    <a:ext uri="{FF2B5EF4-FFF2-40B4-BE49-F238E27FC236}">
                      <a16:creationId xmlns:a16="http://schemas.microsoft.com/office/drawing/2014/main" id="{5A48F390-2410-4378-AC3D-0EFC9B373415}"/>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a:extLst>
                    <a:ext uri="{FF2B5EF4-FFF2-40B4-BE49-F238E27FC236}">
                      <a16:creationId xmlns:a16="http://schemas.microsoft.com/office/drawing/2014/main" id="{44DE6AF2-482E-4A92-A895-57B36DF23F81}"/>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
          <p:nvSpPr>
            <p:cNvPr id="4" name="Oval 7">
              <a:extLst>
                <a:ext uri="{FF2B5EF4-FFF2-40B4-BE49-F238E27FC236}">
                  <a16:creationId xmlns:a16="http://schemas.microsoft.com/office/drawing/2014/main" id="{FD15A934-804F-4584-AEDC-1D88BBE8501C}"/>
                </a:ext>
              </a:extLst>
            </p:cNvPr>
            <p:cNvSpPr>
              <a:spLocks noChangeArrowheads="1"/>
            </p:cNvSpPr>
            <p:nvPr/>
          </p:nvSpPr>
          <p:spPr bwMode="auto">
            <a:xfrm>
              <a:off x="10230853" y="4513035"/>
              <a:ext cx="772695" cy="805543"/>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7">
              <a:extLst>
                <a:ext uri="{FF2B5EF4-FFF2-40B4-BE49-F238E27FC236}">
                  <a16:creationId xmlns:a16="http://schemas.microsoft.com/office/drawing/2014/main" id="{C6F8BD5A-04CF-4742-AA27-B0C803896876}"/>
                </a:ext>
              </a:extLst>
            </p:cNvPr>
            <p:cNvSpPr>
              <a:spLocks noChangeArrowheads="1"/>
            </p:cNvSpPr>
            <p:nvPr/>
          </p:nvSpPr>
          <p:spPr bwMode="auto">
            <a:xfrm>
              <a:off x="9458158" y="5410200"/>
              <a:ext cx="772695" cy="805543"/>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7">
              <a:extLst>
                <a:ext uri="{FF2B5EF4-FFF2-40B4-BE49-F238E27FC236}">
                  <a16:creationId xmlns:a16="http://schemas.microsoft.com/office/drawing/2014/main" id="{AD74E73C-14AC-47FC-8629-DD835973AD4D}"/>
                </a:ext>
              </a:extLst>
            </p:cNvPr>
            <p:cNvSpPr>
              <a:spLocks noChangeArrowheads="1"/>
            </p:cNvSpPr>
            <p:nvPr/>
          </p:nvSpPr>
          <p:spPr bwMode="auto">
            <a:xfrm>
              <a:off x="11100134" y="5410200"/>
              <a:ext cx="772695" cy="805543"/>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0639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8417B1A-1B50-4917-ADA1-DF85174C8555}"/>
              </a:ext>
            </a:extLst>
          </p:cNvPr>
          <p:cNvGrpSpPr/>
          <p:nvPr/>
        </p:nvGrpSpPr>
        <p:grpSpPr>
          <a:xfrm>
            <a:off x="5088890" y="909954"/>
            <a:ext cx="1266190" cy="4607878"/>
            <a:chOff x="1250950" y="353694"/>
            <a:chExt cx="1266190" cy="4607878"/>
          </a:xfrm>
        </p:grpSpPr>
        <p:sp>
          <p:nvSpPr>
            <p:cNvPr id="3" name="Oval 2">
              <a:extLst>
                <a:ext uri="{FF2B5EF4-FFF2-40B4-BE49-F238E27FC236}">
                  <a16:creationId xmlns:a16="http://schemas.microsoft.com/office/drawing/2014/main" id="{54CEFB4F-3400-4337-A37C-9742204C9062}"/>
                </a:ext>
              </a:extLst>
            </p:cNvPr>
            <p:cNvSpPr/>
            <p:nvPr/>
          </p:nvSpPr>
          <p:spPr>
            <a:xfrm>
              <a:off x="1250950" y="35369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757F0F7-67EE-45F6-99EF-28DC4C69D78B}"/>
                </a:ext>
              </a:extLst>
            </p:cNvPr>
            <p:cNvSpPr/>
            <p:nvPr/>
          </p:nvSpPr>
          <p:spPr>
            <a:xfrm>
              <a:off x="1250950" y="20061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438C6F4-0797-4DA9-84E9-FC50121EB44D}"/>
                </a:ext>
              </a:extLst>
            </p:cNvPr>
            <p:cNvSpPr/>
            <p:nvPr/>
          </p:nvSpPr>
          <p:spPr>
            <a:xfrm>
              <a:off x="1259840" y="365855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711654"/>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CEBAFAD-5C5E-45D6-BBA9-746BEA8794E1}"/>
              </a:ext>
            </a:extLst>
          </p:cNvPr>
          <p:cNvGrpSpPr/>
          <p:nvPr/>
        </p:nvGrpSpPr>
        <p:grpSpPr>
          <a:xfrm>
            <a:off x="713370" y="268514"/>
            <a:ext cx="11038474" cy="6239796"/>
            <a:chOff x="723900" y="254000"/>
            <a:chExt cx="11038474" cy="6239796"/>
          </a:xfrm>
        </p:grpSpPr>
        <p:grpSp>
          <p:nvGrpSpPr>
            <p:cNvPr id="3" name="Group 2">
              <a:extLst>
                <a:ext uri="{FF2B5EF4-FFF2-40B4-BE49-F238E27FC236}">
                  <a16:creationId xmlns:a16="http://schemas.microsoft.com/office/drawing/2014/main" id="{3BB40E13-B4B6-47A8-83A8-243B27A0FE2D}"/>
                </a:ext>
              </a:extLst>
            </p:cNvPr>
            <p:cNvGrpSpPr/>
            <p:nvPr/>
          </p:nvGrpSpPr>
          <p:grpSpPr>
            <a:xfrm>
              <a:off x="723900" y="254000"/>
              <a:ext cx="8216900" cy="4622800"/>
              <a:chOff x="2971800" y="1066800"/>
              <a:chExt cx="5791200" cy="3200400"/>
            </a:xfrm>
          </p:grpSpPr>
          <p:sp>
            <p:nvSpPr>
              <p:cNvPr id="9" name="Oval 8">
                <a:extLst>
                  <a:ext uri="{FF2B5EF4-FFF2-40B4-BE49-F238E27FC236}">
                    <a16:creationId xmlns:a16="http://schemas.microsoft.com/office/drawing/2014/main" id="{15DE229C-81B8-4881-BBD9-4347F0ECCB17}"/>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8749BF5B-C683-4C82-B091-FCD13EE77129}"/>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538B96E1-A3B0-48C7-9A3F-E0005BAA5850}"/>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E59B7D77-013B-4A3F-B27E-B813E80D4247}"/>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174D6F98-1087-448D-8CE4-0A61445BD851}"/>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517EDF62-586F-4CD1-8198-5C40F61C9A08}"/>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5F856BDE-9481-4D30-9808-F29DDBC87E0C}"/>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2">
                <a:extLst>
                  <a:ext uri="{FF2B5EF4-FFF2-40B4-BE49-F238E27FC236}">
                    <a16:creationId xmlns:a16="http://schemas.microsoft.com/office/drawing/2014/main" id="{91FF2774-C10E-4A4A-A47F-5B4643384B68}"/>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4">
                <a:extLst>
                  <a:ext uri="{FF2B5EF4-FFF2-40B4-BE49-F238E27FC236}">
                    <a16:creationId xmlns:a16="http://schemas.microsoft.com/office/drawing/2014/main" id="{D4825477-5EEF-4FC2-8150-3688A0B36E25}"/>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a:extLst>
                  <a:ext uri="{FF2B5EF4-FFF2-40B4-BE49-F238E27FC236}">
                    <a16:creationId xmlns:a16="http://schemas.microsoft.com/office/drawing/2014/main" id="{C68213DA-5134-4AE2-ADA6-43AB65911167}"/>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a:extLst>
                  <a:ext uri="{FF2B5EF4-FFF2-40B4-BE49-F238E27FC236}">
                    <a16:creationId xmlns:a16="http://schemas.microsoft.com/office/drawing/2014/main" id="{1CA14816-F407-4D55-85D2-B469D9FD9D81}"/>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D9F0C52F-9533-47F4-BE9F-6E7DEB462E6A}"/>
                </a:ext>
              </a:extLst>
            </p:cNvPr>
            <p:cNvGrpSpPr/>
            <p:nvPr/>
          </p:nvGrpSpPr>
          <p:grpSpPr>
            <a:xfrm>
              <a:off x="9232899" y="3898900"/>
              <a:ext cx="2529475" cy="2594896"/>
              <a:chOff x="2971800" y="1066800"/>
              <a:chExt cx="1905000" cy="1905000"/>
            </a:xfrm>
          </p:grpSpPr>
          <p:sp>
            <p:nvSpPr>
              <p:cNvPr id="5" name="Oval 2">
                <a:extLst>
                  <a:ext uri="{FF2B5EF4-FFF2-40B4-BE49-F238E27FC236}">
                    <a16:creationId xmlns:a16="http://schemas.microsoft.com/office/drawing/2014/main" id="{CE11B8E6-70BF-426C-AA1C-068E178F6936}"/>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3">
                <a:extLst>
                  <a:ext uri="{FF2B5EF4-FFF2-40B4-BE49-F238E27FC236}">
                    <a16:creationId xmlns:a16="http://schemas.microsoft.com/office/drawing/2014/main" id="{FA9883BE-8D01-44AC-9992-CD5BA7FDD1BD}"/>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5">
                <a:extLst>
                  <a:ext uri="{FF2B5EF4-FFF2-40B4-BE49-F238E27FC236}">
                    <a16:creationId xmlns:a16="http://schemas.microsoft.com/office/drawing/2014/main" id="{E716B1C5-CEDE-4243-AE03-90C86F81BE48}"/>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6">
                <a:extLst>
                  <a:ext uri="{FF2B5EF4-FFF2-40B4-BE49-F238E27FC236}">
                    <a16:creationId xmlns:a16="http://schemas.microsoft.com/office/drawing/2014/main" id="{6E6F9252-2A54-432E-9892-7AF0BDF0B339}"/>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3206701150"/>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08CB419-9A5C-496A-9D3F-4D55AA6855DF}"/>
              </a:ext>
            </a:extLst>
          </p:cNvPr>
          <p:cNvGrpSpPr/>
          <p:nvPr/>
        </p:nvGrpSpPr>
        <p:grpSpPr>
          <a:xfrm>
            <a:off x="829130" y="908957"/>
            <a:ext cx="10896600" cy="4470400"/>
            <a:chOff x="2006600" y="1231900"/>
            <a:chExt cx="9080500" cy="3200400"/>
          </a:xfrm>
        </p:grpSpPr>
        <p:grpSp>
          <p:nvGrpSpPr>
            <p:cNvPr id="3" name="Group 2">
              <a:extLst>
                <a:ext uri="{FF2B5EF4-FFF2-40B4-BE49-F238E27FC236}">
                  <a16:creationId xmlns:a16="http://schemas.microsoft.com/office/drawing/2014/main" id="{415C47AD-8445-40ED-AC3C-A8A255C25C85}"/>
                </a:ext>
              </a:extLst>
            </p:cNvPr>
            <p:cNvGrpSpPr/>
            <p:nvPr/>
          </p:nvGrpSpPr>
          <p:grpSpPr>
            <a:xfrm>
              <a:off x="2006600" y="1231900"/>
              <a:ext cx="3200400" cy="3200400"/>
              <a:chOff x="2971800" y="1066800"/>
              <a:chExt cx="3200400" cy="3200400"/>
            </a:xfrm>
          </p:grpSpPr>
          <p:sp>
            <p:nvSpPr>
              <p:cNvPr id="11" name="Oval 2">
                <a:extLst>
                  <a:ext uri="{FF2B5EF4-FFF2-40B4-BE49-F238E27FC236}">
                    <a16:creationId xmlns:a16="http://schemas.microsoft.com/office/drawing/2014/main" id="{9539E350-30B9-4083-9476-268234FC8CC4}"/>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3">
                <a:extLst>
                  <a:ext uri="{FF2B5EF4-FFF2-40B4-BE49-F238E27FC236}">
                    <a16:creationId xmlns:a16="http://schemas.microsoft.com/office/drawing/2014/main" id="{04594EDE-0F17-4C2A-9F14-DF4B6C8A4094}"/>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4">
                <a:extLst>
                  <a:ext uri="{FF2B5EF4-FFF2-40B4-BE49-F238E27FC236}">
                    <a16:creationId xmlns:a16="http://schemas.microsoft.com/office/drawing/2014/main" id="{D25629A2-4D1B-416A-8D99-708942AB8BAC}"/>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5">
                <a:extLst>
                  <a:ext uri="{FF2B5EF4-FFF2-40B4-BE49-F238E27FC236}">
                    <a16:creationId xmlns:a16="http://schemas.microsoft.com/office/drawing/2014/main" id="{3FC15346-B12C-4A7D-B489-7BD4CB361D25}"/>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6">
                <a:extLst>
                  <a:ext uri="{FF2B5EF4-FFF2-40B4-BE49-F238E27FC236}">
                    <a16:creationId xmlns:a16="http://schemas.microsoft.com/office/drawing/2014/main" id="{173D98C1-75A0-4200-BDBB-024E4EEF7749}"/>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7">
                <a:extLst>
                  <a:ext uri="{FF2B5EF4-FFF2-40B4-BE49-F238E27FC236}">
                    <a16:creationId xmlns:a16="http://schemas.microsoft.com/office/drawing/2014/main" id="{BBF2D008-C4BC-49DC-A9AD-7B9914D2262D}"/>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8">
                <a:extLst>
                  <a:ext uri="{FF2B5EF4-FFF2-40B4-BE49-F238E27FC236}">
                    <a16:creationId xmlns:a16="http://schemas.microsoft.com/office/drawing/2014/main" id="{B2E5AAB0-C23A-4A94-867E-C76FB8DC13A8}"/>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9">
                <a:extLst>
                  <a:ext uri="{FF2B5EF4-FFF2-40B4-BE49-F238E27FC236}">
                    <a16:creationId xmlns:a16="http://schemas.microsoft.com/office/drawing/2014/main" id="{55EBF5B7-6127-477C-8BF0-2A6FD1043397}"/>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10">
                <a:extLst>
                  <a:ext uri="{FF2B5EF4-FFF2-40B4-BE49-F238E27FC236}">
                    <a16:creationId xmlns:a16="http://schemas.microsoft.com/office/drawing/2014/main" id="{7FE15AC5-402C-4A4D-AD18-155D064FE7F1}"/>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F112C67F-7FE9-450C-935A-16317609B711}"/>
                </a:ext>
              </a:extLst>
            </p:cNvPr>
            <p:cNvGrpSpPr/>
            <p:nvPr/>
          </p:nvGrpSpPr>
          <p:grpSpPr>
            <a:xfrm rot="16200000">
              <a:off x="8534400" y="1193800"/>
              <a:ext cx="1905000" cy="3200400"/>
              <a:chOff x="6858000" y="1066800"/>
              <a:chExt cx="1905000" cy="3200400"/>
            </a:xfrm>
          </p:grpSpPr>
          <p:sp>
            <p:nvSpPr>
              <p:cNvPr id="5" name="Oval 12">
                <a:extLst>
                  <a:ext uri="{FF2B5EF4-FFF2-40B4-BE49-F238E27FC236}">
                    <a16:creationId xmlns:a16="http://schemas.microsoft.com/office/drawing/2014/main" id="{5F404754-8753-4A2C-B2BD-FCF247A4DD0F}"/>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14">
                <a:extLst>
                  <a:ext uri="{FF2B5EF4-FFF2-40B4-BE49-F238E27FC236}">
                    <a16:creationId xmlns:a16="http://schemas.microsoft.com/office/drawing/2014/main" id="{0401826D-A0B4-48D6-835B-A73921D4AD8E}"/>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16">
                <a:extLst>
                  <a:ext uri="{FF2B5EF4-FFF2-40B4-BE49-F238E27FC236}">
                    <a16:creationId xmlns:a16="http://schemas.microsoft.com/office/drawing/2014/main" id="{B4048555-188D-4D97-ABD5-616266EE6211}"/>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8">
                <a:extLst>
                  <a:ext uri="{FF2B5EF4-FFF2-40B4-BE49-F238E27FC236}">
                    <a16:creationId xmlns:a16="http://schemas.microsoft.com/office/drawing/2014/main" id="{F4CF2E80-6E0B-4E45-A86E-56BEC240CACD}"/>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29">
                <a:extLst>
                  <a:ext uri="{FF2B5EF4-FFF2-40B4-BE49-F238E27FC236}">
                    <a16:creationId xmlns:a16="http://schemas.microsoft.com/office/drawing/2014/main" id="{1E37AA7D-EA35-424C-92D8-56C7E18BED02}"/>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30">
                <a:extLst>
                  <a:ext uri="{FF2B5EF4-FFF2-40B4-BE49-F238E27FC236}">
                    <a16:creationId xmlns:a16="http://schemas.microsoft.com/office/drawing/2014/main" id="{32348BA1-7C32-4076-BB66-96D172FE93EA}"/>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244390033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EC4E5DF-D8E1-41B3-A60C-DC5B89450C69}"/>
              </a:ext>
            </a:extLst>
          </p:cNvPr>
          <p:cNvGrpSpPr/>
          <p:nvPr/>
        </p:nvGrpSpPr>
        <p:grpSpPr>
          <a:xfrm>
            <a:off x="1638300" y="368300"/>
            <a:ext cx="8902700" cy="5956300"/>
            <a:chOff x="2971800" y="1066800"/>
            <a:chExt cx="6286500" cy="4495800"/>
          </a:xfrm>
        </p:grpSpPr>
        <p:grpSp>
          <p:nvGrpSpPr>
            <p:cNvPr id="3" name="Group 2">
              <a:extLst>
                <a:ext uri="{FF2B5EF4-FFF2-40B4-BE49-F238E27FC236}">
                  <a16:creationId xmlns:a16="http://schemas.microsoft.com/office/drawing/2014/main" id="{395F7068-D371-467F-8501-38AA5CED0ACC}"/>
                </a:ext>
              </a:extLst>
            </p:cNvPr>
            <p:cNvGrpSpPr/>
            <p:nvPr/>
          </p:nvGrpSpPr>
          <p:grpSpPr>
            <a:xfrm>
              <a:off x="2971800" y="1066800"/>
              <a:ext cx="1905000" cy="4495800"/>
              <a:chOff x="2971800" y="1066800"/>
              <a:chExt cx="1905000" cy="4495800"/>
            </a:xfrm>
          </p:grpSpPr>
          <p:sp>
            <p:nvSpPr>
              <p:cNvPr id="13" name="Oval 2">
                <a:extLst>
                  <a:ext uri="{FF2B5EF4-FFF2-40B4-BE49-F238E27FC236}">
                    <a16:creationId xmlns:a16="http://schemas.microsoft.com/office/drawing/2014/main" id="{B9D786BD-F2B6-4098-B112-3E46994523CE}"/>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3">
                <a:extLst>
                  <a:ext uri="{FF2B5EF4-FFF2-40B4-BE49-F238E27FC236}">
                    <a16:creationId xmlns:a16="http://schemas.microsoft.com/office/drawing/2014/main" id="{A650398A-0F84-462B-B1BC-DA524C120C6D}"/>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5">
                <a:extLst>
                  <a:ext uri="{FF2B5EF4-FFF2-40B4-BE49-F238E27FC236}">
                    <a16:creationId xmlns:a16="http://schemas.microsoft.com/office/drawing/2014/main" id="{4023D9F2-E542-4256-94FB-2BD5964AA666}"/>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6">
                <a:extLst>
                  <a:ext uri="{FF2B5EF4-FFF2-40B4-BE49-F238E27FC236}">
                    <a16:creationId xmlns:a16="http://schemas.microsoft.com/office/drawing/2014/main" id="{473CE40A-8B33-4F85-A9E0-B6BBD2AB7E59}"/>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8">
                <a:extLst>
                  <a:ext uri="{FF2B5EF4-FFF2-40B4-BE49-F238E27FC236}">
                    <a16:creationId xmlns:a16="http://schemas.microsoft.com/office/drawing/2014/main" id="{ED7FC40D-071B-4C8F-A2A2-A055DDCDB51C}"/>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9">
                <a:extLst>
                  <a:ext uri="{FF2B5EF4-FFF2-40B4-BE49-F238E27FC236}">
                    <a16:creationId xmlns:a16="http://schemas.microsoft.com/office/drawing/2014/main" id="{543C49FD-9D4F-4680-9F35-66D085530F54}"/>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17">
                <a:extLst>
                  <a:ext uri="{FF2B5EF4-FFF2-40B4-BE49-F238E27FC236}">
                    <a16:creationId xmlns:a16="http://schemas.microsoft.com/office/drawing/2014/main" id="{9707F200-401C-4A64-A4EC-BF97F24D4988}"/>
                  </a:ext>
                </a:extLst>
              </p:cNvPr>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8">
                <a:extLst>
                  <a:ext uri="{FF2B5EF4-FFF2-40B4-BE49-F238E27FC236}">
                    <a16:creationId xmlns:a16="http://schemas.microsoft.com/office/drawing/2014/main" id="{540409C8-D543-4745-A28A-BBD9DD9FD9D5}"/>
                  </a:ext>
                </a:extLst>
              </p:cNvPr>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AB750283-6922-4BBD-A7C6-BC4A00946E13}"/>
                </a:ext>
              </a:extLst>
            </p:cNvPr>
            <p:cNvGrpSpPr/>
            <p:nvPr/>
          </p:nvGrpSpPr>
          <p:grpSpPr>
            <a:xfrm>
              <a:off x="7353300" y="1066800"/>
              <a:ext cx="1905000" cy="4495800"/>
              <a:chOff x="5562600" y="1066800"/>
              <a:chExt cx="1905000" cy="4495800"/>
            </a:xfrm>
          </p:grpSpPr>
          <p:grpSp>
            <p:nvGrpSpPr>
              <p:cNvPr id="5" name="Group 4">
                <a:extLst>
                  <a:ext uri="{FF2B5EF4-FFF2-40B4-BE49-F238E27FC236}">
                    <a16:creationId xmlns:a16="http://schemas.microsoft.com/office/drawing/2014/main" id="{199591E0-BA52-4B5A-89D5-F6CE24511E3C}"/>
                  </a:ext>
                </a:extLst>
              </p:cNvPr>
              <p:cNvGrpSpPr/>
              <p:nvPr/>
            </p:nvGrpSpPr>
            <p:grpSpPr>
              <a:xfrm>
                <a:off x="5562600" y="1066800"/>
                <a:ext cx="1905000" cy="3200400"/>
                <a:chOff x="5562600" y="1066800"/>
                <a:chExt cx="1905000" cy="3200400"/>
              </a:xfrm>
            </p:grpSpPr>
            <p:sp>
              <p:nvSpPr>
                <p:cNvPr id="7" name="Oval 4">
                  <a:extLst>
                    <a:ext uri="{FF2B5EF4-FFF2-40B4-BE49-F238E27FC236}">
                      <a16:creationId xmlns:a16="http://schemas.microsoft.com/office/drawing/2014/main" id="{E5B651BE-0852-44C9-8FCF-0FCF634CD5E0}"/>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58260F7B-3B95-4852-9B1F-48AD5A07E863}"/>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10">
                  <a:extLst>
                    <a:ext uri="{FF2B5EF4-FFF2-40B4-BE49-F238E27FC236}">
                      <a16:creationId xmlns:a16="http://schemas.microsoft.com/office/drawing/2014/main" id="{16CC3AE9-6719-4C49-9239-6823925B82B1}"/>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2">
                  <a:extLst>
                    <a:ext uri="{FF2B5EF4-FFF2-40B4-BE49-F238E27FC236}">
                      <a16:creationId xmlns:a16="http://schemas.microsoft.com/office/drawing/2014/main" id="{1E2C507A-BFD5-488C-B245-3A541EAF0B6F}"/>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4">
                  <a:extLst>
                    <a:ext uri="{FF2B5EF4-FFF2-40B4-BE49-F238E27FC236}">
                      <a16:creationId xmlns:a16="http://schemas.microsoft.com/office/drawing/2014/main" id="{0AC468C0-DE6E-4190-824B-1471523C3349}"/>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6">
                  <a:extLst>
                    <a:ext uri="{FF2B5EF4-FFF2-40B4-BE49-F238E27FC236}">
                      <a16:creationId xmlns:a16="http://schemas.microsoft.com/office/drawing/2014/main" id="{D9B0E442-4EE8-4103-B96E-E369C90F0250}"/>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6" name="Oval 19">
                <a:extLst>
                  <a:ext uri="{FF2B5EF4-FFF2-40B4-BE49-F238E27FC236}">
                    <a16:creationId xmlns:a16="http://schemas.microsoft.com/office/drawing/2014/main" id="{BA3DFD31-836B-4E37-862D-2C6EFFA7FFA2}"/>
                  </a:ext>
                </a:extLst>
              </p:cNvPr>
              <p:cNvSpPr>
                <a:spLocks noChangeArrowheads="1"/>
              </p:cNvSpPr>
              <p:nvPr/>
            </p:nvSpPr>
            <p:spPr bwMode="auto">
              <a:xfrm>
                <a:off x="6172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spTree>
    <p:extLst>
      <p:ext uri="{BB962C8B-B14F-4D97-AF65-F5344CB8AC3E}">
        <p14:creationId xmlns:p14="http://schemas.microsoft.com/office/powerpoint/2010/main" val="498485267"/>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16 dots</a:t>
            </a:r>
          </a:p>
        </p:txBody>
      </p:sp>
    </p:spTree>
    <p:extLst>
      <p:ext uri="{BB962C8B-B14F-4D97-AF65-F5344CB8AC3E}">
        <p14:creationId xmlns:p14="http://schemas.microsoft.com/office/powerpoint/2010/main" val="1191732403"/>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E5BC78F-A227-45C1-AD60-5E6BB18B4E65}"/>
              </a:ext>
            </a:extLst>
          </p:cNvPr>
          <p:cNvGrpSpPr/>
          <p:nvPr/>
        </p:nvGrpSpPr>
        <p:grpSpPr>
          <a:xfrm>
            <a:off x="2492276" y="687885"/>
            <a:ext cx="6417602" cy="5234450"/>
            <a:chOff x="2130975" y="666620"/>
            <a:chExt cx="4634874" cy="4464599"/>
          </a:xfrm>
        </p:grpSpPr>
        <p:grpSp>
          <p:nvGrpSpPr>
            <p:cNvPr id="3" name="Group 2">
              <a:extLst>
                <a:ext uri="{FF2B5EF4-FFF2-40B4-BE49-F238E27FC236}">
                  <a16:creationId xmlns:a16="http://schemas.microsoft.com/office/drawing/2014/main" id="{4956ED55-7F9C-4861-8A9A-302A4E36A281}"/>
                </a:ext>
              </a:extLst>
            </p:cNvPr>
            <p:cNvGrpSpPr/>
            <p:nvPr/>
          </p:nvGrpSpPr>
          <p:grpSpPr>
            <a:xfrm>
              <a:off x="2130976" y="666620"/>
              <a:ext cx="4634873" cy="831809"/>
              <a:chOff x="2130976" y="666620"/>
              <a:chExt cx="4634873" cy="831809"/>
            </a:xfrm>
          </p:grpSpPr>
          <p:sp>
            <p:nvSpPr>
              <p:cNvPr id="17" name="Oval 16">
                <a:extLst>
                  <a:ext uri="{FF2B5EF4-FFF2-40B4-BE49-F238E27FC236}">
                    <a16:creationId xmlns:a16="http://schemas.microsoft.com/office/drawing/2014/main" id="{FC92E852-5B80-4C46-8FF1-EBFC05ADBC75}"/>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25D822D9-0D19-41C9-8032-2F835C8EF1FE}"/>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183ABD81-C415-4A03-8DA7-432993E687E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C30D1365-F575-45F0-8396-0F96E8A98A3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D328FC1A-A10A-4ED0-96C7-8D5D5341C1D5}"/>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6DC14A8E-E25D-4E25-9031-B13E4861D860}"/>
                </a:ext>
              </a:extLst>
            </p:cNvPr>
            <p:cNvGrpSpPr/>
            <p:nvPr/>
          </p:nvGrpSpPr>
          <p:grpSpPr>
            <a:xfrm>
              <a:off x="2130976" y="1680257"/>
              <a:ext cx="4634873" cy="831809"/>
              <a:chOff x="2130976" y="666620"/>
              <a:chExt cx="4634873" cy="831809"/>
            </a:xfrm>
          </p:grpSpPr>
          <p:sp>
            <p:nvSpPr>
              <p:cNvPr id="12" name="Oval 11">
                <a:extLst>
                  <a:ext uri="{FF2B5EF4-FFF2-40B4-BE49-F238E27FC236}">
                    <a16:creationId xmlns:a16="http://schemas.microsoft.com/office/drawing/2014/main" id="{32D58515-AB36-4FAD-9816-B7C3C2F1B0E4}"/>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F1D8763-278D-4E03-8F39-42C0FCCA00E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3ADC12C5-270B-40BB-9485-71BC78B9248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5F608C75-BE1F-403C-944C-FB0D195C6496}"/>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93A32D7D-57CE-4DDF-9BC3-C1A80107AC0D}"/>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7A06B02E-FD52-4812-9A92-15906FBC9C76}"/>
                </a:ext>
              </a:extLst>
            </p:cNvPr>
            <p:cNvGrpSpPr/>
            <p:nvPr/>
          </p:nvGrpSpPr>
          <p:grpSpPr>
            <a:xfrm>
              <a:off x="2130975" y="3285773"/>
              <a:ext cx="4634873" cy="831809"/>
              <a:chOff x="2130976" y="666620"/>
              <a:chExt cx="4634873" cy="831809"/>
            </a:xfrm>
          </p:grpSpPr>
          <p:sp>
            <p:nvSpPr>
              <p:cNvPr id="7" name="Oval 6">
                <a:extLst>
                  <a:ext uri="{FF2B5EF4-FFF2-40B4-BE49-F238E27FC236}">
                    <a16:creationId xmlns:a16="http://schemas.microsoft.com/office/drawing/2014/main" id="{ADACEBA4-73DB-456C-81C5-575E4DB647B4}"/>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459FFA83-E67F-4247-A203-02B6B2BFA3B2}"/>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7BCCDB55-055B-4F1C-BBCA-BE661BD1405F}"/>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F127CAE9-5CC3-4855-8A26-EEC10AA19289}"/>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C66F85D9-9760-4A34-BD5D-17077F5E701B}"/>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Oval 5">
              <a:extLst>
                <a:ext uri="{FF2B5EF4-FFF2-40B4-BE49-F238E27FC236}">
                  <a16:creationId xmlns:a16="http://schemas.microsoft.com/office/drawing/2014/main" id="{883FCE4A-A4E7-426C-BA96-D23212D67DA9}"/>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50701312"/>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E4092C6-5BD2-4465-8A3C-E3D4B9711968}"/>
              </a:ext>
            </a:extLst>
          </p:cNvPr>
          <p:cNvGrpSpPr/>
          <p:nvPr/>
        </p:nvGrpSpPr>
        <p:grpSpPr>
          <a:xfrm>
            <a:off x="1918325" y="1123820"/>
            <a:ext cx="8870382" cy="4046027"/>
            <a:chOff x="2130975" y="666620"/>
            <a:chExt cx="6406303" cy="3450962"/>
          </a:xfrm>
        </p:grpSpPr>
        <p:grpSp>
          <p:nvGrpSpPr>
            <p:cNvPr id="3" name="Group 2">
              <a:extLst>
                <a:ext uri="{FF2B5EF4-FFF2-40B4-BE49-F238E27FC236}">
                  <a16:creationId xmlns:a16="http://schemas.microsoft.com/office/drawing/2014/main" id="{BBF0F3D3-215F-42EA-B835-8811A564826E}"/>
                </a:ext>
              </a:extLst>
            </p:cNvPr>
            <p:cNvGrpSpPr/>
            <p:nvPr/>
          </p:nvGrpSpPr>
          <p:grpSpPr>
            <a:xfrm>
              <a:off x="2130976" y="666620"/>
              <a:ext cx="4634873" cy="831809"/>
              <a:chOff x="2130976" y="666620"/>
              <a:chExt cx="4634873" cy="831809"/>
            </a:xfrm>
          </p:grpSpPr>
          <p:sp>
            <p:nvSpPr>
              <p:cNvPr id="17" name="Oval 16">
                <a:extLst>
                  <a:ext uri="{FF2B5EF4-FFF2-40B4-BE49-F238E27FC236}">
                    <a16:creationId xmlns:a16="http://schemas.microsoft.com/office/drawing/2014/main" id="{3D3C9C97-2E3C-46D2-B1E4-FD42E026FA18}"/>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254EE9FF-BECA-4603-9AC7-7046754B7579}"/>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D83DD5B-F3F9-45D0-A9EF-B2DE62E0D56F}"/>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D7D7C16C-70CD-4388-A2C1-50BF5F213693}"/>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D13C6FBA-15E0-4267-A130-F2B7EDA4B7F9}"/>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D3892CAD-9E35-4FAC-9A73-31FDF56B67BF}"/>
                </a:ext>
              </a:extLst>
            </p:cNvPr>
            <p:cNvGrpSpPr/>
            <p:nvPr/>
          </p:nvGrpSpPr>
          <p:grpSpPr>
            <a:xfrm>
              <a:off x="2130976" y="1680257"/>
              <a:ext cx="4634873" cy="831809"/>
              <a:chOff x="2130976" y="666620"/>
              <a:chExt cx="4634873" cy="831809"/>
            </a:xfrm>
          </p:grpSpPr>
          <p:sp>
            <p:nvSpPr>
              <p:cNvPr id="12" name="Oval 11">
                <a:extLst>
                  <a:ext uri="{FF2B5EF4-FFF2-40B4-BE49-F238E27FC236}">
                    <a16:creationId xmlns:a16="http://schemas.microsoft.com/office/drawing/2014/main" id="{F1A33600-A4E1-48D7-9E2D-0218FF1CD2A5}"/>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D3B03EEF-2774-4859-B4DA-30A17558BC38}"/>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D1B78B4B-7C6C-411E-A0AB-E0BF64C98678}"/>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9AD1B34D-2508-4FA4-A7A2-B3093290952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C744CF5A-DED2-4395-9B66-9FED0859954A}"/>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24E92E3F-AF13-4006-9934-1343B5C25827}"/>
                </a:ext>
              </a:extLst>
            </p:cNvPr>
            <p:cNvGrpSpPr/>
            <p:nvPr/>
          </p:nvGrpSpPr>
          <p:grpSpPr>
            <a:xfrm>
              <a:off x="2130975" y="3285773"/>
              <a:ext cx="4634873" cy="831809"/>
              <a:chOff x="2130976" y="666620"/>
              <a:chExt cx="4634873" cy="831809"/>
            </a:xfrm>
          </p:grpSpPr>
          <p:sp>
            <p:nvSpPr>
              <p:cNvPr id="7" name="Oval 6">
                <a:extLst>
                  <a:ext uri="{FF2B5EF4-FFF2-40B4-BE49-F238E27FC236}">
                    <a16:creationId xmlns:a16="http://schemas.microsoft.com/office/drawing/2014/main" id="{F0F61751-B545-45F1-BA9F-31EFE2A6B39C}"/>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6452871B-DDB1-4C19-BC09-9AE2DB9E40E8}"/>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F0D3AE9A-A2EB-491E-BD24-5EE51C8027E0}"/>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55D96B95-12A9-4FC7-A5FD-69E2E64AE358}"/>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A1392678-BD56-498C-BC88-92BABBBD1EF8}"/>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Oval 5">
              <a:extLst>
                <a:ext uri="{FF2B5EF4-FFF2-40B4-BE49-F238E27FC236}">
                  <a16:creationId xmlns:a16="http://schemas.microsoft.com/office/drawing/2014/main" id="{DA90EA79-3668-43A7-ABF5-6248961B41CA}"/>
                </a:ext>
              </a:extLst>
            </p:cNvPr>
            <p:cNvSpPr/>
            <p:nvPr/>
          </p:nvSpPr>
          <p:spPr>
            <a:xfrm>
              <a:off x="7744301" y="2096162"/>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81892880"/>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1B804BA-5CB2-42E3-9525-B9292B99DF0C}"/>
              </a:ext>
            </a:extLst>
          </p:cNvPr>
          <p:cNvGrpSpPr/>
          <p:nvPr/>
        </p:nvGrpSpPr>
        <p:grpSpPr>
          <a:xfrm>
            <a:off x="613588" y="777116"/>
            <a:ext cx="10964823" cy="5039930"/>
            <a:chOff x="617713" y="521935"/>
            <a:chExt cx="10964823" cy="5039930"/>
          </a:xfrm>
        </p:grpSpPr>
        <p:grpSp>
          <p:nvGrpSpPr>
            <p:cNvPr id="3" name="Group 2">
              <a:extLst>
                <a:ext uri="{FF2B5EF4-FFF2-40B4-BE49-F238E27FC236}">
                  <a16:creationId xmlns:a16="http://schemas.microsoft.com/office/drawing/2014/main" id="{2E88B01F-AD6E-43F9-A7CE-2570B3619425}"/>
                </a:ext>
              </a:extLst>
            </p:cNvPr>
            <p:cNvGrpSpPr/>
            <p:nvPr/>
          </p:nvGrpSpPr>
          <p:grpSpPr>
            <a:xfrm>
              <a:off x="617713" y="531800"/>
              <a:ext cx="2544860" cy="2578223"/>
              <a:chOff x="3551140" y="850777"/>
              <a:chExt cx="2905542" cy="3146847"/>
            </a:xfrm>
          </p:grpSpPr>
          <p:sp>
            <p:nvSpPr>
              <p:cNvPr id="17" name="Oval 16">
                <a:extLst>
                  <a:ext uri="{FF2B5EF4-FFF2-40B4-BE49-F238E27FC236}">
                    <a16:creationId xmlns:a16="http://schemas.microsoft.com/office/drawing/2014/main" id="{E839565A-F764-4FC0-A827-F4FB65FE0E8B}"/>
                  </a:ext>
                </a:extLst>
              </p:cNvPr>
              <p:cNvSpPr/>
              <p:nvPr/>
            </p:nvSpPr>
            <p:spPr>
              <a:xfrm>
                <a:off x="3551140"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CCFAF57-030B-451E-A3D1-78EA1B550F3A}"/>
                  </a:ext>
                </a:extLst>
              </p:cNvPr>
              <p:cNvSpPr/>
              <p:nvPr/>
            </p:nvSpPr>
            <p:spPr>
              <a:xfrm>
                <a:off x="5488168"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C6FE504-1D75-41EB-B377-091BAA7C01C6}"/>
                  </a:ext>
                </a:extLst>
              </p:cNvPr>
              <p:cNvSpPr/>
              <p:nvPr/>
            </p:nvSpPr>
            <p:spPr>
              <a:xfrm>
                <a:off x="4519654" y="1977412"/>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F9B6D082-E6E0-4D37-BB00-20016326A2BA}"/>
                  </a:ext>
                </a:extLst>
              </p:cNvPr>
              <p:cNvSpPr/>
              <p:nvPr/>
            </p:nvSpPr>
            <p:spPr>
              <a:xfrm>
                <a:off x="3551140"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0C0311C5-8D14-4BD5-9A19-2C1DD03DD593}"/>
                  </a:ext>
                </a:extLst>
              </p:cNvPr>
              <p:cNvSpPr/>
              <p:nvPr/>
            </p:nvSpPr>
            <p:spPr>
              <a:xfrm>
                <a:off x="5488168"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2D148456-5727-479D-8683-DB8229159E3C}"/>
                </a:ext>
              </a:extLst>
            </p:cNvPr>
            <p:cNvGrpSpPr/>
            <p:nvPr/>
          </p:nvGrpSpPr>
          <p:grpSpPr>
            <a:xfrm>
              <a:off x="4827694" y="521935"/>
              <a:ext cx="2544860" cy="2578223"/>
              <a:chOff x="3551140" y="850777"/>
              <a:chExt cx="2905542" cy="3146847"/>
            </a:xfrm>
          </p:grpSpPr>
          <p:sp>
            <p:nvSpPr>
              <p:cNvPr id="12" name="Oval 11">
                <a:extLst>
                  <a:ext uri="{FF2B5EF4-FFF2-40B4-BE49-F238E27FC236}">
                    <a16:creationId xmlns:a16="http://schemas.microsoft.com/office/drawing/2014/main" id="{F0CA9969-4025-4ED1-ADF0-B39DAF1B0DB3}"/>
                  </a:ext>
                </a:extLst>
              </p:cNvPr>
              <p:cNvSpPr/>
              <p:nvPr/>
            </p:nvSpPr>
            <p:spPr>
              <a:xfrm>
                <a:off x="3551140"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30C785A4-60FB-41DC-9B6A-E75763D84A73}"/>
                  </a:ext>
                </a:extLst>
              </p:cNvPr>
              <p:cNvSpPr/>
              <p:nvPr/>
            </p:nvSpPr>
            <p:spPr>
              <a:xfrm>
                <a:off x="5488168"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0324A4AB-B461-45D8-8C38-CF607B972551}"/>
                  </a:ext>
                </a:extLst>
              </p:cNvPr>
              <p:cNvSpPr/>
              <p:nvPr/>
            </p:nvSpPr>
            <p:spPr>
              <a:xfrm>
                <a:off x="4519654" y="1977412"/>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2D43DE6-5C97-4EF5-94A3-199A98344930}"/>
                  </a:ext>
                </a:extLst>
              </p:cNvPr>
              <p:cNvSpPr/>
              <p:nvPr/>
            </p:nvSpPr>
            <p:spPr>
              <a:xfrm>
                <a:off x="3551140"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45732EE1-B09F-4698-8A3C-B9EE5A0089B5}"/>
                  </a:ext>
                </a:extLst>
              </p:cNvPr>
              <p:cNvSpPr/>
              <p:nvPr/>
            </p:nvSpPr>
            <p:spPr>
              <a:xfrm>
                <a:off x="5488168"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C0B8ED5B-BA61-4BB3-B76E-B592764F62D0}"/>
                </a:ext>
              </a:extLst>
            </p:cNvPr>
            <p:cNvGrpSpPr/>
            <p:nvPr/>
          </p:nvGrpSpPr>
          <p:grpSpPr>
            <a:xfrm>
              <a:off x="9037676" y="531800"/>
              <a:ext cx="2544860" cy="2578223"/>
              <a:chOff x="3551140" y="850777"/>
              <a:chExt cx="2905542" cy="3146847"/>
            </a:xfrm>
          </p:grpSpPr>
          <p:sp>
            <p:nvSpPr>
              <p:cNvPr id="7" name="Oval 6">
                <a:extLst>
                  <a:ext uri="{FF2B5EF4-FFF2-40B4-BE49-F238E27FC236}">
                    <a16:creationId xmlns:a16="http://schemas.microsoft.com/office/drawing/2014/main" id="{4CC784F8-B7F7-488D-8183-B3BFE05C1D47}"/>
                  </a:ext>
                </a:extLst>
              </p:cNvPr>
              <p:cNvSpPr/>
              <p:nvPr/>
            </p:nvSpPr>
            <p:spPr>
              <a:xfrm>
                <a:off x="3551140"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2C8D93CC-2539-49FC-90BA-145BBD2E48EF}"/>
                  </a:ext>
                </a:extLst>
              </p:cNvPr>
              <p:cNvSpPr/>
              <p:nvPr/>
            </p:nvSpPr>
            <p:spPr>
              <a:xfrm>
                <a:off x="5488168"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A1422E8E-A760-4DAD-9189-8ABC0DD39887}"/>
                  </a:ext>
                </a:extLst>
              </p:cNvPr>
              <p:cNvSpPr/>
              <p:nvPr/>
            </p:nvSpPr>
            <p:spPr>
              <a:xfrm>
                <a:off x="4519654" y="1977412"/>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A6C7E8E8-A734-47EF-BA1D-7767A6D2F0EB}"/>
                  </a:ext>
                </a:extLst>
              </p:cNvPr>
              <p:cNvSpPr/>
              <p:nvPr/>
            </p:nvSpPr>
            <p:spPr>
              <a:xfrm>
                <a:off x="3551140"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7D6EBB1D-2764-4138-BC8F-8BE79BE9EE6C}"/>
                  </a:ext>
                </a:extLst>
              </p:cNvPr>
              <p:cNvSpPr/>
              <p:nvPr/>
            </p:nvSpPr>
            <p:spPr>
              <a:xfrm>
                <a:off x="5488168"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Oval 5">
              <a:extLst>
                <a:ext uri="{FF2B5EF4-FFF2-40B4-BE49-F238E27FC236}">
                  <a16:creationId xmlns:a16="http://schemas.microsoft.com/office/drawing/2014/main" id="{F8E54FE5-9DA1-46E8-A0B9-DC44FC2151A4}"/>
                </a:ext>
              </a:extLst>
            </p:cNvPr>
            <p:cNvSpPr/>
            <p:nvPr/>
          </p:nvSpPr>
          <p:spPr>
            <a:xfrm>
              <a:off x="5675980" y="4829755"/>
              <a:ext cx="848287" cy="73211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477233711"/>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6046ADE-31F1-4869-8ADF-96B05BDA5664}"/>
              </a:ext>
            </a:extLst>
          </p:cNvPr>
          <p:cNvGrpSpPr/>
          <p:nvPr/>
        </p:nvGrpSpPr>
        <p:grpSpPr>
          <a:xfrm>
            <a:off x="2526857" y="540544"/>
            <a:ext cx="6780175" cy="5776912"/>
            <a:chOff x="2526857" y="540544"/>
            <a:chExt cx="6780175" cy="5776912"/>
          </a:xfrm>
        </p:grpSpPr>
        <p:grpSp>
          <p:nvGrpSpPr>
            <p:cNvPr id="3" name="Group 2">
              <a:extLst>
                <a:ext uri="{FF2B5EF4-FFF2-40B4-BE49-F238E27FC236}">
                  <a16:creationId xmlns:a16="http://schemas.microsoft.com/office/drawing/2014/main" id="{07FF26D3-2F0F-4A59-9974-3BDF7A4F9463}"/>
                </a:ext>
              </a:extLst>
            </p:cNvPr>
            <p:cNvGrpSpPr/>
            <p:nvPr/>
          </p:nvGrpSpPr>
          <p:grpSpPr>
            <a:xfrm>
              <a:off x="2526857" y="540544"/>
              <a:ext cx="2693729" cy="5776912"/>
              <a:chOff x="4451350" y="193675"/>
              <a:chExt cx="3018790" cy="6497637"/>
            </a:xfrm>
          </p:grpSpPr>
          <p:sp>
            <p:nvSpPr>
              <p:cNvPr id="13" name="Oval 12">
                <a:extLst>
                  <a:ext uri="{FF2B5EF4-FFF2-40B4-BE49-F238E27FC236}">
                    <a16:creationId xmlns:a16="http://schemas.microsoft.com/office/drawing/2014/main" id="{B2A5DB01-BC07-4241-B9FA-1D4713B4026C}"/>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1EB0E16-E524-42A5-93FF-CBDE3663C31B}"/>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2B199100-542B-475E-B4B5-02424B542C19}"/>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C5DECA1-E10F-48AA-9ECC-9939B59A8F10}"/>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61CED49-A5E3-4944-81C8-AB5C3E95B078}"/>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54B9F07B-D020-4831-99BF-6159DADDBC60}"/>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8F22F4BF-0D2B-4396-811A-06F57ABD78E9}"/>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F571CDE7-C59B-4773-ADA1-108B8D8F78C8}"/>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5F1837D4-4307-41FE-A903-B840C6D41D89}"/>
                </a:ext>
              </a:extLst>
            </p:cNvPr>
            <p:cNvGrpSpPr/>
            <p:nvPr/>
          </p:nvGrpSpPr>
          <p:grpSpPr>
            <a:xfrm>
              <a:off x="6613303" y="540544"/>
              <a:ext cx="2693729" cy="5776912"/>
              <a:chOff x="4451350" y="193675"/>
              <a:chExt cx="3018790" cy="6497637"/>
            </a:xfrm>
          </p:grpSpPr>
          <p:sp>
            <p:nvSpPr>
              <p:cNvPr id="5" name="Oval 4">
                <a:extLst>
                  <a:ext uri="{FF2B5EF4-FFF2-40B4-BE49-F238E27FC236}">
                    <a16:creationId xmlns:a16="http://schemas.microsoft.com/office/drawing/2014/main" id="{0A2C4CC9-754D-4A2E-A4B5-03CD789EA5F9}"/>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10E3CE1-6DE0-4BE1-868E-0FF844A03708}"/>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482FA7C-87E7-4CC5-B804-8BF6C853CEFF}"/>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ED426AB-2218-40CD-A050-72834D26E7DC}"/>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8C5792A-4FF0-4E1A-B9C2-16C34E399F42}"/>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A274E04-3D85-48EF-90F5-B57FE321F1C3}"/>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71E2155-EFF6-4C93-AA4A-3B1A9994FE19}"/>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158BF56-D091-4251-AC80-85C0F50F893F}"/>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219743901"/>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5F9E83A-0BF3-4C0E-9498-7B386B8F7B29}"/>
              </a:ext>
            </a:extLst>
          </p:cNvPr>
          <p:cNvGrpSpPr/>
          <p:nvPr/>
        </p:nvGrpSpPr>
        <p:grpSpPr>
          <a:xfrm>
            <a:off x="2413907" y="684759"/>
            <a:ext cx="7010083" cy="5513385"/>
            <a:chOff x="1765321" y="670896"/>
            <a:chExt cx="7010083" cy="5513385"/>
          </a:xfrm>
        </p:grpSpPr>
        <p:grpSp>
          <p:nvGrpSpPr>
            <p:cNvPr id="3" name="Group 2">
              <a:extLst>
                <a:ext uri="{FF2B5EF4-FFF2-40B4-BE49-F238E27FC236}">
                  <a16:creationId xmlns:a16="http://schemas.microsoft.com/office/drawing/2014/main" id="{B8D8C634-261F-4CAD-9C0F-F78AA06A593F}"/>
                </a:ext>
              </a:extLst>
            </p:cNvPr>
            <p:cNvGrpSpPr/>
            <p:nvPr/>
          </p:nvGrpSpPr>
          <p:grpSpPr>
            <a:xfrm>
              <a:off x="1765321" y="670896"/>
              <a:ext cx="2030502" cy="2136100"/>
              <a:chOff x="1847850" y="1649185"/>
              <a:chExt cx="3219450" cy="3346179"/>
            </a:xfrm>
          </p:grpSpPr>
          <p:sp>
            <p:nvSpPr>
              <p:cNvPr id="19" name="Oval 18">
                <a:extLst>
                  <a:ext uri="{FF2B5EF4-FFF2-40B4-BE49-F238E27FC236}">
                    <a16:creationId xmlns:a16="http://schemas.microsoft.com/office/drawing/2014/main" id="{A4A24C95-0E0B-40A1-A39C-46D69E52BCB3}"/>
                  </a:ext>
                </a:extLst>
              </p:cNvPr>
              <p:cNvSpPr/>
              <p:nvPr/>
            </p:nvSpPr>
            <p:spPr>
              <a:xfrm>
                <a:off x="1847850" y="16527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81B46B53-B242-4D45-8343-59C04D6D6246}"/>
                  </a:ext>
                </a:extLst>
              </p:cNvPr>
              <p:cNvSpPr/>
              <p:nvPr/>
            </p:nvSpPr>
            <p:spPr>
              <a:xfrm>
                <a:off x="3810000" y="1649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DF4FA4B4-A3CE-4DC0-AFF8-4531ED2113B9}"/>
                  </a:ext>
                </a:extLst>
              </p:cNvPr>
              <p:cNvSpPr/>
              <p:nvPr/>
            </p:nvSpPr>
            <p:spPr>
              <a:xfrm>
                <a:off x="1847850" y="3672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BC89163-395F-44CE-B227-AB360BDF60C4}"/>
                  </a:ext>
                </a:extLst>
              </p:cNvPr>
              <p:cNvSpPr/>
              <p:nvPr/>
            </p:nvSpPr>
            <p:spPr>
              <a:xfrm>
                <a:off x="3810000" y="36923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BB8F51DA-2196-4EFC-9173-F3643836DE26}"/>
                </a:ext>
              </a:extLst>
            </p:cNvPr>
            <p:cNvGrpSpPr/>
            <p:nvPr/>
          </p:nvGrpSpPr>
          <p:grpSpPr>
            <a:xfrm>
              <a:off x="1765321" y="4035730"/>
              <a:ext cx="2030502" cy="2136100"/>
              <a:chOff x="1847850" y="1649185"/>
              <a:chExt cx="3219450" cy="3346179"/>
            </a:xfrm>
          </p:grpSpPr>
          <p:sp>
            <p:nvSpPr>
              <p:cNvPr id="15" name="Oval 14">
                <a:extLst>
                  <a:ext uri="{FF2B5EF4-FFF2-40B4-BE49-F238E27FC236}">
                    <a16:creationId xmlns:a16="http://schemas.microsoft.com/office/drawing/2014/main" id="{7E21F214-F674-4C95-8410-590EE6E76C2F}"/>
                  </a:ext>
                </a:extLst>
              </p:cNvPr>
              <p:cNvSpPr/>
              <p:nvPr/>
            </p:nvSpPr>
            <p:spPr>
              <a:xfrm>
                <a:off x="1847850" y="16527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631AB51C-0950-47C2-83CD-B857EAA3DFCB}"/>
                  </a:ext>
                </a:extLst>
              </p:cNvPr>
              <p:cNvSpPr/>
              <p:nvPr/>
            </p:nvSpPr>
            <p:spPr>
              <a:xfrm>
                <a:off x="3810000" y="1649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0DAA0BEB-287F-44A6-AF62-B984152C34DF}"/>
                  </a:ext>
                </a:extLst>
              </p:cNvPr>
              <p:cNvSpPr/>
              <p:nvPr/>
            </p:nvSpPr>
            <p:spPr>
              <a:xfrm>
                <a:off x="1847850" y="3672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88CC4BC-D048-4C0B-B1FF-BB48A4701F19}"/>
                  </a:ext>
                </a:extLst>
              </p:cNvPr>
              <p:cNvSpPr/>
              <p:nvPr/>
            </p:nvSpPr>
            <p:spPr>
              <a:xfrm>
                <a:off x="3810000" y="36923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17A15EBF-7A21-4BA6-A3EF-D682DF215D89}"/>
                </a:ext>
              </a:extLst>
            </p:cNvPr>
            <p:cNvGrpSpPr/>
            <p:nvPr/>
          </p:nvGrpSpPr>
          <p:grpSpPr>
            <a:xfrm>
              <a:off x="6744902" y="670896"/>
              <a:ext cx="2030502" cy="2136100"/>
              <a:chOff x="1847850" y="1649185"/>
              <a:chExt cx="3219450" cy="3346179"/>
            </a:xfrm>
          </p:grpSpPr>
          <p:sp>
            <p:nvSpPr>
              <p:cNvPr id="11" name="Oval 10">
                <a:extLst>
                  <a:ext uri="{FF2B5EF4-FFF2-40B4-BE49-F238E27FC236}">
                    <a16:creationId xmlns:a16="http://schemas.microsoft.com/office/drawing/2014/main" id="{AB67FFF9-4CC4-4878-B51F-C4987261F095}"/>
                  </a:ext>
                </a:extLst>
              </p:cNvPr>
              <p:cNvSpPr/>
              <p:nvPr/>
            </p:nvSpPr>
            <p:spPr>
              <a:xfrm>
                <a:off x="1847850" y="16527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50C08DD-774C-44DC-A927-8813110B9B6E}"/>
                  </a:ext>
                </a:extLst>
              </p:cNvPr>
              <p:cNvSpPr/>
              <p:nvPr/>
            </p:nvSpPr>
            <p:spPr>
              <a:xfrm>
                <a:off x="3810000" y="1649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05C416B-950E-4167-977F-1517F41FB264}"/>
                  </a:ext>
                </a:extLst>
              </p:cNvPr>
              <p:cNvSpPr/>
              <p:nvPr/>
            </p:nvSpPr>
            <p:spPr>
              <a:xfrm>
                <a:off x="1847850" y="3672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9365269-EA04-4B9F-9A54-B92DD9EB98FE}"/>
                  </a:ext>
                </a:extLst>
              </p:cNvPr>
              <p:cNvSpPr/>
              <p:nvPr/>
            </p:nvSpPr>
            <p:spPr>
              <a:xfrm>
                <a:off x="3810000" y="36923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a:extLst>
                <a:ext uri="{FF2B5EF4-FFF2-40B4-BE49-F238E27FC236}">
                  <a16:creationId xmlns:a16="http://schemas.microsoft.com/office/drawing/2014/main" id="{459FCEBA-F350-4C4C-A45A-BCE4692110B5}"/>
                </a:ext>
              </a:extLst>
            </p:cNvPr>
            <p:cNvGrpSpPr/>
            <p:nvPr/>
          </p:nvGrpSpPr>
          <p:grpSpPr>
            <a:xfrm>
              <a:off x="6744902" y="4048181"/>
              <a:ext cx="2030502" cy="2136100"/>
              <a:chOff x="1847850" y="1649185"/>
              <a:chExt cx="3219450" cy="3346179"/>
            </a:xfrm>
          </p:grpSpPr>
          <p:sp>
            <p:nvSpPr>
              <p:cNvPr id="7" name="Oval 6">
                <a:extLst>
                  <a:ext uri="{FF2B5EF4-FFF2-40B4-BE49-F238E27FC236}">
                    <a16:creationId xmlns:a16="http://schemas.microsoft.com/office/drawing/2014/main" id="{31100B7D-BEDC-4963-97B0-1B0C748A3CEE}"/>
                  </a:ext>
                </a:extLst>
              </p:cNvPr>
              <p:cNvSpPr/>
              <p:nvPr/>
            </p:nvSpPr>
            <p:spPr>
              <a:xfrm>
                <a:off x="1847850" y="16527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1D6CFB5-0153-4B4B-8EBB-40235F601B55}"/>
                  </a:ext>
                </a:extLst>
              </p:cNvPr>
              <p:cNvSpPr/>
              <p:nvPr/>
            </p:nvSpPr>
            <p:spPr>
              <a:xfrm>
                <a:off x="3810000" y="1649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824B8E2-FA7D-4570-B556-7806BE14342D}"/>
                  </a:ext>
                </a:extLst>
              </p:cNvPr>
              <p:cNvSpPr/>
              <p:nvPr/>
            </p:nvSpPr>
            <p:spPr>
              <a:xfrm>
                <a:off x="1847850" y="3672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656E782-B492-42DB-8A06-2E7F592E9108}"/>
                  </a:ext>
                </a:extLst>
              </p:cNvPr>
              <p:cNvSpPr/>
              <p:nvPr/>
            </p:nvSpPr>
            <p:spPr>
              <a:xfrm>
                <a:off x="3810000" y="36923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784076151"/>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DA92662-0F9D-408B-B834-98B72A3F676A}"/>
              </a:ext>
            </a:extLst>
          </p:cNvPr>
          <p:cNvGrpSpPr/>
          <p:nvPr/>
        </p:nvGrpSpPr>
        <p:grpSpPr>
          <a:xfrm>
            <a:off x="807101" y="396455"/>
            <a:ext cx="10661115" cy="6209636"/>
            <a:chOff x="815607" y="420926"/>
            <a:chExt cx="10661115" cy="6209636"/>
          </a:xfrm>
        </p:grpSpPr>
        <p:grpSp>
          <p:nvGrpSpPr>
            <p:cNvPr id="3" name="Group 2">
              <a:extLst>
                <a:ext uri="{FF2B5EF4-FFF2-40B4-BE49-F238E27FC236}">
                  <a16:creationId xmlns:a16="http://schemas.microsoft.com/office/drawing/2014/main" id="{86EA4BE8-38A9-4AF3-AE22-350913066781}"/>
                </a:ext>
              </a:extLst>
            </p:cNvPr>
            <p:cNvGrpSpPr/>
            <p:nvPr/>
          </p:nvGrpSpPr>
          <p:grpSpPr>
            <a:xfrm>
              <a:off x="815607" y="420926"/>
              <a:ext cx="2544860" cy="2578223"/>
              <a:chOff x="3551140" y="850777"/>
              <a:chExt cx="2905542" cy="3146847"/>
            </a:xfrm>
          </p:grpSpPr>
          <p:sp>
            <p:nvSpPr>
              <p:cNvPr id="17" name="Oval 16">
                <a:extLst>
                  <a:ext uri="{FF2B5EF4-FFF2-40B4-BE49-F238E27FC236}">
                    <a16:creationId xmlns:a16="http://schemas.microsoft.com/office/drawing/2014/main" id="{B7EEF1D7-D710-4F02-838E-636E4EC9A3A8}"/>
                  </a:ext>
                </a:extLst>
              </p:cNvPr>
              <p:cNvSpPr/>
              <p:nvPr/>
            </p:nvSpPr>
            <p:spPr>
              <a:xfrm>
                <a:off x="3551140"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5CA5BCF6-E46C-4472-97A9-E5A231635E58}"/>
                  </a:ext>
                </a:extLst>
              </p:cNvPr>
              <p:cNvSpPr/>
              <p:nvPr/>
            </p:nvSpPr>
            <p:spPr>
              <a:xfrm>
                <a:off x="5488168"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0609869B-2530-4624-A961-0A77755F421A}"/>
                  </a:ext>
                </a:extLst>
              </p:cNvPr>
              <p:cNvSpPr/>
              <p:nvPr/>
            </p:nvSpPr>
            <p:spPr>
              <a:xfrm>
                <a:off x="4519654" y="1977412"/>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09968B4B-45E5-45D0-9EF8-64A0EAA70373}"/>
                  </a:ext>
                </a:extLst>
              </p:cNvPr>
              <p:cNvSpPr/>
              <p:nvPr/>
            </p:nvSpPr>
            <p:spPr>
              <a:xfrm>
                <a:off x="3551140"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703CE478-8EBF-43D8-8848-33769BF2904D}"/>
                  </a:ext>
                </a:extLst>
              </p:cNvPr>
              <p:cNvSpPr/>
              <p:nvPr/>
            </p:nvSpPr>
            <p:spPr>
              <a:xfrm>
                <a:off x="5488168"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F34528D1-7D48-493F-B15D-0A920662F203}"/>
                </a:ext>
              </a:extLst>
            </p:cNvPr>
            <p:cNvGrpSpPr/>
            <p:nvPr/>
          </p:nvGrpSpPr>
          <p:grpSpPr>
            <a:xfrm>
              <a:off x="4823570" y="1899697"/>
              <a:ext cx="2544860" cy="2578223"/>
              <a:chOff x="3551140" y="850777"/>
              <a:chExt cx="2905542" cy="3146847"/>
            </a:xfrm>
          </p:grpSpPr>
          <p:sp>
            <p:nvSpPr>
              <p:cNvPr id="12" name="Oval 11">
                <a:extLst>
                  <a:ext uri="{FF2B5EF4-FFF2-40B4-BE49-F238E27FC236}">
                    <a16:creationId xmlns:a16="http://schemas.microsoft.com/office/drawing/2014/main" id="{EFFB98EE-370E-4EE8-B4AF-75B5777074BF}"/>
                  </a:ext>
                </a:extLst>
              </p:cNvPr>
              <p:cNvSpPr/>
              <p:nvPr/>
            </p:nvSpPr>
            <p:spPr>
              <a:xfrm>
                <a:off x="3551140"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8BD607B7-A556-43D2-8A26-FF550376AF99}"/>
                  </a:ext>
                </a:extLst>
              </p:cNvPr>
              <p:cNvSpPr/>
              <p:nvPr/>
            </p:nvSpPr>
            <p:spPr>
              <a:xfrm>
                <a:off x="5488168" y="3104048"/>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2B677969-3167-4BFB-B85B-FC9848A0D8B5}"/>
                  </a:ext>
                </a:extLst>
              </p:cNvPr>
              <p:cNvSpPr/>
              <p:nvPr/>
            </p:nvSpPr>
            <p:spPr>
              <a:xfrm>
                <a:off x="4519654" y="1977412"/>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FDCA8AFE-0264-42C5-A301-ABDBBBAD7CA8}"/>
                  </a:ext>
                </a:extLst>
              </p:cNvPr>
              <p:cNvSpPr/>
              <p:nvPr/>
            </p:nvSpPr>
            <p:spPr>
              <a:xfrm>
                <a:off x="3551140"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FCDC27AE-3AD4-419B-8F61-20230CE057BA}"/>
                  </a:ext>
                </a:extLst>
              </p:cNvPr>
              <p:cNvSpPr/>
              <p:nvPr/>
            </p:nvSpPr>
            <p:spPr>
              <a:xfrm>
                <a:off x="5488168" y="850777"/>
                <a:ext cx="968514" cy="893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48042927-1AA9-486F-AAA7-8EDA9786BEC8}"/>
                </a:ext>
              </a:extLst>
            </p:cNvPr>
            <p:cNvGrpSpPr/>
            <p:nvPr/>
          </p:nvGrpSpPr>
          <p:grpSpPr>
            <a:xfrm>
              <a:off x="8921621" y="3641008"/>
              <a:ext cx="2555101" cy="2989554"/>
              <a:chOff x="4554537" y="1725930"/>
              <a:chExt cx="3814763" cy="4654550"/>
            </a:xfrm>
          </p:grpSpPr>
          <p:sp>
            <p:nvSpPr>
              <p:cNvPr id="6" name="Oval 5">
                <a:extLst>
                  <a:ext uri="{FF2B5EF4-FFF2-40B4-BE49-F238E27FC236}">
                    <a16:creationId xmlns:a16="http://schemas.microsoft.com/office/drawing/2014/main" id="{1BA993C6-01E5-4291-A204-A91B86FF7143}"/>
                  </a:ext>
                </a:extLst>
              </p:cNvPr>
              <p:cNvSpPr/>
              <p:nvPr/>
            </p:nvSpPr>
            <p:spPr>
              <a:xfrm>
                <a:off x="7112000" y="50774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96A7191-2A55-4977-951A-446CEDBC9280}"/>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8128098-8239-44AE-864F-4D4F95AD0B37}"/>
                  </a:ext>
                </a:extLst>
              </p:cNvPr>
              <p:cNvSpPr/>
              <p:nvPr/>
            </p:nvSpPr>
            <p:spPr>
              <a:xfrm>
                <a:off x="7099300"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4DA5CCF-95C6-439C-8128-99778F7EAF88}"/>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031D2F3-9F09-4495-A3EF-519CE35F25FB}"/>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BFBD209-1A04-4E74-8168-15130DBFBF97}"/>
                  </a:ext>
                </a:extLst>
              </p:cNvPr>
              <p:cNvSpPr/>
              <p:nvPr/>
            </p:nvSpPr>
            <p:spPr>
              <a:xfrm>
                <a:off x="7099300"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878707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sp>
        <p:nvSpPr>
          <p:cNvPr id="2" name="TextBox 1"/>
          <p:cNvSpPr txBox="1"/>
          <p:nvPr/>
        </p:nvSpPr>
        <p:spPr>
          <a:xfrm>
            <a:off x="622301" y="552105"/>
            <a:ext cx="10890684" cy="3416320"/>
          </a:xfrm>
          <a:prstGeom prst="rect">
            <a:avLst/>
          </a:prstGeom>
          <a:noFill/>
        </p:spPr>
        <p:txBody>
          <a:bodyPr wrap="square" rtlCol="0">
            <a:spAutoFit/>
          </a:bodyPr>
          <a:lstStyle/>
          <a:p>
            <a:r>
              <a:rPr lang="en-US" sz="2200" dirty="0"/>
              <a:t>This power point is organized by number of dots.  Look for the green slides – they are the breaks between quantities of dots.  Select the arrangement that you think best suits your students’ needs.  You can either use the slide within this ppt (just write the slide’s number in your lesson plans) or copy the slide and create your own </a:t>
            </a:r>
            <a:r>
              <a:rPr lang="en-US" sz="2200" dirty="0" err="1"/>
              <a:t>ppt</a:t>
            </a:r>
            <a:r>
              <a:rPr lang="en-US" sz="2200" dirty="0"/>
              <a:t> file.</a:t>
            </a:r>
          </a:p>
          <a:p>
            <a:endParaRPr lang="en-US" sz="2200" dirty="0"/>
          </a:p>
          <a:p>
            <a:r>
              <a:rPr lang="en-US" sz="2200" dirty="0"/>
              <a:t>These dot image slides are NOT animated to have the image disappear.  Find file “with animation” if that is a feature you would like to use with your students.  These slides can be printed to make dot image cards.</a:t>
            </a:r>
            <a:endParaRPr lang="en-US" sz="2000" dirty="0">
              <a:solidFill>
                <a:srgbClr val="FF0000"/>
              </a:solidFill>
            </a:endParaRPr>
          </a:p>
          <a:p>
            <a:endParaRPr lang="en-US" sz="2000" dirty="0"/>
          </a:p>
          <a:p>
            <a:endParaRPr lang="en-US" sz="2000" dirty="0"/>
          </a:p>
        </p:txBody>
      </p:sp>
      <p:pic>
        <p:nvPicPr>
          <p:cNvPr id="3"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032001" y="3573400"/>
            <a:ext cx="7518400" cy="328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43941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F3E9201-2942-4B41-B11A-A4AAA6D4E87C}"/>
              </a:ext>
            </a:extLst>
          </p:cNvPr>
          <p:cNvGrpSpPr/>
          <p:nvPr/>
        </p:nvGrpSpPr>
        <p:grpSpPr>
          <a:xfrm rot="16200000">
            <a:off x="5115906" y="993428"/>
            <a:ext cx="1266190" cy="4607878"/>
            <a:chOff x="1250950" y="353694"/>
            <a:chExt cx="1266190" cy="4607878"/>
          </a:xfrm>
        </p:grpSpPr>
        <p:sp>
          <p:nvSpPr>
            <p:cNvPr id="3" name="Oval 2">
              <a:extLst>
                <a:ext uri="{FF2B5EF4-FFF2-40B4-BE49-F238E27FC236}">
                  <a16:creationId xmlns:a16="http://schemas.microsoft.com/office/drawing/2014/main" id="{724CAEB1-3273-476B-B673-4AEBDF5B67B7}"/>
                </a:ext>
              </a:extLst>
            </p:cNvPr>
            <p:cNvSpPr/>
            <p:nvPr/>
          </p:nvSpPr>
          <p:spPr>
            <a:xfrm>
              <a:off x="1250950" y="35369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3E251EC-2525-48AF-BFB4-5C5196371034}"/>
                </a:ext>
              </a:extLst>
            </p:cNvPr>
            <p:cNvSpPr/>
            <p:nvPr/>
          </p:nvSpPr>
          <p:spPr>
            <a:xfrm>
              <a:off x="1250950" y="20061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365F933-4073-42D3-9446-DE4BFF56BAE3}"/>
                </a:ext>
              </a:extLst>
            </p:cNvPr>
            <p:cNvSpPr/>
            <p:nvPr/>
          </p:nvSpPr>
          <p:spPr>
            <a:xfrm>
              <a:off x="1259840" y="365855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77670468"/>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F7E84C4-E9C6-4D26-9C96-801B77FBA155}"/>
              </a:ext>
            </a:extLst>
          </p:cNvPr>
          <p:cNvGrpSpPr/>
          <p:nvPr/>
        </p:nvGrpSpPr>
        <p:grpSpPr>
          <a:xfrm>
            <a:off x="1750252" y="1254640"/>
            <a:ext cx="8691496" cy="3891516"/>
            <a:chOff x="1926885" y="1244010"/>
            <a:chExt cx="8593411" cy="4116452"/>
          </a:xfrm>
        </p:grpSpPr>
        <p:sp>
          <p:nvSpPr>
            <p:cNvPr id="3" name="Oval 2">
              <a:extLst>
                <a:ext uri="{FF2B5EF4-FFF2-40B4-BE49-F238E27FC236}">
                  <a16:creationId xmlns:a16="http://schemas.microsoft.com/office/drawing/2014/main" id="{1DEA9856-CE14-43BD-A39D-306135942B1D}"/>
                </a:ext>
              </a:extLst>
            </p:cNvPr>
            <p:cNvSpPr>
              <a:spLocks noChangeArrowheads="1"/>
            </p:cNvSpPr>
            <p:nvPr/>
          </p:nvSpPr>
          <p:spPr bwMode="auto">
            <a:xfrm>
              <a:off x="5198240"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4" name="Oval 3">
              <a:extLst>
                <a:ext uri="{FF2B5EF4-FFF2-40B4-BE49-F238E27FC236}">
                  <a16:creationId xmlns:a16="http://schemas.microsoft.com/office/drawing/2014/main" id="{0917C6D8-78E9-48EE-AD93-38CCA1A91FFE}"/>
                </a:ext>
              </a:extLst>
            </p:cNvPr>
            <p:cNvSpPr>
              <a:spLocks noChangeArrowheads="1"/>
            </p:cNvSpPr>
            <p:nvPr/>
          </p:nvSpPr>
          <p:spPr bwMode="auto">
            <a:xfrm>
              <a:off x="5198241"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BEF55278-9854-43AB-8C2C-E54F8C52C62F}"/>
                </a:ext>
              </a:extLst>
            </p:cNvPr>
            <p:cNvSpPr>
              <a:spLocks noChangeArrowheads="1"/>
            </p:cNvSpPr>
            <p:nvPr/>
          </p:nvSpPr>
          <p:spPr bwMode="auto">
            <a:xfrm>
              <a:off x="5198240"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12">
              <a:extLst>
                <a:ext uri="{FF2B5EF4-FFF2-40B4-BE49-F238E27FC236}">
                  <a16:creationId xmlns:a16="http://schemas.microsoft.com/office/drawing/2014/main" id="{EE534629-FBBD-4B95-AB26-F54E8D6AB0AF}"/>
                </a:ext>
              </a:extLst>
            </p:cNvPr>
            <p:cNvSpPr>
              <a:spLocks noChangeArrowheads="1"/>
            </p:cNvSpPr>
            <p:nvPr/>
          </p:nvSpPr>
          <p:spPr bwMode="auto">
            <a:xfrm>
              <a:off x="6391306"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7" name="Oval 14">
              <a:extLst>
                <a:ext uri="{FF2B5EF4-FFF2-40B4-BE49-F238E27FC236}">
                  <a16:creationId xmlns:a16="http://schemas.microsoft.com/office/drawing/2014/main" id="{AD638CAD-85B3-4C3D-B9DB-517DF653B3A4}"/>
                </a:ext>
              </a:extLst>
            </p:cNvPr>
            <p:cNvSpPr>
              <a:spLocks noChangeArrowheads="1"/>
            </p:cNvSpPr>
            <p:nvPr/>
          </p:nvSpPr>
          <p:spPr bwMode="auto">
            <a:xfrm>
              <a:off x="6391307"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16">
              <a:extLst>
                <a:ext uri="{FF2B5EF4-FFF2-40B4-BE49-F238E27FC236}">
                  <a16:creationId xmlns:a16="http://schemas.microsoft.com/office/drawing/2014/main" id="{31B5A293-ED39-4675-9062-A809C40C594F}"/>
                </a:ext>
              </a:extLst>
            </p:cNvPr>
            <p:cNvSpPr>
              <a:spLocks noChangeArrowheads="1"/>
            </p:cNvSpPr>
            <p:nvPr/>
          </p:nvSpPr>
          <p:spPr bwMode="auto">
            <a:xfrm>
              <a:off x="6391306"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29B16B69-0C61-4F3B-A29D-8498C9624139}"/>
                </a:ext>
              </a:extLst>
            </p:cNvPr>
            <p:cNvSpPr>
              <a:spLocks noChangeArrowheads="1"/>
            </p:cNvSpPr>
            <p:nvPr/>
          </p:nvSpPr>
          <p:spPr bwMode="auto">
            <a:xfrm>
              <a:off x="8432839"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A70776B9-C1F1-4DB7-AC29-400E39B58151}"/>
                </a:ext>
              </a:extLst>
            </p:cNvPr>
            <p:cNvSpPr>
              <a:spLocks noChangeArrowheads="1"/>
            </p:cNvSpPr>
            <p:nvPr/>
          </p:nvSpPr>
          <p:spPr bwMode="auto">
            <a:xfrm>
              <a:off x="8421725"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4">
              <a:extLst>
                <a:ext uri="{FF2B5EF4-FFF2-40B4-BE49-F238E27FC236}">
                  <a16:creationId xmlns:a16="http://schemas.microsoft.com/office/drawing/2014/main" id="{B8C62E78-7A53-4959-85A3-0306031CD45A}"/>
                </a:ext>
              </a:extLst>
            </p:cNvPr>
            <p:cNvSpPr>
              <a:spLocks noChangeArrowheads="1"/>
            </p:cNvSpPr>
            <p:nvPr/>
          </p:nvSpPr>
          <p:spPr bwMode="auto">
            <a:xfrm>
              <a:off x="961479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6">
              <a:extLst>
                <a:ext uri="{FF2B5EF4-FFF2-40B4-BE49-F238E27FC236}">
                  <a16:creationId xmlns:a16="http://schemas.microsoft.com/office/drawing/2014/main" id="{15D4511E-6FE0-4705-A0C5-5C9660473F3F}"/>
                </a:ext>
              </a:extLst>
            </p:cNvPr>
            <p:cNvSpPr>
              <a:spLocks noChangeArrowheads="1"/>
            </p:cNvSpPr>
            <p:nvPr/>
          </p:nvSpPr>
          <p:spPr bwMode="auto">
            <a:xfrm>
              <a:off x="9614791"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524FC268-0E58-4D61-ACC7-00C807B7E928}"/>
                </a:ext>
              </a:extLst>
            </p:cNvPr>
            <p:cNvSpPr>
              <a:spLocks noChangeArrowheads="1"/>
            </p:cNvSpPr>
            <p:nvPr/>
          </p:nvSpPr>
          <p:spPr bwMode="auto">
            <a:xfrm>
              <a:off x="1926885"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ABD33CA5-CD62-4B0E-B421-CBBD6282D718}"/>
                </a:ext>
              </a:extLst>
            </p:cNvPr>
            <p:cNvSpPr>
              <a:spLocks noChangeArrowheads="1"/>
            </p:cNvSpPr>
            <p:nvPr/>
          </p:nvSpPr>
          <p:spPr bwMode="auto">
            <a:xfrm>
              <a:off x="1926886"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8EEB7EED-1FD0-4CBB-ACA9-8DFDFD3C00B8}"/>
                </a:ext>
              </a:extLst>
            </p:cNvPr>
            <p:cNvSpPr>
              <a:spLocks noChangeArrowheads="1"/>
            </p:cNvSpPr>
            <p:nvPr/>
          </p:nvSpPr>
          <p:spPr bwMode="auto">
            <a:xfrm>
              <a:off x="1926885"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2">
              <a:extLst>
                <a:ext uri="{FF2B5EF4-FFF2-40B4-BE49-F238E27FC236}">
                  <a16:creationId xmlns:a16="http://schemas.microsoft.com/office/drawing/2014/main" id="{F0F99ED2-D00A-4F07-9F14-E25AE2ECDC2F}"/>
                </a:ext>
              </a:extLst>
            </p:cNvPr>
            <p:cNvSpPr>
              <a:spLocks noChangeArrowheads="1"/>
            </p:cNvSpPr>
            <p:nvPr/>
          </p:nvSpPr>
          <p:spPr bwMode="auto">
            <a:xfrm>
              <a:off x="311995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7" name="Oval 14">
              <a:extLst>
                <a:ext uri="{FF2B5EF4-FFF2-40B4-BE49-F238E27FC236}">
                  <a16:creationId xmlns:a16="http://schemas.microsoft.com/office/drawing/2014/main" id="{E4C392A0-3A4D-431E-849B-6EF51D5F91FF}"/>
                </a:ext>
              </a:extLst>
            </p:cNvPr>
            <p:cNvSpPr>
              <a:spLocks noChangeArrowheads="1"/>
            </p:cNvSpPr>
            <p:nvPr/>
          </p:nvSpPr>
          <p:spPr bwMode="auto">
            <a:xfrm>
              <a:off x="311995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6">
              <a:extLst>
                <a:ext uri="{FF2B5EF4-FFF2-40B4-BE49-F238E27FC236}">
                  <a16:creationId xmlns:a16="http://schemas.microsoft.com/office/drawing/2014/main" id="{8DE6F995-4049-4D4D-92A9-BB1DADB1341C}"/>
                </a:ext>
              </a:extLst>
            </p:cNvPr>
            <p:cNvSpPr>
              <a:spLocks noChangeArrowheads="1"/>
            </p:cNvSpPr>
            <p:nvPr/>
          </p:nvSpPr>
          <p:spPr bwMode="auto">
            <a:xfrm>
              <a:off x="3119951"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4113276924"/>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119CDAF-0A3C-4EA7-8D72-3D0AFCA75B04}"/>
              </a:ext>
            </a:extLst>
          </p:cNvPr>
          <p:cNvGrpSpPr/>
          <p:nvPr/>
        </p:nvGrpSpPr>
        <p:grpSpPr>
          <a:xfrm>
            <a:off x="1194390" y="1074066"/>
            <a:ext cx="9797962" cy="4476130"/>
            <a:chOff x="912569" y="1095331"/>
            <a:chExt cx="9797962" cy="4476130"/>
          </a:xfrm>
        </p:grpSpPr>
        <p:grpSp>
          <p:nvGrpSpPr>
            <p:cNvPr id="3" name="Group 2">
              <a:extLst>
                <a:ext uri="{FF2B5EF4-FFF2-40B4-BE49-F238E27FC236}">
                  <a16:creationId xmlns:a16="http://schemas.microsoft.com/office/drawing/2014/main" id="{4EE52959-B665-44AD-991E-E79AF7E21215}"/>
                </a:ext>
              </a:extLst>
            </p:cNvPr>
            <p:cNvGrpSpPr/>
            <p:nvPr/>
          </p:nvGrpSpPr>
          <p:grpSpPr>
            <a:xfrm>
              <a:off x="912569" y="1095331"/>
              <a:ext cx="5328743" cy="4476130"/>
              <a:chOff x="2971800" y="1066800"/>
              <a:chExt cx="4495800" cy="3200400"/>
            </a:xfrm>
          </p:grpSpPr>
          <p:sp>
            <p:nvSpPr>
              <p:cNvPr id="8" name="Oval 7">
                <a:extLst>
                  <a:ext uri="{FF2B5EF4-FFF2-40B4-BE49-F238E27FC236}">
                    <a16:creationId xmlns:a16="http://schemas.microsoft.com/office/drawing/2014/main" id="{4AF9ECBD-AB16-4971-A030-842601710E39}"/>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B7CF9F93-3423-4A03-8C8D-CC23F90F756F}"/>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96EA3326-AF52-4FC2-9AD6-872C84484E9C}"/>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13D7F5CF-6D4A-4AA3-BC68-11CAD0372015}"/>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E0EFDFAE-0318-4115-AFED-F0A777CA31A8}"/>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4BE6674E-721E-4B6F-936B-6249D1650A97}"/>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971C4835-BDBA-4B8F-822F-4108F4E44014}"/>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47B36193-BFBD-4947-B7D8-6EFC8D0C1EDE}"/>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598D366B-FD20-4182-B5DC-6A18B12AF130}"/>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2">
                <a:extLst>
                  <a:ext uri="{FF2B5EF4-FFF2-40B4-BE49-F238E27FC236}">
                    <a16:creationId xmlns:a16="http://schemas.microsoft.com/office/drawing/2014/main" id="{139A6236-FD13-4B1A-AB49-29E01287ADC4}"/>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4">
                <a:extLst>
                  <a:ext uri="{FF2B5EF4-FFF2-40B4-BE49-F238E27FC236}">
                    <a16:creationId xmlns:a16="http://schemas.microsoft.com/office/drawing/2014/main" id="{C6EF5610-D793-4732-A57E-61F4B03A9920}"/>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16">
                <a:extLst>
                  <a:ext uri="{FF2B5EF4-FFF2-40B4-BE49-F238E27FC236}">
                    <a16:creationId xmlns:a16="http://schemas.microsoft.com/office/drawing/2014/main" id="{4AD81D75-EBE6-4DCB-A346-1EF3EC1DAC1E}"/>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3">
              <a:extLst>
                <a:ext uri="{FF2B5EF4-FFF2-40B4-BE49-F238E27FC236}">
                  <a16:creationId xmlns:a16="http://schemas.microsoft.com/office/drawing/2014/main" id="{D0D6ED21-A087-40C7-B6C0-8DE915E6FB08}"/>
                </a:ext>
              </a:extLst>
            </p:cNvPr>
            <p:cNvSpPr>
              <a:spLocks noChangeArrowheads="1"/>
            </p:cNvSpPr>
            <p:nvPr/>
          </p:nvSpPr>
          <p:spPr bwMode="auto">
            <a:xfrm>
              <a:off x="8452589" y="1947927"/>
              <a:ext cx="722541" cy="852596"/>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4">
              <a:extLst>
                <a:ext uri="{FF2B5EF4-FFF2-40B4-BE49-F238E27FC236}">
                  <a16:creationId xmlns:a16="http://schemas.microsoft.com/office/drawing/2014/main" id="{935F3881-25B0-4A6D-B177-FEFA07B11A67}"/>
                </a:ext>
              </a:extLst>
            </p:cNvPr>
            <p:cNvSpPr>
              <a:spLocks noChangeArrowheads="1"/>
            </p:cNvSpPr>
            <p:nvPr/>
          </p:nvSpPr>
          <p:spPr bwMode="auto">
            <a:xfrm>
              <a:off x="8452589" y="3759694"/>
              <a:ext cx="722541" cy="852596"/>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14">
              <a:extLst>
                <a:ext uri="{FF2B5EF4-FFF2-40B4-BE49-F238E27FC236}">
                  <a16:creationId xmlns:a16="http://schemas.microsoft.com/office/drawing/2014/main" id="{B1DF4EFE-9CD7-494D-B260-FBD3B777E775}"/>
                </a:ext>
              </a:extLst>
            </p:cNvPr>
            <p:cNvSpPr>
              <a:spLocks noChangeArrowheads="1"/>
            </p:cNvSpPr>
            <p:nvPr/>
          </p:nvSpPr>
          <p:spPr bwMode="auto">
            <a:xfrm>
              <a:off x="9987990" y="1947927"/>
              <a:ext cx="722541" cy="852596"/>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16">
              <a:extLst>
                <a:ext uri="{FF2B5EF4-FFF2-40B4-BE49-F238E27FC236}">
                  <a16:creationId xmlns:a16="http://schemas.microsoft.com/office/drawing/2014/main" id="{D20064B9-ABF9-4A3C-A118-6029E98C7A0D}"/>
                </a:ext>
              </a:extLst>
            </p:cNvPr>
            <p:cNvSpPr>
              <a:spLocks noChangeArrowheads="1"/>
            </p:cNvSpPr>
            <p:nvPr/>
          </p:nvSpPr>
          <p:spPr bwMode="auto">
            <a:xfrm>
              <a:off x="9987990" y="3759694"/>
              <a:ext cx="722541" cy="852596"/>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3116731035"/>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1413E0-7B82-4565-AF5C-901F492CE385}"/>
              </a:ext>
            </a:extLst>
          </p:cNvPr>
          <p:cNvGrpSpPr/>
          <p:nvPr/>
        </p:nvGrpSpPr>
        <p:grpSpPr>
          <a:xfrm>
            <a:off x="1690684" y="1403484"/>
            <a:ext cx="9002329" cy="3634154"/>
            <a:chOff x="1761023" y="1211637"/>
            <a:chExt cx="9002329" cy="3634154"/>
          </a:xfrm>
        </p:grpSpPr>
        <p:grpSp>
          <p:nvGrpSpPr>
            <p:cNvPr id="3" name="Group 2">
              <a:extLst>
                <a:ext uri="{FF2B5EF4-FFF2-40B4-BE49-F238E27FC236}">
                  <a16:creationId xmlns:a16="http://schemas.microsoft.com/office/drawing/2014/main" id="{6710A93F-F042-42EE-84D1-E9AE5438DB37}"/>
                </a:ext>
              </a:extLst>
            </p:cNvPr>
            <p:cNvGrpSpPr/>
            <p:nvPr/>
          </p:nvGrpSpPr>
          <p:grpSpPr>
            <a:xfrm>
              <a:off x="1761023" y="1211637"/>
              <a:ext cx="3688864" cy="3634154"/>
              <a:chOff x="2971799" y="1066800"/>
              <a:chExt cx="2413150" cy="2224775"/>
            </a:xfrm>
          </p:grpSpPr>
          <p:sp>
            <p:nvSpPr>
              <p:cNvPr id="12" name="Oval 4">
                <a:extLst>
                  <a:ext uri="{FF2B5EF4-FFF2-40B4-BE49-F238E27FC236}">
                    <a16:creationId xmlns:a16="http://schemas.microsoft.com/office/drawing/2014/main" id="{5B93FB48-16D6-4464-92D8-C123CD6E65AD}"/>
                  </a:ext>
                </a:extLst>
              </p:cNvPr>
              <p:cNvSpPr>
                <a:spLocks noChangeArrowheads="1"/>
              </p:cNvSpPr>
              <p:nvPr/>
            </p:nvSpPr>
            <p:spPr bwMode="auto">
              <a:xfrm>
                <a:off x="4775349"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7">
                <a:extLst>
                  <a:ext uri="{FF2B5EF4-FFF2-40B4-BE49-F238E27FC236}">
                    <a16:creationId xmlns:a16="http://schemas.microsoft.com/office/drawing/2014/main" id="{3ED63944-B948-4176-8E38-9A1CCD7995D3}"/>
                  </a:ext>
                </a:extLst>
              </p:cNvPr>
              <p:cNvSpPr>
                <a:spLocks noChangeArrowheads="1"/>
              </p:cNvSpPr>
              <p:nvPr/>
            </p:nvSpPr>
            <p:spPr bwMode="auto">
              <a:xfrm>
                <a:off x="4759817" y="1874388"/>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2">
                <a:extLst>
                  <a:ext uri="{FF2B5EF4-FFF2-40B4-BE49-F238E27FC236}">
                    <a16:creationId xmlns:a16="http://schemas.microsoft.com/office/drawing/2014/main" id="{0DE543E0-0C7C-4C68-914D-43051C460FA1}"/>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3">
                <a:extLst>
                  <a:ext uri="{FF2B5EF4-FFF2-40B4-BE49-F238E27FC236}">
                    <a16:creationId xmlns:a16="http://schemas.microsoft.com/office/drawing/2014/main" id="{ADFC6D4F-D381-4322-A8B1-84AB52F8384F}"/>
                  </a:ext>
                </a:extLst>
              </p:cNvPr>
              <p:cNvSpPr>
                <a:spLocks noChangeArrowheads="1"/>
              </p:cNvSpPr>
              <p:nvPr/>
            </p:nvSpPr>
            <p:spPr bwMode="auto">
              <a:xfrm>
                <a:off x="3873574" y="10668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6" name="Oval 5">
                <a:extLst>
                  <a:ext uri="{FF2B5EF4-FFF2-40B4-BE49-F238E27FC236}">
                    <a16:creationId xmlns:a16="http://schemas.microsoft.com/office/drawing/2014/main" id="{0D8B416F-15E8-4F7F-AB3E-71B870F5691A}"/>
                  </a:ext>
                </a:extLst>
              </p:cNvPr>
              <p:cNvSpPr>
                <a:spLocks noChangeArrowheads="1"/>
              </p:cNvSpPr>
              <p:nvPr/>
            </p:nvSpPr>
            <p:spPr bwMode="auto">
              <a:xfrm>
                <a:off x="2971799" y="186983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6">
                <a:extLst>
                  <a:ext uri="{FF2B5EF4-FFF2-40B4-BE49-F238E27FC236}">
                    <a16:creationId xmlns:a16="http://schemas.microsoft.com/office/drawing/2014/main" id="{E58A1EF9-83E1-49FD-B2F5-EE110FC7196F}"/>
                  </a:ext>
                </a:extLst>
              </p:cNvPr>
              <p:cNvSpPr>
                <a:spLocks noChangeArrowheads="1"/>
              </p:cNvSpPr>
              <p:nvPr/>
            </p:nvSpPr>
            <p:spPr bwMode="auto">
              <a:xfrm>
                <a:off x="3865808" y="186983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8">
                <a:extLst>
                  <a:ext uri="{FF2B5EF4-FFF2-40B4-BE49-F238E27FC236}">
                    <a16:creationId xmlns:a16="http://schemas.microsoft.com/office/drawing/2014/main" id="{300F567E-4F90-46FE-9975-979921D1A25E}"/>
                  </a:ext>
                </a:extLst>
              </p:cNvPr>
              <p:cNvSpPr>
                <a:spLocks noChangeArrowheads="1"/>
              </p:cNvSpPr>
              <p:nvPr/>
            </p:nvSpPr>
            <p:spPr bwMode="auto">
              <a:xfrm>
                <a:off x="2971799" y="267286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9">
                <a:extLst>
                  <a:ext uri="{FF2B5EF4-FFF2-40B4-BE49-F238E27FC236}">
                    <a16:creationId xmlns:a16="http://schemas.microsoft.com/office/drawing/2014/main" id="{6CF5BDCC-0BBA-43C8-A6BA-1FBDD512A9CD}"/>
                  </a:ext>
                </a:extLst>
              </p:cNvPr>
              <p:cNvSpPr>
                <a:spLocks noChangeArrowheads="1"/>
              </p:cNvSpPr>
              <p:nvPr/>
            </p:nvSpPr>
            <p:spPr bwMode="auto">
              <a:xfrm>
                <a:off x="3873574" y="267286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0">
                <a:extLst>
                  <a:ext uri="{FF2B5EF4-FFF2-40B4-BE49-F238E27FC236}">
                    <a16:creationId xmlns:a16="http://schemas.microsoft.com/office/drawing/2014/main" id="{B081865D-6468-4521-B9EB-ED25C90C98F8}"/>
                  </a:ext>
                </a:extLst>
              </p:cNvPr>
              <p:cNvSpPr>
                <a:spLocks noChangeArrowheads="1"/>
              </p:cNvSpPr>
              <p:nvPr/>
            </p:nvSpPr>
            <p:spPr bwMode="auto">
              <a:xfrm>
                <a:off x="4759817" y="2681975"/>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01C6CF67-016C-428C-B44E-90D83C35743F}"/>
                </a:ext>
              </a:extLst>
            </p:cNvPr>
            <p:cNvGrpSpPr/>
            <p:nvPr/>
          </p:nvGrpSpPr>
          <p:grpSpPr>
            <a:xfrm>
              <a:off x="7261164" y="1324743"/>
              <a:ext cx="3502188" cy="3458905"/>
              <a:chOff x="3708400" y="521335"/>
              <a:chExt cx="4913266" cy="4951465"/>
            </a:xfrm>
          </p:grpSpPr>
          <p:sp>
            <p:nvSpPr>
              <p:cNvPr id="5" name="Oval 4">
                <a:extLst>
                  <a:ext uri="{FF2B5EF4-FFF2-40B4-BE49-F238E27FC236}">
                    <a16:creationId xmlns:a16="http://schemas.microsoft.com/office/drawing/2014/main" id="{AC3B9DE4-665A-4923-BFCB-A576DF41449F}"/>
                  </a:ext>
                </a:extLst>
              </p:cNvPr>
              <p:cNvSpPr/>
              <p:nvPr/>
            </p:nvSpPr>
            <p:spPr>
              <a:xfrm>
                <a:off x="3708400" y="2380615"/>
                <a:ext cx="1257300"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ED78F32-BC6B-4BF4-91B0-FD60D7A2D0AF}"/>
                  </a:ext>
                </a:extLst>
              </p:cNvPr>
              <p:cNvSpPr/>
              <p:nvPr/>
            </p:nvSpPr>
            <p:spPr>
              <a:xfrm>
                <a:off x="5536382" y="2396805"/>
                <a:ext cx="1257301"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465FE7AE-BD2F-42CA-9F8F-577560B8AB12}"/>
                  </a:ext>
                </a:extLst>
              </p:cNvPr>
              <p:cNvSpPr/>
              <p:nvPr/>
            </p:nvSpPr>
            <p:spPr>
              <a:xfrm>
                <a:off x="3708400" y="4160898"/>
                <a:ext cx="1257301"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7875C29-547E-4366-8B29-4EE2F1BB7C2C}"/>
                  </a:ext>
                </a:extLst>
              </p:cNvPr>
              <p:cNvSpPr/>
              <p:nvPr/>
            </p:nvSpPr>
            <p:spPr>
              <a:xfrm>
                <a:off x="3708400" y="521335"/>
                <a:ext cx="1257300"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010A64C-97CB-4EBF-9073-DD464F957DA7}"/>
                  </a:ext>
                </a:extLst>
              </p:cNvPr>
              <p:cNvSpPr/>
              <p:nvPr/>
            </p:nvSpPr>
            <p:spPr>
              <a:xfrm>
                <a:off x="7364365" y="4169780"/>
                <a:ext cx="1257301"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9D8FC716-CC2F-4F6D-A4A9-BDA535B22D56}"/>
                  </a:ext>
                </a:extLst>
              </p:cNvPr>
              <p:cNvSpPr/>
              <p:nvPr/>
            </p:nvSpPr>
            <p:spPr>
              <a:xfrm>
                <a:off x="7364365" y="2345557"/>
                <a:ext cx="1257301"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735E52BD-4C84-498E-9AFF-A720344737ED}"/>
                  </a:ext>
                </a:extLst>
              </p:cNvPr>
              <p:cNvSpPr/>
              <p:nvPr/>
            </p:nvSpPr>
            <p:spPr>
              <a:xfrm>
                <a:off x="7364365" y="521335"/>
                <a:ext cx="1257301"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2875672536"/>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17 dots</a:t>
            </a:r>
          </a:p>
        </p:txBody>
      </p:sp>
    </p:spTree>
    <p:extLst>
      <p:ext uri="{BB962C8B-B14F-4D97-AF65-F5344CB8AC3E}">
        <p14:creationId xmlns:p14="http://schemas.microsoft.com/office/powerpoint/2010/main" val="3585775912"/>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C0D70B5-C83C-46AC-A603-A17202A0678C}"/>
              </a:ext>
            </a:extLst>
          </p:cNvPr>
          <p:cNvGrpSpPr/>
          <p:nvPr/>
        </p:nvGrpSpPr>
        <p:grpSpPr>
          <a:xfrm>
            <a:off x="2599536" y="604440"/>
            <a:ext cx="6417602" cy="5649120"/>
            <a:chOff x="2503115" y="687885"/>
            <a:chExt cx="6417602" cy="5234450"/>
          </a:xfrm>
        </p:grpSpPr>
        <p:grpSp>
          <p:nvGrpSpPr>
            <p:cNvPr id="3" name="Group 2">
              <a:extLst>
                <a:ext uri="{FF2B5EF4-FFF2-40B4-BE49-F238E27FC236}">
                  <a16:creationId xmlns:a16="http://schemas.microsoft.com/office/drawing/2014/main" id="{C7AD3573-55B8-48D0-98D7-7BC9D16C7686}"/>
                </a:ext>
              </a:extLst>
            </p:cNvPr>
            <p:cNvGrpSpPr/>
            <p:nvPr/>
          </p:nvGrpSpPr>
          <p:grpSpPr>
            <a:xfrm>
              <a:off x="2503115" y="687885"/>
              <a:ext cx="6417602" cy="5234450"/>
              <a:chOff x="2130975" y="666620"/>
              <a:chExt cx="4634874" cy="4464599"/>
            </a:xfrm>
          </p:grpSpPr>
          <p:grpSp>
            <p:nvGrpSpPr>
              <p:cNvPr id="5" name="Group 4">
                <a:extLst>
                  <a:ext uri="{FF2B5EF4-FFF2-40B4-BE49-F238E27FC236}">
                    <a16:creationId xmlns:a16="http://schemas.microsoft.com/office/drawing/2014/main" id="{D6816744-73FA-4793-853F-95C8028952A2}"/>
                  </a:ext>
                </a:extLst>
              </p:cNvPr>
              <p:cNvGrpSpPr/>
              <p:nvPr/>
            </p:nvGrpSpPr>
            <p:grpSpPr>
              <a:xfrm>
                <a:off x="2130976" y="666620"/>
                <a:ext cx="4634873" cy="831809"/>
                <a:chOff x="2130976" y="666620"/>
                <a:chExt cx="4634873" cy="831809"/>
              </a:xfrm>
            </p:grpSpPr>
            <p:sp>
              <p:nvSpPr>
                <p:cNvPr id="19" name="Oval 18">
                  <a:extLst>
                    <a:ext uri="{FF2B5EF4-FFF2-40B4-BE49-F238E27FC236}">
                      <a16:creationId xmlns:a16="http://schemas.microsoft.com/office/drawing/2014/main" id="{6331519D-1B8D-4497-8F40-A85AA34C4062}"/>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D0421A-0F75-4E63-99BE-85E1C90E5583}"/>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A9DC53C6-5640-4572-8CA0-8C76445E7DE1}"/>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DF0A9949-8989-4E28-99BE-400E19A3783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0602AA7-7DAE-4450-9F49-408AC2DC49B7}"/>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 name="Group 5">
                <a:extLst>
                  <a:ext uri="{FF2B5EF4-FFF2-40B4-BE49-F238E27FC236}">
                    <a16:creationId xmlns:a16="http://schemas.microsoft.com/office/drawing/2014/main" id="{7A59DA6B-20B2-4982-B839-4FF302340ACE}"/>
                  </a:ext>
                </a:extLst>
              </p:cNvPr>
              <p:cNvGrpSpPr/>
              <p:nvPr/>
            </p:nvGrpSpPr>
            <p:grpSpPr>
              <a:xfrm>
                <a:off x="2130976" y="1680257"/>
                <a:ext cx="4634873" cy="831809"/>
                <a:chOff x="2130976" y="666620"/>
                <a:chExt cx="4634873" cy="831809"/>
              </a:xfrm>
            </p:grpSpPr>
            <p:sp>
              <p:nvSpPr>
                <p:cNvPr id="14" name="Oval 13">
                  <a:extLst>
                    <a:ext uri="{FF2B5EF4-FFF2-40B4-BE49-F238E27FC236}">
                      <a16:creationId xmlns:a16="http://schemas.microsoft.com/office/drawing/2014/main" id="{B2ABD797-A3B1-49B6-B802-1C02A803741D}"/>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1705F968-CD09-4437-BDFC-8C61C2E0B36C}"/>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DF2D76FB-CD99-467C-9FF1-BFAEEDE02058}"/>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B4070822-FD7B-4E6D-AC9F-FA6890ECB6E8}"/>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4FA6DB10-6ED0-4260-A56E-6026885438BF}"/>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7CC25E9-2135-4238-BCAC-FBA733D1032E}"/>
                  </a:ext>
                </a:extLst>
              </p:cNvPr>
              <p:cNvGrpSpPr/>
              <p:nvPr/>
            </p:nvGrpSpPr>
            <p:grpSpPr>
              <a:xfrm>
                <a:off x="2130975" y="3285773"/>
                <a:ext cx="4634873" cy="831809"/>
                <a:chOff x="2130976" y="666620"/>
                <a:chExt cx="4634873" cy="831809"/>
              </a:xfrm>
            </p:grpSpPr>
            <p:sp>
              <p:nvSpPr>
                <p:cNvPr id="9" name="Oval 8">
                  <a:extLst>
                    <a:ext uri="{FF2B5EF4-FFF2-40B4-BE49-F238E27FC236}">
                      <a16:creationId xmlns:a16="http://schemas.microsoft.com/office/drawing/2014/main" id="{C5AC19B1-2376-444B-880F-CA6F1D9959B3}"/>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6C49F6EC-54C6-47E8-AF2E-481B4BA55856}"/>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E597A2B1-C41E-4B30-90D5-C071A38A52E1}"/>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10B5B85-E22B-43EC-AACD-A0ABE3A982AC}"/>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03FCB6EA-21AF-481E-B0BA-CB8E0FC9A096}"/>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Oval 7">
                <a:extLst>
                  <a:ext uri="{FF2B5EF4-FFF2-40B4-BE49-F238E27FC236}">
                    <a16:creationId xmlns:a16="http://schemas.microsoft.com/office/drawing/2014/main" id="{91CB4EE9-97B0-42F7-BFB9-2F26342719D6}"/>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58F0E0C2-4945-4A9B-B03C-7FBDDEFE0F84}"/>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28834469"/>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8E91718-C0DA-450C-915F-700D6793E4CF}"/>
              </a:ext>
            </a:extLst>
          </p:cNvPr>
          <p:cNvGrpSpPr/>
          <p:nvPr/>
        </p:nvGrpSpPr>
        <p:grpSpPr>
          <a:xfrm>
            <a:off x="1339144" y="469420"/>
            <a:ext cx="9606890" cy="5690176"/>
            <a:chOff x="1361504" y="469420"/>
            <a:chExt cx="9606890" cy="5690176"/>
          </a:xfrm>
        </p:grpSpPr>
        <p:grpSp>
          <p:nvGrpSpPr>
            <p:cNvPr id="3" name="Group 2">
              <a:extLst>
                <a:ext uri="{FF2B5EF4-FFF2-40B4-BE49-F238E27FC236}">
                  <a16:creationId xmlns:a16="http://schemas.microsoft.com/office/drawing/2014/main" id="{D0E7BA9F-6297-4DE2-A513-53FC27AE0DD6}"/>
                </a:ext>
              </a:extLst>
            </p:cNvPr>
            <p:cNvGrpSpPr/>
            <p:nvPr/>
          </p:nvGrpSpPr>
          <p:grpSpPr>
            <a:xfrm>
              <a:off x="1361504" y="469420"/>
              <a:ext cx="2366424" cy="3471516"/>
              <a:chOff x="8808394" y="1511410"/>
              <a:chExt cx="2366424" cy="3471516"/>
            </a:xfrm>
          </p:grpSpPr>
          <p:sp>
            <p:nvSpPr>
              <p:cNvPr id="18" name="Oval 17">
                <a:extLst>
                  <a:ext uri="{FF2B5EF4-FFF2-40B4-BE49-F238E27FC236}">
                    <a16:creationId xmlns:a16="http://schemas.microsoft.com/office/drawing/2014/main" id="{FAA109A6-3340-4D20-A196-9B5F272C1940}"/>
                  </a:ext>
                </a:extLst>
              </p:cNvPr>
              <p:cNvSpPr>
                <a:spLocks noChangeArrowheads="1"/>
              </p:cNvSpPr>
              <p:nvPr/>
            </p:nvSpPr>
            <p:spPr bwMode="auto">
              <a:xfrm>
                <a:off x="8808394"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9" name="Oval 18">
                <a:extLst>
                  <a:ext uri="{FF2B5EF4-FFF2-40B4-BE49-F238E27FC236}">
                    <a16:creationId xmlns:a16="http://schemas.microsoft.com/office/drawing/2014/main" id="{770327EF-55C9-4B3F-83DF-11D9AD1846B3}"/>
                  </a:ext>
                </a:extLst>
              </p:cNvPr>
              <p:cNvSpPr>
                <a:spLocks noChangeArrowheads="1"/>
              </p:cNvSpPr>
              <p:nvPr/>
            </p:nvSpPr>
            <p:spPr bwMode="auto">
              <a:xfrm>
                <a:off x="8808394"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0" name="Oval 14">
                <a:extLst>
                  <a:ext uri="{FF2B5EF4-FFF2-40B4-BE49-F238E27FC236}">
                    <a16:creationId xmlns:a16="http://schemas.microsoft.com/office/drawing/2014/main" id="{66FF5417-3BE8-4657-8806-B0184C5005A2}"/>
                  </a:ext>
                </a:extLst>
              </p:cNvPr>
              <p:cNvSpPr>
                <a:spLocks noChangeArrowheads="1"/>
              </p:cNvSpPr>
              <p:nvPr/>
            </p:nvSpPr>
            <p:spPr bwMode="auto">
              <a:xfrm>
                <a:off x="10163386"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1" name="Oval 16">
                <a:extLst>
                  <a:ext uri="{FF2B5EF4-FFF2-40B4-BE49-F238E27FC236}">
                    <a16:creationId xmlns:a16="http://schemas.microsoft.com/office/drawing/2014/main" id="{06A7318E-9404-460F-9A12-ADF20B08D99A}"/>
                  </a:ext>
                </a:extLst>
              </p:cNvPr>
              <p:cNvSpPr>
                <a:spLocks noChangeArrowheads="1"/>
              </p:cNvSpPr>
              <p:nvPr/>
            </p:nvSpPr>
            <p:spPr bwMode="auto">
              <a:xfrm>
                <a:off x="10141026"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2" name="Oval 16">
                <a:extLst>
                  <a:ext uri="{FF2B5EF4-FFF2-40B4-BE49-F238E27FC236}">
                    <a16:creationId xmlns:a16="http://schemas.microsoft.com/office/drawing/2014/main" id="{38B65225-5F4F-41F7-8685-038456CA00C9}"/>
                  </a:ext>
                </a:extLst>
              </p:cNvPr>
              <p:cNvSpPr>
                <a:spLocks noChangeArrowheads="1"/>
              </p:cNvSpPr>
              <p:nvPr/>
            </p:nvSpPr>
            <p:spPr bwMode="auto">
              <a:xfrm>
                <a:off x="9474146" y="2621687"/>
                <a:ext cx="1011432" cy="115717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4" name="Group 3">
              <a:extLst>
                <a:ext uri="{FF2B5EF4-FFF2-40B4-BE49-F238E27FC236}">
                  <a16:creationId xmlns:a16="http://schemas.microsoft.com/office/drawing/2014/main" id="{F1CD859E-29CA-426A-B20E-E7DBC4250602}"/>
                </a:ext>
              </a:extLst>
            </p:cNvPr>
            <p:cNvGrpSpPr/>
            <p:nvPr/>
          </p:nvGrpSpPr>
          <p:grpSpPr>
            <a:xfrm>
              <a:off x="4993481" y="469420"/>
              <a:ext cx="2366424" cy="3471516"/>
              <a:chOff x="8808394" y="1511410"/>
              <a:chExt cx="2366424" cy="3471516"/>
            </a:xfrm>
          </p:grpSpPr>
          <p:sp>
            <p:nvSpPr>
              <p:cNvPr id="13" name="Oval 12">
                <a:extLst>
                  <a:ext uri="{FF2B5EF4-FFF2-40B4-BE49-F238E27FC236}">
                    <a16:creationId xmlns:a16="http://schemas.microsoft.com/office/drawing/2014/main" id="{A4ADF914-53FD-44DC-9170-BB220170D29F}"/>
                  </a:ext>
                </a:extLst>
              </p:cNvPr>
              <p:cNvSpPr>
                <a:spLocks noChangeArrowheads="1"/>
              </p:cNvSpPr>
              <p:nvPr/>
            </p:nvSpPr>
            <p:spPr bwMode="auto">
              <a:xfrm>
                <a:off x="8808394"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3">
                <a:extLst>
                  <a:ext uri="{FF2B5EF4-FFF2-40B4-BE49-F238E27FC236}">
                    <a16:creationId xmlns:a16="http://schemas.microsoft.com/office/drawing/2014/main" id="{AF55414D-444D-4C27-8A8F-B62B954DCC96}"/>
                  </a:ext>
                </a:extLst>
              </p:cNvPr>
              <p:cNvSpPr>
                <a:spLocks noChangeArrowheads="1"/>
              </p:cNvSpPr>
              <p:nvPr/>
            </p:nvSpPr>
            <p:spPr bwMode="auto">
              <a:xfrm>
                <a:off x="8808394"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5" name="Oval 14">
                <a:extLst>
                  <a:ext uri="{FF2B5EF4-FFF2-40B4-BE49-F238E27FC236}">
                    <a16:creationId xmlns:a16="http://schemas.microsoft.com/office/drawing/2014/main" id="{D70FB106-E66D-4006-B017-EF027B860961}"/>
                  </a:ext>
                </a:extLst>
              </p:cNvPr>
              <p:cNvSpPr>
                <a:spLocks noChangeArrowheads="1"/>
              </p:cNvSpPr>
              <p:nvPr/>
            </p:nvSpPr>
            <p:spPr bwMode="auto">
              <a:xfrm>
                <a:off x="10163386"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6" name="Oval 16">
                <a:extLst>
                  <a:ext uri="{FF2B5EF4-FFF2-40B4-BE49-F238E27FC236}">
                    <a16:creationId xmlns:a16="http://schemas.microsoft.com/office/drawing/2014/main" id="{F3EC14D6-D46A-4209-ABD8-E532C366FB0F}"/>
                  </a:ext>
                </a:extLst>
              </p:cNvPr>
              <p:cNvSpPr>
                <a:spLocks noChangeArrowheads="1"/>
              </p:cNvSpPr>
              <p:nvPr/>
            </p:nvSpPr>
            <p:spPr bwMode="auto">
              <a:xfrm>
                <a:off x="10141026"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7" name="Oval 16">
                <a:extLst>
                  <a:ext uri="{FF2B5EF4-FFF2-40B4-BE49-F238E27FC236}">
                    <a16:creationId xmlns:a16="http://schemas.microsoft.com/office/drawing/2014/main" id="{EA593176-5A0E-45D1-BE9C-721C992DDEF6}"/>
                  </a:ext>
                </a:extLst>
              </p:cNvPr>
              <p:cNvSpPr>
                <a:spLocks noChangeArrowheads="1"/>
              </p:cNvSpPr>
              <p:nvPr/>
            </p:nvSpPr>
            <p:spPr bwMode="auto">
              <a:xfrm>
                <a:off x="9474146" y="2621687"/>
                <a:ext cx="1011432" cy="115717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5" name="Group 4">
              <a:extLst>
                <a:ext uri="{FF2B5EF4-FFF2-40B4-BE49-F238E27FC236}">
                  <a16:creationId xmlns:a16="http://schemas.microsoft.com/office/drawing/2014/main" id="{D4C82DB1-8C9D-46C8-B09D-F0CEB3B25322}"/>
                </a:ext>
              </a:extLst>
            </p:cNvPr>
            <p:cNvGrpSpPr/>
            <p:nvPr/>
          </p:nvGrpSpPr>
          <p:grpSpPr>
            <a:xfrm>
              <a:off x="8601970" y="469420"/>
              <a:ext cx="2366424" cy="3471516"/>
              <a:chOff x="8808394" y="1511410"/>
              <a:chExt cx="2366424" cy="3471516"/>
            </a:xfrm>
          </p:grpSpPr>
          <p:sp>
            <p:nvSpPr>
              <p:cNvPr id="8" name="Oval 7">
                <a:extLst>
                  <a:ext uri="{FF2B5EF4-FFF2-40B4-BE49-F238E27FC236}">
                    <a16:creationId xmlns:a16="http://schemas.microsoft.com/office/drawing/2014/main" id="{AB67DD30-57A0-4AA9-BF78-6D7DE1E854BE}"/>
                  </a:ext>
                </a:extLst>
              </p:cNvPr>
              <p:cNvSpPr>
                <a:spLocks noChangeArrowheads="1"/>
              </p:cNvSpPr>
              <p:nvPr/>
            </p:nvSpPr>
            <p:spPr bwMode="auto">
              <a:xfrm>
                <a:off x="8808394"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9" name="Oval 8">
                <a:extLst>
                  <a:ext uri="{FF2B5EF4-FFF2-40B4-BE49-F238E27FC236}">
                    <a16:creationId xmlns:a16="http://schemas.microsoft.com/office/drawing/2014/main" id="{95377BA1-7921-4EE4-9DA2-8BD063062633}"/>
                  </a:ext>
                </a:extLst>
              </p:cNvPr>
              <p:cNvSpPr>
                <a:spLocks noChangeArrowheads="1"/>
              </p:cNvSpPr>
              <p:nvPr/>
            </p:nvSpPr>
            <p:spPr bwMode="auto">
              <a:xfrm>
                <a:off x="8808394"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0" name="Oval 14">
                <a:extLst>
                  <a:ext uri="{FF2B5EF4-FFF2-40B4-BE49-F238E27FC236}">
                    <a16:creationId xmlns:a16="http://schemas.microsoft.com/office/drawing/2014/main" id="{0AC60966-5ECC-4926-8089-3DAA2CAA400A}"/>
                  </a:ext>
                </a:extLst>
              </p:cNvPr>
              <p:cNvSpPr>
                <a:spLocks noChangeArrowheads="1"/>
              </p:cNvSpPr>
              <p:nvPr/>
            </p:nvSpPr>
            <p:spPr bwMode="auto">
              <a:xfrm>
                <a:off x="10163386" y="1511410"/>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1" name="Oval 16">
                <a:extLst>
                  <a:ext uri="{FF2B5EF4-FFF2-40B4-BE49-F238E27FC236}">
                    <a16:creationId xmlns:a16="http://schemas.microsoft.com/office/drawing/2014/main" id="{ACAABBE1-0007-42D2-988C-FFD40A4077FF}"/>
                  </a:ext>
                </a:extLst>
              </p:cNvPr>
              <p:cNvSpPr>
                <a:spLocks noChangeArrowheads="1"/>
              </p:cNvSpPr>
              <p:nvPr/>
            </p:nvSpPr>
            <p:spPr bwMode="auto">
              <a:xfrm>
                <a:off x="10141026" y="382575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6">
                <a:extLst>
                  <a:ext uri="{FF2B5EF4-FFF2-40B4-BE49-F238E27FC236}">
                    <a16:creationId xmlns:a16="http://schemas.microsoft.com/office/drawing/2014/main" id="{FA7F1894-60BF-4BE6-9460-9C68CEEB9254}"/>
                  </a:ext>
                </a:extLst>
              </p:cNvPr>
              <p:cNvSpPr>
                <a:spLocks noChangeArrowheads="1"/>
              </p:cNvSpPr>
              <p:nvPr/>
            </p:nvSpPr>
            <p:spPr bwMode="auto">
              <a:xfrm>
                <a:off x="9474146" y="2621687"/>
                <a:ext cx="1011432" cy="115717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6" name="Oval 5">
              <a:extLst>
                <a:ext uri="{FF2B5EF4-FFF2-40B4-BE49-F238E27FC236}">
                  <a16:creationId xmlns:a16="http://schemas.microsoft.com/office/drawing/2014/main" id="{4D38A82C-F39A-427A-8396-D2FC77C4430F}"/>
                </a:ext>
              </a:extLst>
            </p:cNvPr>
            <p:cNvSpPr>
              <a:spLocks noChangeArrowheads="1"/>
            </p:cNvSpPr>
            <p:nvPr/>
          </p:nvSpPr>
          <p:spPr bwMode="auto">
            <a:xfrm>
              <a:off x="4993481" y="500242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7" name="Oval 6">
              <a:extLst>
                <a:ext uri="{FF2B5EF4-FFF2-40B4-BE49-F238E27FC236}">
                  <a16:creationId xmlns:a16="http://schemas.microsoft.com/office/drawing/2014/main" id="{D37A2FF1-82C3-40CF-9B9E-2A52C18D9D73}"/>
                </a:ext>
              </a:extLst>
            </p:cNvPr>
            <p:cNvSpPr>
              <a:spLocks noChangeArrowheads="1"/>
            </p:cNvSpPr>
            <p:nvPr/>
          </p:nvSpPr>
          <p:spPr bwMode="auto">
            <a:xfrm>
              <a:off x="6348473" y="5002424"/>
              <a:ext cx="1011432"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Tree>
    <p:extLst>
      <p:ext uri="{BB962C8B-B14F-4D97-AF65-F5344CB8AC3E}">
        <p14:creationId xmlns:p14="http://schemas.microsoft.com/office/powerpoint/2010/main" val="2275421579"/>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EDBEBD3-2EE9-433D-96A3-2662EF696138}"/>
              </a:ext>
            </a:extLst>
          </p:cNvPr>
          <p:cNvGrpSpPr/>
          <p:nvPr/>
        </p:nvGrpSpPr>
        <p:grpSpPr>
          <a:xfrm>
            <a:off x="1888904" y="540544"/>
            <a:ext cx="9378063" cy="5776912"/>
            <a:chOff x="1888904" y="540544"/>
            <a:chExt cx="9378063" cy="5776912"/>
          </a:xfrm>
        </p:grpSpPr>
        <p:grpSp>
          <p:nvGrpSpPr>
            <p:cNvPr id="3" name="Group 2">
              <a:extLst>
                <a:ext uri="{FF2B5EF4-FFF2-40B4-BE49-F238E27FC236}">
                  <a16:creationId xmlns:a16="http://schemas.microsoft.com/office/drawing/2014/main" id="{FE9F3E63-9BEC-437D-9E02-068D139664AA}"/>
                </a:ext>
              </a:extLst>
            </p:cNvPr>
            <p:cNvGrpSpPr/>
            <p:nvPr/>
          </p:nvGrpSpPr>
          <p:grpSpPr>
            <a:xfrm>
              <a:off x="1888904" y="540544"/>
              <a:ext cx="2693729" cy="5776912"/>
              <a:chOff x="4451350" y="193675"/>
              <a:chExt cx="3018790" cy="6497637"/>
            </a:xfrm>
          </p:grpSpPr>
          <p:sp>
            <p:nvSpPr>
              <p:cNvPr id="14" name="Oval 13">
                <a:extLst>
                  <a:ext uri="{FF2B5EF4-FFF2-40B4-BE49-F238E27FC236}">
                    <a16:creationId xmlns:a16="http://schemas.microsoft.com/office/drawing/2014/main" id="{B0D53CE7-5273-41DB-AA9F-921BD5B6E4DD}"/>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9EC1F39-15BF-4538-8FE7-40889F4BB159}"/>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88344E5-576B-48E1-9395-991C65256DE8}"/>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FA8DC05D-1450-47DA-9382-0BD222FEC288}"/>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FB145674-EF31-4051-96A5-099399571210}"/>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42F72A0-C081-4823-AA64-E0D409E7F155}"/>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1FD0B075-B6A4-4D1A-96D5-D8DCBA9C4A48}"/>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45017BDC-9CFC-4ED7-A8D1-FD64775EEFFF}"/>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67BCE4B7-DECF-4721-8C04-8C0C440302E8}"/>
                </a:ext>
              </a:extLst>
            </p:cNvPr>
            <p:cNvGrpSpPr/>
            <p:nvPr/>
          </p:nvGrpSpPr>
          <p:grpSpPr>
            <a:xfrm>
              <a:off x="5869024" y="540544"/>
              <a:ext cx="2693729" cy="5776912"/>
              <a:chOff x="4451350" y="193675"/>
              <a:chExt cx="3018790" cy="6497637"/>
            </a:xfrm>
          </p:grpSpPr>
          <p:sp>
            <p:nvSpPr>
              <p:cNvPr id="6" name="Oval 5">
                <a:extLst>
                  <a:ext uri="{FF2B5EF4-FFF2-40B4-BE49-F238E27FC236}">
                    <a16:creationId xmlns:a16="http://schemas.microsoft.com/office/drawing/2014/main" id="{B3B9FEAB-F697-4619-9245-013E48DB0CE4}"/>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7A71227-5CF1-41E4-A759-F9AE106282A7}"/>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20BE1AF-7669-4259-A281-532D505AE991}"/>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D48F794-BA0D-430E-B4F4-0E20C3603A97}"/>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0BC83F9-E6D4-4B67-90C2-C8B4C7B9EAD4}"/>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E690824-FF41-4E17-B3C5-CA51CA4B09FB}"/>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A3FEF43-8CCF-43D8-9FC3-1F3A358628EB}"/>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48D10E-2904-4AC1-8B26-D5E025E4EF3B}"/>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6293B35C-0451-4B6B-83FA-B46D25C362E0}"/>
                </a:ext>
              </a:extLst>
            </p:cNvPr>
            <p:cNvSpPr/>
            <p:nvPr/>
          </p:nvSpPr>
          <p:spPr>
            <a:xfrm>
              <a:off x="10145052" y="2849756"/>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59456924"/>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645D76F-D071-493F-835B-2181229F8345}"/>
              </a:ext>
            </a:extLst>
          </p:cNvPr>
          <p:cNvGrpSpPr/>
          <p:nvPr/>
        </p:nvGrpSpPr>
        <p:grpSpPr>
          <a:xfrm>
            <a:off x="1261491" y="1025089"/>
            <a:ext cx="10003230" cy="4371634"/>
            <a:chOff x="1490565" y="1025089"/>
            <a:chExt cx="8961536" cy="4371634"/>
          </a:xfrm>
        </p:grpSpPr>
        <p:grpSp>
          <p:nvGrpSpPr>
            <p:cNvPr id="3" name="Group 2">
              <a:extLst>
                <a:ext uri="{FF2B5EF4-FFF2-40B4-BE49-F238E27FC236}">
                  <a16:creationId xmlns:a16="http://schemas.microsoft.com/office/drawing/2014/main" id="{24DA5F30-A172-461D-B0D7-DD608758D2A2}"/>
                </a:ext>
              </a:extLst>
            </p:cNvPr>
            <p:cNvGrpSpPr/>
            <p:nvPr/>
          </p:nvGrpSpPr>
          <p:grpSpPr>
            <a:xfrm>
              <a:off x="1490565" y="1025089"/>
              <a:ext cx="8961536" cy="4371634"/>
              <a:chOff x="1926885" y="1244010"/>
              <a:chExt cx="8860403" cy="4116452"/>
            </a:xfrm>
          </p:grpSpPr>
          <p:sp>
            <p:nvSpPr>
              <p:cNvPr id="5" name="Oval 4">
                <a:extLst>
                  <a:ext uri="{FF2B5EF4-FFF2-40B4-BE49-F238E27FC236}">
                    <a16:creationId xmlns:a16="http://schemas.microsoft.com/office/drawing/2014/main" id="{64C9323D-0BEF-40FC-B27A-5ADBC1893543}"/>
                  </a:ext>
                </a:extLst>
              </p:cNvPr>
              <p:cNvSpPr>
                <a:spLocks noChangeArrowheads="1"/>
              </p:cNvSpPr>
              <p:nvPr/>
            </p:nvSpPr>
            <p:spPr bwMode="auto">
              <a:xfrm>
                <a:off x="5198240"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91361361-5A6F-4457-BAE9-BEABFDA8FBFD}"/>
                  </a:ext>
                </a:extLst>
              </p:cNvPr>
              <p:cNvSpPr>
                <a:spLocks noChangeArrowheads="1"/>
              </p:cNvSpPr>
              <p:nvPr/>
            </p:nvSpPr>
            <p:spPr bwMode="auto">
              <a:xfrm>
                <a:off x="5198241"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7EDCFBAE-A254-446B-BF3B-D51302EF257E}"/>
                  </a:ext>
                </a:extLst>
              </p:cNvPr>
              <p:cNvSpPr>
                <a:spLocks noChangeArrowheads="1"/>
              </p:cNvSpPr>
              <p:nvPr/>
            </p:nvSpPr>
            <p:spPr bwMode="auto">
              <a:xfrm>
                <a:off x="5198240"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12">
                <a:extLst>
                  <a:ext uri="{FF2B5EF4-FFF2-40B4-BE49-F238E27FC236}">
                    <a16:creationId xmlns:a16="http://schemas.microsoft.com/office/drawing/2014/main" id="{3E1E70B8-33B7-4D20-8E41-7768310F5D96}"/>
                  </a:ext>
                </a:extLst>
              </p:cNvPr>
              <p:cNvSpPr>
                <a:spLocks noChangeArrowheads="1"/>
              </p:cNvSpPr>
              <p:nvPr/>
            </p:nvSpPr>
            <p:spPr bwMode="auto">
              <a:xfrm>
                <a:off x="6391306"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9" name="Oval 14">
                <a:extLst>
                  <a:ext uri="{FF2B5EF4-FFF2-40B4-BE49-F238E27FC236}">
                    <a16:creationId xmlns:a16="http://schemas.microsoft.com/office/drawing/2014/main" id="{7665B804-3830-47CC-A437-90F3965979B3}"/>
                  </a:ext>
                </a:extLst>
              </p:cNvPr>
              <p:cNvSpPr>
                <a:spLocks noChangeArrowheads="1"/>
              </p:cNvSpPr>
              <p:nvPr/>
            </p:nvSpPr>
            <p:spPr bwMode="auto">
              <a:xfrm>
                <a:off x="6391307"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6">
                <a:extLst>
                  <a:ext uri="{FF2B5EF4-FFF2-40B4-BE49-F238E27FC236}">
                    <a16:creationId xmlns:a16="http://schemas.microsoft.com/office/drawing/2014/main" id="{537C212F-72F0-40F4-A95D-6DC434D4664C}"/>
                  </a:ext>
                </a:extLst>
              </p:cNvPr>
              <p:cNvSpPr>
                <a:spLocks noChangeArrowheads="1"/>
              </p:cNvSpPr>
              <p:nvPr/>
            </p:nvSpPr>
            <p:spPr bwMode="auto">
              <a:xfrm>
                <a:off x="6391306"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418C4E0C-7435-4A9A-AA5C-1ED97317E104}"/>
                  </a:ext>
                </a:extLst>
              </p:cNvPr>
              <p:cNvSpPr>
                <a:spLocks noChangeArrowheads="1"/>
              </p:cNvSpPr>
              <p:nvPr/>
            </p:nvSpPr>
            <p:spPr bwMode="auto">
              <a:xfrm>
                <a:off x="8668699" y="171195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1">
                <a:extLst>
                  <a:ext uri="{FF2B5EF4-FFF2-40B4-BE49-F238E27FC236}">
                    <a16:creationId xmlns:a16="http://schemas.microsoft.com/office/drawing/2014/main" id="{5EEE21E2-04C2-4E55-8272-53357BAE16EB}"/>
                  </a:ext>
                </a:extLst>
              </p:cNvPr>
              <p:cNvSpPr>
                <a:spLocks noChangeArrowheads="1"/>
              </p:cNvSpPr>
              <p:nvPr/>
            </p:nvSpPr>
            <p:spPr bwMode="auto">
              <a:xfrm>
                <a:off x="8668699" y="389120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3" name="Oval 14">
                <a:extLst>
                  <a:ext uri="{FF2B5EF4-FFF2-40B4-BE49-F238E27FC236}">
                    <a16:creationId xmlns:a16="http://schemas.microsoft.com/office/drawing/2014/main" id="{460707A8-9066-4CAE-B880-E6A093F03353}"/>
                  </a:ext>
                </a:extLst>
              </p:cNvPr>
              <p:cNvSpPr>
                <a:spLocks noChangeArrowheads="1"/>
              </p:cNvSpPr>
              <p:nvPr/>
            </p:nvSpPr>
            <p:spPr bwMode="auto">
              <a:xfrm>
                <a:off x="9881783" y="171195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6">
                <a:extLst>
                  <a:ext uri="{FF2B5EF4-FFF2-40B4-BE49-F238E27FC236}">
                    <a16:creationId xmlns:a16="http://schemas.microsoft.com/office/drawing/2014/main" id="{4D6A6C0B-809B-4FFF-954A-ACCA239ACE24}"/>
                  </a:ext>
                </a:extLst>
              </p:cNvPr>
              <p:cNvSpPr>
                <a:spLocks noChangeArrowheads="1"/>
              </p:cNvSpPr>
              <p:nvPr/>
            </p:nvSpPr>
            <p:spPr bwMode="auto">
              <a:xfrm>
                <a:off x="9861765" y="389120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5" name="Oval 14">
                <a:extLst>
                  <a:ext uri="{FF2B5EF4-FFF2-40B4-BE49-F238E27FC236}">
                    <a16:creationId xmlns:a16="http://schemas.microsoft.com/office/drawing/2014/main" id="{3F2C2F99-CD8E-40A0-A6EA-3D12738B9A23}"/>
                  </a:ext>
                </a:extLst>
              </p:cNvPr>
              <p:cNvSpPr>
                <a:spLocks noChangeArrowheads="1"/>
              </p:cNvSpPr>
              <p:nvPr/>
            </p:nvSpPr>
            <p:spPr bwMode="auto">
              <a:xfrm>
                <a:off x="1926885"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CBD54AC6-17D9-4D5C-A690-F3053DE31E04}"/>
                  </a:ext>
                </a:extLst>
              </p:cNvPr>
              <p:cNvSpPr>
                <a:spLocks noChangeArrowheads="1"/>
              </p:cNvSpPr>
              <p:nvPr/>
            </p:nvSpPr>
            <p:spPr bwMode="auto">
              <a:xfrm>
                <a:off x="1926886"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6">
                <a:extLst>
                  <a:ext uri="{FF2B5EF4-FFF2-40B4-BE49-F238E27FC236}">
                    <a16:creationId xmlns:a16="http://schemas.microsoft.com/office/drawing/2014/main" id="{C20E4C1E-B8A2-40F2-A0BB-2EB3FF3B34A6}"/>
                  </a:ext>
                </a:extLst>
              </p:cNvPr>
              <p:cNvSpPr>
                <a:spLocks noChangeArrowheads="1"/>
              </p:cNvSpPr>
              <p:nvPr/>
            </p:nvSpPr>
            <p:spPr bwMode="auto">
              <a:xfrm>
                <a:off x="1926885"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2">
                <a:extLst>
                  <a:ext uri="{FF2B5EF4-FFF2-40B4-BE49-F238E27FC236}">
                    <a16:creationId xmlns:a16="http://schemas.microsoft.com/office/drawing/2014/main" id="{B59AE711-F062-4440-B820-5DB3AC623B21}"/>
                  </a:ext>
                </a:extLst>
              </p:cNvPr>
              <p:cNvSpPr>
                <a:spLocks noChangeArrowheads="1"/>
              </p:cNvSpPr>
              <p:nvPr/>
            </p:nvSpPr>
            <p:spPr bwMode="auto">
              <a:xfrm>
                <a:off x="311995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9" name="Oval 14">
                <a:extLst>
                  <a:ext uri="{FF2B5EF4-FFF2-40B4-BE49-F238E27FC236}">
                    <a16:creationId xmlns:a16="http://schemas.microsoft.com/office/drawing/2014/main" id="{B2E06A7E-9AAB-4A83-8C98-39AC34BC479D}"/>
                  </a:ext>
                </a:extLst>
              </p:cNvPr>
              <p:cNvSpPr>
                <a:spLocks noChangeArrowheads="1"/>
              </p:cNvSpPr>
              <p:nvPr/>
            </p:nvSpPr>
            <p:spPr bwMode="auto">
              <a:xfrm>
                <a:off x="311995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6">
                <a:extLst>
                  <a:ext uri="{FF2B5EF4-FFF2-40B4-BE49-F238E27FC236}">
                    <a16:creationId xmlns:a16="http://schemas.microsoft.com/office/drawing/2014/main" id="{D45C5E8C-1E92-45F5-9627-CC7CE0DE01DF}"/>
                  </a:ext>
                </a:extLst>
              </p:cNvPr>
              <p:cNvSpPr>
                <a:spLocks noChangeArrowheads="1"/>
              </p:cNvSpPr>
              <p:nvPr/>
            </p:nvSpPr>
            <p:spPr bwMode="auto">
              <a:xfrm>
                <a:off x="3119951"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16">
              <a:extLst>
                <a:ext uri="{FF2B5EF4-FFF2-40B4-BE49-F238E27FC236}">
                  <a16:creationId xmlns:a16="http://schemas.microsoft.com/office/drawing/2014/main" id="{D2727A6F-2997-4585-A751-E09DF380AF05}"/>
                </a:ext>
              </a:extLst>
            </p:cNvPr>
            <p:cNvSpPr>
              <a:spLocks noChangeArrowheads="1"/>
            </p:cNvSpPr>
            <p:nvPr/>
          </p:nvSpPr>
          <p:spPr bwMode="auto">
            <a:xfrm>
              <a:off x="8912162" y="2632320"/>
              <a:ext cx="915840" cy="115717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2310427719"/>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12AA401-CBF1-4DDF-9344-65B84FD7B1A9}"/>
              </a:ext>
            </a:extLst>
          </p:cNvPr>
          <p:cNvGrpSpPr/>
          <p:nvPr/>
        </p:nvGrpSpPr>
        <p:grpSpPr>
          <a:xfrm>
            <a:off x="1277913" y="1014456"/>
            <a:ext cx="9896905" cy="4371634"/>
            <a:chOff x="1490565" y="1025089"/>
            <a:chExt cx="8961536" cy="4371634"/>
          </a:xfrm>
        </p:grpSpPr>
        <p:grpSp>
          <p:nvGrpSpPr>
            <p:cNvPr id="3" name="Group 2">
              <a:extLst>
                <a:ext uri="{FF2B5EF4-FFF2-40B4-BE49-F238E27FC236}">
                  <a16:creationId xmlns:a16="http://schemas.microsoft.com/office/drawing/2014/main" id="{C54A24B2-FB49-4A82-97B1-341A5BFDC434}"/>
                </a:ext>
              </a:extLst>
            </p:cNvPr>
            <p:cNvGrpSpPr/>
            <p:nvPr/>
          </p:nvGrpSpPr>
          <p:grpSpPr>
            <a:xfrm>
              <a:off x="1490565" y="1025089"/>
              <a:ext cx="8961536" cy="4371634"/>
              <a:chOff x="1926885" y="1244010"/>
              <a:chExt cx="8860403" cy="4116452"/>
            </a:xfrm>
          </p:grpSpPr>
          <p:sp>
            <p:nvSpPr>
              <p:cNvPr id="5" name="Oval 4">
                <a:extLst>
                  <a:ext uri="{FF2B5EF4-FFF2-40B4-BE49-F238E27FC236}">
                    <a16:creationId xmlns:a16="http://schemas.microsoft.com/office/drawing/2014/main" id="{8A995972-2938-4085-909D-DD8B19019C57}"/>
                  </a:ext>
                </a:extLst>
              </p:cNvPr>
              <p:cNvSpPr>
                <a:spLocks noChangeArrowheads="1"/>
              </p:cNvSpPr>
              <p:nvPr/>
            </p:nvSpPr>
            <p:spPr bwMode="auto">
              <a:xfrm>
                <a:off x="4313018"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C5085693-893E-421F-BF8B-9FF67D301170}"/>
                  </a:ext>
                </a:extLst>
              </p:cNvPr>
              <p:cNvSpPr>
                <a:spLocks noChangeArrowheads="1"/>
              </p:cNvSpPr>
              <p:nvPr/>
            </p:nvSpPr>
            <p:spPr bwMode="auto">
              <a:xfrm>
                <a:off x="4313018"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B9AF257D-D9E2-4801-8C55-D2D80A29435A}"/>
                  </a:ext>
                </a:extLst>
              </p:cNvPr>
              <p:cNvSpPr>
                <a:spLocks noChangeArrowheads="1"/>
              </p:cNvSpPr>
              <p:nvPr/>
            </p:nvSpPr>
            <p:spPr bwMode="auto">
              <a:xfrm>
                <a:off x="4313018" y="4267312"/>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8" name="Oval 12">
                <a:extLst>
                  <a:ext uri="{FF2B5EF4-FFF2-40B4-BE49-F238E27FC236}">
                    <a16:creationId xmlns:a16="http://schemas.microsoft.com/office/drawing/2014/main" id="{F181DFD0-122F-41FC-9575-8A264408489E}"/>
                  </a:ext>
                </a:extLst>
              </p:cNvPr>
              <p:cNvSpPr>
                <a:spLocks noChangeArrowheads="1"/>
              </p:cNvSpPr>
              <p:nvPr/>
            </p:nvSpPr>
            <p:spPr bwMode="auto">
              <a:xfrm>
                <a:off x="5506084"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9" name="Oval 14">
                <a:extLst>
                  <a:ext uri="{FF2B5EF4-FFF2-40B4-BE49-F238E27FC236}">
                    <a16:creationId xmlns:a16="http://schemas.microsoft.com/office/drawing/2014/main" id="{11AC842D-68FB-462E-B024-1311DF9CDDF7}"/>
                  </a:ext>
                </a:extLst>
              </p:cNvPr>
              <p:cNvSpPr>
                <a:spLocks noChangeArrowheads="1"/>
              </p:cNvSpPr>
              <p:nvPr/>
            </p:nvSpPr>
            <p:spPr bwMode="auto">
              <a:xfrm>
                <a:off x="552610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6">
                <a:extLst>
                  <a:ext uri="{FF2B5EF4-FFF2-40B4-BE49-F238E27FC236}">
                    <a16:creationId xmlns:a16="http://schemas.microsoft.com/office/drawing/2014/main" id="{E0F3FCB9-44FE-4995-9547-928C1BCB0D45}"/>
                  </a:ext>
                </a:extLst>
              </p:cNvPr>
              <p:cNvSpPr>
                <a:spLocks noChangeArrowheads="1"/>
              </p:cNvSpPr>
              <p:nvPr/>
            </p:nvSpPr>
            <p:spPr bwMode="auto">
              <a:xfrm>
                <a:off x="5506084" y="4267312"/>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456053BC-FFA7-4C5C-8EB2-5DD6FE5C9A97}"/>
                  </a:ext>
                </a:extLst>
              </p:cNvPr>
              <p:cNvSpPr>
                <a:spLocks noChangeArrowheads="1"/>
              </p:cNvSpPr>
              <p:nvPr/>
            </p:nvSpPr>
            <p:spPr bwMode="auto">
              <a:xfrm>
                <a:off x="8668699" y="171195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1">
                <a:extLst>
                  <a:ext uri="{FF2B5EF4-FFF2-40B4-BE49-F238E27FC236}">
                    <a16:creationId xmlns:a16="http://schemas.microsoft.com/office/drawing/2014/main" id="{862C625C-9C1A-4DD2-B82B-096795B36651}"/>
                  </a:ext>
                </a:extLst>
              </p:cNvPr>
              <p:cNvSpPr>
                <a:spLocks noChangeArrowheads="1"/>
              </p:cNvSpPr>
              <p:nvPr/>
            </p:nvSpPr>
            <p:spPr bwMode="auto">
              <a:xfrm>
                <a:off x="8668699" y="389120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3" name="Oval 14">
                <a:extLst>
                  <a:ext uri="{FF2B5EF4-FFF2-40B4-BE49-F238E27FC236}">
                    <a16:creationId xmlns:a16="http://schemas.microsoft.com/office/drawing/2014/main" id="{B40BBA89-9F16-4D71-A2F8-5B7D658249AF}"/>
                  </a:ext>
                </a:extLst>
              </p:cNvPr>
              <p:cNvSpPr>
                <a:spLocks noChangeArrowheads="1"/>
              </p:cNvSpPr>
              <p:nvPr/>
            </p:nvSpPr>
            <p:spPr bwMode="auto">
              <a:xfrm>
                <a:off x="9881783" y="171195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6">
                <a:extLst>
                  <a:ext uri="{FF2B5EF4-FFF2-40B4-BE49-F238E27FC236}">
                    <a16:creationId xmlns:a16="http://schemas.microsoft.com/office/drawing/2014/main" id="{628FE783-1110-46FC-85EE-2183F0287E90}"/>
                  </a:ext>
                </a:extLst>
              </p:cNvPr>
              <p:cNvSpPr>
                <a:spLocks noChangeArrowheads="1"/>
              </p:cNvSpPr>
              <p:nvPr/>
            </p:nvSpPr>
            <p:spPr bwMode="auto">
              <a:xfrm>
                <a:off x="9861765" y="3891206"/>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5" name="Oval 14">
                <a:extLst>
                  <a:ext uri="{FF2B5EF4-FFF2-40B4-BE49-F238E27FC236}">
                    <a16:creationId xmlns:a16="http://schemas.microsoft.com/office/drawing/2014/main" id="{8E41FEAB-C1C4-41DB-953E-D8F52F86FB37}"/>
                  </a:ext>
                </a:extLst>
              </p:cNvPr>
              <p:cNvSpPr>
                <a:spLocks noChangeArrowheads="1"/>
              </p:cNvSpPr>
              <p:nvPr/>
            </p:nvSpPr>
            <p:spPr bwMode="auto">
              <a:xfrm>
                <a:off x="1926885"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7FD45169-0176-4D40-8CA0-47FB255DC691}"/>
                  </a:ext>
                </a:extLst>
              </p:cNvPr>
              <p:cNvSpPr>
                <a:spLocks noChangeArrowheads="1"/>
              </p:cNvSpPr>
              <p:nvPr/>
            </p:nvSpPr>
            <p:spPr bwMode="auto">
              <a:xfrm>
                <a:off x="1926886"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6">
                <a:extLst>
                  <a:ext uri="{FF2B5EF4-FFF2-40B4-BE49-F238E27FC236}">
                    <a16:creationId xmlns:a16="http://schemas.microsoft.com/office/drawing/2014/main" id="{C397E47C-354F-44E1-B8BB-D49AF492EF89}"/>
                  </a:ext>
                </a:extLst>
              </p:cNvPr>
              <p:cNvSpPr>
                <a:spLocks noChangeArrowheads="1"/>
              </p:cNvSpPr>
              <p:nvPr/>
            </p:nvSpPr>
            <p:spPr bwMode="auto">
              <a:xfrm>
                <a:off x="1926885"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2">
                <a:extLst>
                  <a:ext uri="{FF2B5EF4-FFF2-40B4-BE49-F238E27FC236}">
                    <a16:creationId xmlns:a16="http://schemas.microsoft.com/office/drawing/2014/main" id="{6397460F-1865-4DE4-8099-A02AAE902C2F}"/>
                  </a:ext>
                </a:extLst>
              </p:cNvPr>
              <p:cNvSpPr>
                <a:spLocks noChangeArrowheads="1"/>
              </p:cNvSpPr>
              <p:nvPr/>
            </p:nvSpPr>
            <p:spPr bwMode="auto">
              <a:xfrm>
                <a:off x="311995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9" name="Oval 14">
                <a:extLst>
                  <a:ext uri="{FF2B5EF4-FFF2-40B4-BE49-F238E27FC236}">
                    <a16:creationId xmlns:a16="http://schemas.microsoft.com/office/drawing/2014/main" id="{5C254867-75B9-4F82-95B0-3565189C74D3}"/>
                  </a:ext>
                </a:extLst>
              </p:cNvPr>
              <p:cNvSpPr>
                <a:spLocks noChangeArrowheads="1"/>
              </p:cNvSpPr>
              <p:nvPr/>
            </p:nvSpPr>
            <p:spPr bwMode="auto">
              <a:xfrm>
                <a:off x="311995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6">
                <a:extLst>
                  <a:ext uri="{FF2B5EF4-FFF2-40B4-BE49-F238E27FC236}">
                    <a16:creationId xmlns:a16="http://schemas.microsoft.com/office/drawing/2014/main" id="{3A329C78-67FE-4174-B7CE-ECBE43FB38EB}"/>
                  </a:ext>
                </a:extLst>
              </p:cNvPr>
              <p:cNvSpPr>
                <a:spLocks noChangeArrowheads="1"/>
              </p:cNvSpPr>
              <p:nvPr/>
            </p:nvSpPr>
            <p:spPr bwMode="auto">
              <a:xfrm>
                <a:off x="3119951"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16">
              <a:extLst>
                <a:ext uri="{FF2B5EF4-FFF2-40B4-BE49-F238E27FC236}">
                  <a16:creationId xmlns:a16="http://schemas.microsoft.com/office/drawing/2014/main" id="{F6D2BA95-B201-4FF9-AABE-DFF49DE13127}"/>
                </a:ext>
              </a:extLst>
            </p:cNvPr>
            <p:cNvSpPr>
              <a:spLocks noChangeArrowheads="1"/>
            </p:cNvSpPr>
            <p:nvPr/>
          </p:nvSpPr>
          <p:spPr bwMode="auto">
            <a:xfrm>
              <a:off x="8912162" y="2632320"/>
              <a:ext cx="915840" cy="115717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Tree>
    <p:extLst>
      <p:ext uri="{BB962C8B-B14F-4D97-AF65-F5344CB8AC3E}">
        <p14:creationId xmlns:p14="http://schemas.microsoft.com/office/powerpoint/2010/main" val="798297166"/>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B07ECC-32C9-4383-9B13-04F1FF777680}"/>
              </a:ext>
            </a:extLst>
          </p:cNvPr>
          <p:cNvGrpSpPr/>
          <p:nvPr/>
        </p:nvGrpSpPr>
        <p:grpSpPr>
          <a:xfrm>
            <a:off x="2353937" y="482686"/>
            <a:ext cx="7694872" cy="5865540"/>
            <a:chOff x="1490565" y="1025089"/>
            <a:chExt cx="6967620" cy="5978866"/>
          </a:xfrm>
        </p:grpSpPr>
        <p:grpSp>
          <p:nvGrpSpPr>
            <p:cNvPr id="3" name="Group 2">
              <a:extLst>
                <a:ext uri="{FF2B5EF4-FFF2-40B4-BE49-F238E27FC236}">
                  <a16:creationId xmlns:a16="http://schemas.microsoft.com/office/drawing/2014/main" id="{C0191312-29D3-4091-B65D-9C891EACC795}"/>
                </a:ext>
              </a:extLst>
            </p:cNvPr>
            <p:cNvGrpSpPr/>
            <p:nvPr/>
          </p:nvGrpSpPr>
          <p:grpSpPr>
            <a:xfrm>
              <a:off x="1490565" y="1025089"/>
              <a:ext cx="6967620" cy="5978866"/>
              <a:chOff x="1926885" y="1244010"/>
              <a:chExt cx="6888988" cy="5629866"/>
            </a:xfrm>
          </p:grpSpPr>
          <p:sp>
            <p:nvSpPr>
              <p:cNvPr id="5" name="Oval 4">
                <a:extLst>
                  <a:ext uri="{FF2B5EF4-FFF2-40B4-BE49-F238E27FC236}">
                    <a16:creationId xmlns:a16="http://schemas.microsoft.com/office/drawing/2014/main" id="{BD6D34E8-DC3E-42A9-AEDC-79413EFCDD17}"/>
                  </a:ext>
                </a:extLst>
              </p:cNvPr>
              <p:cNvSpPr>
                <a:spLocks noChangeArrowheads="1"/>
              </p:cNvSpPr>
              <p:nvPr/>
            </p:nvSpPr>
            <p:spPr bwMode="auto">
              <a:xfrm>
                <a:off x="4313018"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5">
                <a:extLst>
                  <a:ext uri="{FF2B5EF4-FFF2-40B4-BE49-F238E27FC236}">
                    <a16:creationId xmlns:a16="http://schemas.microsoft.com/office/drawing/2014/main" id="{3AF47C4F-B7F8-4ADC-AF1C-72362F2E824C}"/>
                  </a:ext>
                </a:extLst>
              </p:cNvPr>
              <p:cNvSpPr>
                <a:spLocks noChangeArrowheads="1"/>
              </p:cNvSpPr>
              <p:nvPr/>
            </p:nvSpPr>
            <p:spPr bwMode="auto">
              <a:xfrm>
                <a:off x="4313018"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6">
                <a:extLst>
                  <a:ext uri="{FF2B5EF4-FFF2-40B4-BE49-F238E27FC236}">
                    <a16:creationId xmlns:a16="http://schemas.microsoft.com/office/drawing/2014/main" id="{654D4278-13AC-463A-B6FE-D32C01884E05}"/>
                  </a:ext>
                </a:extLst>
              </p:cNvPr>
              <p:cNvSpPr>
                <a:spLocks noChangeArrowheads="1"/>
              </p:cNvSpPr>
              <p:nvPr/>
            </p:nvSpPr>
            <p:spPr bwMode="auto">
              <a:xfrm>
                <a:off x="4313018" y="4267312"/>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8" name="Oval 12">
                <a:extLst>
                  <a:ext uri="{FF2B5EF4-FFF2-40B4-BE49-F238E27FC236}">
                    <a16:creationId xmlns:a16="http://schemas.microsoft.com/office/drawing/2014/main" id="{A1BFDC9C-952C-44DD-89EA-87F140370291}"/>
                  </a:ext>
                </a:extLst>
              </p:cNvPr>
              <p:cNvSpPr>
                <a:spLocks noChangeArrowheads="1"/>
              </p:cNvSpPr>
              <p:nvPr/>
            </p:nvSpPr>
            <p:spPr bwMode="auto">
              <a:xfrm>
                <a:off x="5506084"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9" name="Oval 14">
                <a:extLst>
                  <a:ext uri="{FF2B5EF4-FFF2-40B4-BE49-F238E27FC236}">
                    <a16:creationId xmlns:a16="http://schemas.microsoft.com/office/drawing/2014/main" id="{A801E992-88CA-4A37-B0BC-C00003F8EBD9}"/>
                  </a:ext>
                </a:extLst>
              </p:cNvPr>
              <p:cNvSpPr>
                <a:spLocks noChangeArrowheads="1"/>
              </p:cNvSpPr>
              <p:nvPr/>
            </p:nvSpPr>
            <p:spPr bwMode="auto">
              <a:xfrm>
                <a:off x="552610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6">
                <a:extLst>
                  <a:ext uri="{FF2B5EF4-FFF2-40B4-BE49-F238E27FC236}">
                    <a16:creationId xmlns:a16="http://schemas.microsoft.com/office/drawing/2014/main" id="{107AB868-9E80-4277-93F4-60196CA46AB8}"/>
                  </a:ext>
                </a:extLst>
              </p:cNvPr>
              <p:cNvSpPr>
                <a:spLocks noChangeArrowheads="1"/>
              </p:cNvSpPr>
              <p:nvPr/>
            </p:nvSpPr>
            <p:spPr bwMode="auto">
              <a:xfrm>
                <a:off x="5506084" y="4267312"/>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19CBE22A-7B54-4F4A-9C64-539BEAD78C76}"/>
                  </a:ext>
                </a:extLst>
              </p:cNvPr>
              <p:cNvSpPr>
                <a:spLocks noChangeArrowheads="1"/>
              </p:cNvSpPr>
              <p:nvPr/>
            </p:nvSpPr>
            <p:spPr bwMode="auto">
              <a:xfrm>
                <a:off x="3119951" y="578425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1">
                <a:extLst>
                  <a:ext uri="{FF2B5EF4-FFF2-40B4-BE49-F238E27FC236}">
                    <a16:creationId xmlns:a16="http://schemas.microsoft.com/office/drawing/2014/main" id="{94CF63D0-D8E2-4436-9169-FDF91BD6C8E1}"/>
                  </a:ext>
                </a:extLst>
              </p:cNvPr>
              <p:cNvSpPr>
                <a:spLocks noChangeArrowheads="1"/>
              </p:cNvSpPr>
              <p:nvPr/>
            </p:nvSpPr>
            <p:spPr bwMode="auto">
              <a:xfrm>
                <a:off x="1926885" y="5784251"/>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3" name="Oval 14">
                <a:extLst>
                  <a:ext uri="{FF2B5EF4-FFF2-40B4-BE49-F238E27FC236}">
                    <a16:creationId xmlns:a16="http://schemas.microsoft.com/office/drawing/2014/main" id="{2977A050-6FBB-44FF-A590-DBDC3F728E4F}"/>
                  </a:ext>
                </a:extLst>
              </p:cNvPr>
              <p:cNvSpPr>
                <a:spLocks noChangeArrowheads="1"/>
              </p:cNvSpPr>
              <p:nvPr/>
            </p:nvSpPr>
            <p:spPr bwMode="auto">
              <a:xfrm>
                <a:off x="4313018" y="5777201"/>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6">
                <a:extLst>
                  <a:ext uri="{FF2B5EF4-FFF2-40B4-BE49-F238E27FC236}">
                    <a16:creationId xmlns:a16="http://schemas.microsoft.com/office/drawing/2014/main" id="{2914B6DB-79C5-461B-A98C-26E558EDD0DA}"/>
                  </a:ext>
                </a:extLst>
              </p:cNvPr>
              <p:cNvSpPr>
                <a:spLocks noChangeArrowheads="1"/>
              </p:cNvSpPr>
              <p:nvPr/>
            </p:nvSpPr>
            <p:spPr bwMode="auto">
              <a:xfrm>
                <a:off x="7910368" y="3353252"/>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5" name="Oval 14">
                <a:extLst>
                  <a:ext uri="{FF2B5EF4-FFF2-40B4-BE49-F238E27FC236}">
                    <a16:creationId xmlns:a16="http://schemas.microsoft.com/office/drawing/2014/main" id="{BBFC0EFE-8862-4086-8C03-B3A655C1BF40}"/>
                  </a:ext>
                </a:extLst>
              </p:cNvPr>
              <p:cNvSpPr>
                <a:spLocks noChangeArrowheads="1"/>
              </p:cNvSpPr>
              <p:nvPr/>
            </p:nvSpPr>
            <p:spPr bwMode="auto">
              <a:xfrm>
                <a:off x="1926885"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5B602D94-08B5-4A36-9E98-B96FEA631E66}"/>
                  </a:ext>
                </a:extLst>
              </p:cNvPr>
              <p:cNvSpPr>
                <a:spLocks noChangeArrowheads="1"/>
              </p:cNvSpPr>
              <p:nvPr/>
            </p:nvSpPr>
            <p:spPr bwMode="auto">
              <a:xfrm>
                <a:off x="1926886"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6">
                <a:extLst>
                  <a:ext uri="{FF2B5EF4-FFF2-40B4-BE49-F238E27FC236}">
                    <a16:creationId xmlns:a16="http://schemas.microsoft.com/office/drawing/2014/main" id="{FEE5982B-B722-46A8-BFDB-0BA56671AF4B}"/>
                  </a:ext>
                </a:extLst>
              </p:cNvPr>
              <p:cNvSpPr>
                <a:spLocks noChangeArrowheads="1"/>
              </p:cNvSpPr>
              <p:nvPr/>
            </p:nvSpPr>
            <p:spPr bwMode="auto">
              <a:xfrm>
                <a:off x="1926885"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2">
                <a:extLst>
                  <a:ext uri="{FF2B5EF4-FFF2-40B4-BE49-F238E27FC236}">
                    <a16:creationId xmlns:a16="http://schemas.microsoft.com/office/drawing/2014/main" id="{7BACEE17-D836-4C3D-B75F-216A4FDCD108}"/>
                  </a:ext>
                </a:extLst>
              </p:cNvPr>
              <p:cNvSpPr>
                <a:spLocks noChangeArrowheads="1"/>
              </p:cNvSpPr>
              <p:nvPr/>
            </p:nvSpPr>
            <p:spPr bwMode="auto">
              <a:xfrm>
                <a:off x="311995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9" name="Oval 14">
                <a:extLst>
                  <a:ext uri="{FF2B5EF4-FFF2-40B4-BE49-F238E27FC236}">
                    <a16:creationId xmlns:a16="http://schemas.microsoft.com/office/drawing/2014/main" id="{C47D42D7-DA51-42EC-9EAB-5FAE1EAE98BA}"/>
                  </a:ext>
                </a:extLst>
              </p:cNvPr>
              <p:cNvSpPr>
                <a:spLocks noChangeArrowheads="1"/>
              </p:cNvSpPr>
              <p:nvPr/>
            </p:nvSpPr>
            <p:spPr bwMode="auto">
              <a:xfrm>
                <a:off x="311995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6">
                <a:extLst>
                  <a:ext uri="{FF2B5EF4-FFF2-40B4-BE49-F238E27FC236}">
                    <a16:creationId xmlns:a16="http://schemas.microsoft.com/office/drawing/2014/main" id="{3436EAA7-D65C-4C8C-9E5C-568186B0A57C}"/>
                  </a:ext>
                </a:extLst>
              </p:cNvPr>
              <p:cNvSpPr>
                <a:spLocks noChangeArrowheads="1"/>
              </p:cNvSpPr>
              <p:nvPr/>
            </p:nvSpPr>
            <p:spPr bwMode="auto">
              <a:xfrm>
                <a:off x="3119951"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16">
              <a:extLst>
                <a:ext uri="{FF2B5EF4-FFF2-40B4-BE49-F238E27FC236}">
                  <a16:creationId xmlns:a16="http://schemas.microsoft.com/office/drawing/2014/main" id="{AB888D93-0112-48E5-B2BD-6B59AEC558FA}"/>
                </a:ext>
              </a:extLst>
            </p:cNvPr>
            <p:cNvSpPr>
              <a:spLocks noChangeArrowheads="1"/>
            </p:cNvSpPr>
            <p:nvPr/>
          </p:nvSpPr>
          <p:spPr bwMode="auto">
            <a:xfrm>
              <a:off x="5130864" y="5839296"/>
              <a:ext cx="915840"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Tree>
    <p:extLst>
      <p:ext uri="{BB962C8B-B14F-4D97-AF65-F5344CB8AC3E}">
        <p14:creationId xmlns:p14="http://schemas.microsoft.com/office/powerpoint/2010/main" val="4121455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A7622BA-BA09-4516-ADAD-510D2DC4A311}"/>
              </a:ext>
            </a:extLst>
          </p:cNvPr>
          <p:cNvGrpSpPr/>
          <p:nvPr/>
        </p:nvGrpSpPr>
        <p:grpSpPr>
          <a:xfrm>
            <a:off x="3327400" y="391795"/>
            <a:ext cx="4597400" cy="5887720"/>
            <a:chOff x="1041400" y="671195"/>
            <a:chExt cx="4597400" cy="5887720"/>
          </a:xfrm>
        </p:grpSpPr>
        <p:sp>
          <p:nvSpPr>
            <p:cNvPr id="3" name="Oval 2">
              <a:extLst>
                <a:ext uri="{FF2B5EF4-FFF2-40B4-BE49-F238E27FC236}">
                  <a16:creationId xmlns:a16="http://schemas.microsoft.com/office/drawing/2014/main" id="{A78C0AF3-3AD6-4958-9C1F-4687D962DC8A}"/>
                </a:ext>
              </a:extLst>
            </p:cNvPr>
            <p:cNvSpPr/>
            <p:nvPr/>
          </p:nvSpPr>
          <p:spPr>
            <a:xfrm>
              <a:off x="1041400" y="671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CD7D60E-5286-4507-B566-27AC398C651B}"/>
                </a:ext>
              </a:extLst>
            </p:cNvPr>
            <p:cNvSpPr/>
            <p:nvPr/>
          </p:nvSpPr>
          <p:spPr>
            <a:xfrm>
              <a:off x="4381500" y="358853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CA2C514-C44B-4F39-AC28-2E7D5D805998}"/>
                </a:ext>
              </a:extLst>
            </p:cNvPr>
            <p:cNvSpPr/>
            <p:nvPr/>
          </p:nvSpPr>
          <p:spPr>
            <a:xfrm>
              <a:off x="4381500" y="52558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4008668"/>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014A925-AD38-48CE-A3BA-B6E24942ED98}"/>
              </a:ext>
            </a:extLst>
          </p:cNvPr>
          <p:cNvGrpSpPr/>
          <p:nvPr/>
        </p:nvGrpSpPr>
        <p:grpSpPr>
          <a:xfrm>
            <a:off x="2503111" y="687885"/>
            <a:ext cx="6417602" cy="5234450"/>
            <a:chOff x="2503115" y="687885"/>
            <a:chExt cx="6417602" cy="5234450"/>
          </a:xfrm>
        </p:grpSpPr>
        <p:grpSp>
          <p:nvGrpSpPr>
            <p:cNvPr id="3" name="Group 2">
              <a:extLst>
                <a:ext uri="{FF2B5EF4-FFF2-40B4-BE49-F238E27FC236}">
                  <a16:creationId xmlns:a16="http://schemas.microsoft.com/office/drawing/2014/main" id="{47719D47-361B-42FD-9563-CB39786BD6A4}"/>
                </a:ext>
              </a:extLst>
            </p:cNvPr>
            <p:cNvGrpSpPr/>
            <p:nvPr/>
          </p:nvGrpSpPr>
          <p:grpSpPr>
            <a:xfrm>
              <a:off x="2503115" y="687885"/>
              <a:ext cx="6417602" cy="5234450"/>
              <a:chOff x="2130975" y="666620"/>
              <a:chExt cx="4634874" cy="4464599"/>
            </a:xfrm>
          </p:grpSpPr>
          <p:grpSp>
            <p:nvGrpSpPr>
              <p:cNvPr id="6" name="Group 5">
                <a:extLst>
                  <a:ext uri="{FF2B5EF4-FFF2-40B4-BE49-F238E27FC236}">
                    <a16:creationId xmlns:a16="http://schemas.microsoft.com/office/drawing/2014/main" id="{C51777CE-3AA2-47E1-A733-556CD830D0BC}"/>
                  </a:ext>
                </a:extLst>
              </p:cNvPr>
              <p:cNvGrpSpPr/>
              <p:nvPr/>
            </p:nvGrpSpPr>
            <p:grpSpPr>
              <a:xfrm>
                <a:off x="2130976" y="666620"/>
                <a:ext cx="4634873" cy="831809"/>
                <a:chOff x="2130976" y="666620"/>
                <a:chExt cx="4634873" cy="831809"/>
              </a:xfrm>
            </p:grpSpPr>
            <p:sp>
              <p:nvSpPr>
                <p:cNvPr id="19" name="Oval 18">
                  <a:extLst>
                    <a:ext uri="{FF2B5EF4-FFF2-40B4-BE49-F238E27FC236}">
                      <a16:creationId xmlns:a16="http://schemas.microsoft.com/office/drawing/2014/main" id="{0D5EBE06-591E-4485-964E-7261C1E88356}"/>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9CAF6E6F-24BA-4611-9BD1-2B8AA210444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AF74CD35-0896-4D7B-A157-AC0906ED4DE2}"/>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5831EE6D-1F71-4D71-9302-D72D832959A2}"/>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5707D615-99AD-427A-9BE1-38E1ADA06C69}"/>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721ED8D-82FE-436B-8206-6DBDDE07B7DE}"/>
                  </a:ext>
                </a:extLst>
              </p:cNvPr>
              <p:cNvGrpSpPr/>
              <p:nvPr/>
            </p:nvGrpSpPr>
            <p:grpSpPr>
              <a:xfrm>
                <a:off x="2130976" y="1680257"/>
                <a:ext cx="3674399" cy="831809"/>
                <a:chOff x="2130976" y="666620"/>
                <a:chExt cx="3674399" cy="831809"/>
              </a:xfrm>
            </p:grpSpPr>
            <p:sp>
              <p:nvSpPr>
                <p:cNvPr id="15" name="Oval 14">
                  <a:extLst>
                    <a:ext uri="{FF2B5EF4-FFF2-40B4-BE49-F238E27FC236}">
                      <a16:creationId xmlns:a16="http://schemas.microsoft.com/office/drawing/2014/main" id="{66F7CF7E-BA88-420B-B09B-BD3506B47883}"/>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8EA3389A-7786-4476-81CE-B4FEF0C62E88}"/>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B85717D3-8CA0-4C4A-92DD-B690F62783E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4D9DC456-9BA4-4324-B74A-6D766910AA54}"/>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0C29726-D8AC-4885-BEA2-F93DED38DB9D}"/>
                  </a:ext>
                </a:extLst>
              </p:cNvPr>
              <p:cNvGrpSpPr/>
              <p:nvPr/>
            </p:nvGrpSpPr>
            <p:grpSpPr>
              <a:xfrm>
                <a:off x="2130975" y="3285773"/>
                <a:ext cx="3674399" cy="1845446"/>
                <a:chOff x="2130976" y="666620"/>
                <a:chExt cx="3674399" cy="1845446"/>
              </a:xfrm>
            </p:grpSpPr>
            <p:sp>
              <p:nvSpPr>
                <p:cNvPr id="10" name="Oval 9">
                  <a:extLst>
                    <a:ext uri="{FF2B5EF4-FFF2-40B4-BE49-F238E27FC236}">
                      <a16:creationId xmlns:a16="http://schemas.microsoft.com/office/drawing/2014/main" id="{06F0DC19-E71C-447C-BFDD-08BCFBDB22A3}"/>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024C52E7-3F8C-4878-9CFA-9A7DC2DB3C00}"/>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A55FDD39-8747-402B-95FA-8279503A7849}"/>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808675A1-D1C3-44A9-BC6B-FA934A34DEBA}"/>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B5855E3C-4BC4-4019-A272-B149A6B09828}"/>
                    </a:ext>
                  </a:extLst>
                </p:cNvPr>
                <p:cNvSpPr/>
                <p:nvPr/>
              </p:nvSpPr>
              <p:spPr>
                <a:xfrm>
                  <a:off x="5012398" y="1680257"/>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Oval 8">
                <a:extLst>
                  <a:ext uri="{FF2B5EF4-FFF2-40B4-BE49-F238E27FC236}">
                    <a16:creationId xmlns:a16="http://schemas.microsoft.com/office/drawing/2014/main" id="{A8034E4F-137A-41AA-AB48-F40AD61302F5}"/>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69F090CC-6E69-41E8-81F7-3D76A59C9F14}"/>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F0D9E725-917C-427E-95F1-CA2F23235D38}"/>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15540406"/>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7F274D5-6F28-4864-AAF3-61C8F71C2CBE}"/>
              </a:ext>
            </a:extLst>
          </p:cNvPr>
          <p:cNvGrpSpPr/>
          <p:nvPr/>
        </p:nvGrpSpPr>
        <p:grpSpPr>
          <a:xfrm>
            <a:off x="2513309" y="511659"/>
            <a:ext cx="6360762" cy="5562600"/>
            <a:chOff x="1259238" y="685800"/>
            <a:chExt cx="6360762" cy="5562600"/>
          </a:xfrm>
        </p:grpSpPr>
        <p:sp>
          <p:nvSpPr>
            <p:cNvPr id="3" name="Oval 2">
              <a:extLst>
                <a:ext uri="{FF2B5EF4-FFF2-40B4-BE49-F238E27FC236}">
                  <a16:creationId xmlns:a16="http://schemas.microsoft.com/office/drawing/2014/main" id="{3EE994A6-F4E4-4D95-B9BF-B8AD8F21FFD8}"/>
                </a:ext>
              </a:extLst>
            </p:cNvPr>
            <p:cNvSpPr/>
            <p:nvPr/>
          </p:nvSpPr>
          <p:spPr>
            <a:xfrm>
              <a:off x="4038600" y="6858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8F71880-260E-4535-A748-51A8E934D1D2}"/>
                </a:ext>
              </a:extLst>
            </p:cNvPr>
            <p:cNvSpPr/>
            <p:nvPr/>
          </p:nvSpPr>
          <p:spPr>
            <a:xfrm>
              <a:off x="5410200" y="696132"/>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34EBA70-5207-488A-9AF4-E1C5C73D6A2F}"/>
                </a:ext>
              </a:extLst>
            </p:cNvPr>
            <p:cNvSpPr/>
            <p:nvPr/>
          </p:nvSpPr>
          <p:spPr>
            <a:xfrm>
              <a:off x="6781800" y="6858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C90014F-87A6-4D4E-8282-BFF2F96B31FA}"/>
                </a:ext>
              </a:extLst>
            </p:cNvPr>
            <p:cNvSpPr/>
            <p:nvPr/>
          </p:nvSpPr>
          <p:spPr>
            <a:xfrm>
              <a:off x="4038600" y="1905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A63A68D-2D15-436B-962C-AAA13FEF0D99}"/>
                </a:ext>
              </a:extLst>
            </p:cNvPr>
            <p:cNvSpPr/>
            <p:nvPr/>
          </p:nvSpPr>
          <p:spPr>
            <a:xfrm>
              <a:off x="5410200" y="1905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BEA17A5-5E4D-49B1-935D-283891325C31}"/>
                </a:ext>
              </a:extLst>
            </p:cNvPr>
            <p:cNvSpPr/>
            <p:nvPr/>
          </p:nvSpPr>
          <p:spPr>
            <a:xfrm>
              <a:off x="6781800" y="1905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9DF025E-AF0A-4EFB-977E-FEF027C81988}"/>
                </a:ext>
              </a:extLst>
            </p:cNvPr>
            <p:cNvSpPr/>
            <p:nvPr/>
          </p:nvSpPr>
          <p:spPr>
            <a:xfrm>
              <a:off x="6781800" y="3048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E1B1FA6-2216-4E9C-A945-E818CFB73508}"/>
                </a:ext>
              </a:extLst>
            </p:cNvPr>
            <p:cNvSpPr/>
            <p:nvPr/>
          </p:nvSpPr>
          <p:spPr>
            <a:xfrm>
              <a:off x="5410200" y="3048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A74692D-866A-4A17-90F6-03D3B7221CF5}"/>
                </a:ext>
              </a:extLst>
            </p:cNvPr>
            <p:cNvSpPr/>
            <p:nvPr/>
          </p:nvSpPr>
          <p:spPr>
            <a:xfrm>
              <a:off x="4038600" y="3033713"/>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85CB1D0-0D8C-4CBE-9031-F873E37096FA}"/>
                </a:ext>
              </a:extLst>
            </p:cNvPr>
            <p:cNvSpPr/>
            <p:nvPr/>
          </p:nvSpPr>
          <p:spPr>
            <a:xfrm>
              <a:off x="2667000" y="3048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734C5B38-8E84-40F5-8824-EAA163AE85D8}"/>
                </a:ext>
              </a:extLst>
            </p:cNvPr>
            <p:cNvSpPr/>
            <p:nvPr/>
          </p:nvSpPr>
          <p:spPr>
            <a:xfrm>
              <a:off x="1295400" y="30480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674B0F4-958C-4E71-81FB-9956075569E5}"/>
                </a:ext>
              </a:extLst>
            </p:cNvPr>
            <p:cNvSpPr/>
            <p:nvPr/>
          </p:nvSpPr>
          <p:spPr>
            <a:xfrm>
              <a:off x="1277319" y="42672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CFFF6C74-F4B1-4B07-B740-00D6C3AE2D20}"/>
                </a:ext>
              </a:extLst>
            </p:cNvPr>
            <p:cNvSpPr/>
            <p:nvPr/>
          </p:nvSpPr>
          <p:spPr>
            <a:xfrm>
              <a:off x="2667000" y="42672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9A65F49-0AC5-4C65-9B41-C5B0DFA6547B}"/>
                </a:ext>
              </a:extLst>
            </p:cNvPr>
            <p:cNvSpPr/>
            <p:nvPr/>
          </p:nvSpPr>
          <p:spPr>
            <a:xfrm>
              <a:off x="4038600" y="4243952"/>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7ECC5DB-2D5A-481A-9E11-D0FDE5F1F0B8}"/>
                </a:ext>
              </a:extLst>
            </p:cNvPr>
            <p:cNvSpPr/>
            <p:nvPr/>
          </p:nvSpPr>
          <p:spPr>
            <a:xfrm>
              <a:off x="1259238" y="54864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0F79ED92-50BE-4424-8DB7-2ACE282D6586}"/>
                </a:ext>
              </a:extLst>
            </p:cNvPr>
            <p:cNvSpPr/>
            <p:nvPr/>
          </p:nvSpPr>
          <p:spPr>
            <a:xfrm>
              <a:off x="2643107" y="5486400"/>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E73FD690-ACB7-49AD-9CC1-302C98A24442}"/>
                </a:ext>
              </a:extLst>
            </p:cNvPr>
            <p:cNvSpPr/>
            <p:nvPr/>
          </p:nvSpPr>
          <p:spPr>
            <a:xfrm>
              <a:off x="4038600" y="5434739"/>
              <a:ext cx="838200" cy="76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5215459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18 dots</a:t>
            </a:r>
          </a:p>
        </p:txBody>
      </p:sp>
    </p:spTree>
    <p:extLst>
      <p:ext uri="{BB962C8B-B14F-4D97-AF65-F5344CB8AC3E}">
        <p14:creationId xmlns:p14="http://schemas.microsoft.com/office/powerpoint/2010/main" val="1143618908"/>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DA101B9-A2BC-4848-A67A-B7166B05B839}"/>
              </a:ext>
            </a:extLst>
          </p:cNvPr>
          <p:cNvGrpSpPr/>
          <p:nvPr/>
        </p:nvGrpSpPr>
        <p:grpSpPr>
          <a:xfrm>
            <a:off x="2503115" y="687885"/>
            <a:ext cx="5951953" cy="5234450"/>
            <a:chOff x="2503115" y="687885"/>
            <a:chExt cx="6417602" cy="5234450"/>
          </a:xfrm>
        </p:grpSpPr>
        <p:grpSp>
          <p:nvGrpSpPr>
            <p:cNvPr id="3" name="Group 2">
              <a:extLst>
                <a:ext uri="{FF2B5EF4-FFF2-40B4-BE49-F238E27FC236}">
                  <a16:creationId xmlns:a16="http://schemas.microsoft.com/office/drawing/2014/main" id="{83223901-B89C-4A6B-86BF-A13AED5A4BD2}"/>
                </a:ext>
              </a:extLst>
            </p:cNvPr>
            <p:cNvGrpSpPr/>
            <p:nvPr/>
          </p:nvGrpSpPr>
          <p:grpSpPr>
            <a:xfrm>
              <a:off x="2503115" y="687885"/>
              <a:ext cx="6417602" cy="5234450"/>
              <a:chOff x="2130975" y="666620"/>
              <a:chExt cx="4634874" cy="4464599"/>
            </a:xfrm>
          </p:grpSpPr>
          <p:grpSp>
            <p:nvGrpSpPr>
              <p:cNvPr id="6" name="Group 5">
                <a:extLst>
                  <a:ext uri="{FF2B5EF4-FFF2-40B4-BE49-F238E27FC236}">
                    <a16:creationId xmlns:a16="http://schemas.microsoft.com/office/drawing/2014/main" id="{66A49B47-5291-4040-B778-047923B784BF}"/>
                  </a:ext>
                </a:extLst>
              </p:cNvPr>
              <p:cNvGrpSpPr/>
              <p:nvPr/>
            </p:nvGrpSpPr>
            <p:grpSpPr>
              <a:xfrm>
                <a:off x="2130976" y="666620"/>
                <a:ext cx="4634873" cy="831809"/>
                <a:chOff x="2130976" y="666620"/>
                <a:chExt cx="4634873" cy="831809"/>
              </a:xfrm>
            </p:grpSpPr>
            <p:sp>
              <p:nvSpPr>
                <p:cNvPr id="20" name="Oval 19">
                  <a:extLst>
                    <a:ext uri="{FF2B5EF4-FFF2-40B4-BE49-F238E27FC236}">
                      <a16:creationId xmlns:a16="http://schemas.microsoft.com/office/drawing/2014/main" id="{F708B7BB-7733-4D1A-88F4-0FF4CE4F3BC6}"/>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E8B5222D-31B9-44EE-9D79-CA2933F489A3}"/>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72D3CF14-B165-4B41-8333-E685CA6A4AB8}"/>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5F24B75E-06CF-4DE4-89C4-168D17402B7B}"/>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705D2DEE-B87A-4D91-A408-68D9B02ECBD7}"/>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FC27DDC-9366-4402-B02B-0197CBF4E4C6}"/>
                  </a:ext>
                </a:extLst>
              </p:cNvPr>
              <p:cNvGrpSpPr/>
              <p:nvPr/>
            </p:nvGrpSpPr>
            <p:grpSpPr>
              <a:xfrm>
                <a:off x="2130976" y="1680257"/>
                <a:ext cx="4634873" cy="831809"/>
                <a:chOff x="2130976" y="666620"/>
                <a:chExt cx="4634873" cy="831809"/>
              </a:xfrm>
            </p:grpSpPr>
            <p:sp>
              <p:nvSpPr>
                <p:cNvPr id="15" name="Oval 14">
                  <a:extLst>
                    <a:ext uri="{FF2B5EF4-FFF2-40B4-BE49-F238E27FC236}">
                      <a16:creationId xmlns:a16="http://schemas.microsoft.com/office/drawing/2014/main" id="{1BD288EB-42E6-4C58-97C1-533F60BCF5F3}"/>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25FE10F5-3147-418F-B2F8-CDEE8F2D577E}"/>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3FD81D90-AD7A-4465-A3D2-AF77B81B6FE5}"/>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E876B91-C2F7-4707-8531-2201FA8AD88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8751F06-2F05-4027-B49E-99B714F70907}"/>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717EF470-A143-451B-B0FE-616EFA83E2D7}"/>
                  </a:ext>
                </a:extLst>
              </p:cNvPr>
              <p:cNvGrpSpPr/>
              <p:nvPr/>
            </p:nvGrpSpPr>
            <p:grpSpPr>
              <a:xfrm>
                <a:off x="2130975" y="3285773"/>
                <a:ext cx="4634873" cy="831809"/>
                <a:chOff x="2130976" y="666620"/>
                <a:chExt cx="4634873" cy="831809"/>
              </a:xfrm>
            </p:grpSpPr>
            <p:sp>
              <p:nvSpPr>
                <p:cNvPr id="10" name="Oval 9">
                  <a:extLst>
                    <a:ext uri="{FF2B5EF4-FFF2-40B4-BE49-F238E27FC236}">
                      <a16:creationId xmlns:a16="http://schemas.microsoft.com/office/drawing/2014/main" id="{4A882376-8673-4E22-8F8A-0356BFFAD31A}"/>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817E4B05-14D3-4988-ABB8-DBCCF6B4035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B32EAE0-5050-410F-93B6-A98C9C3CF25C}"/>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77346407-5299-4A5C-8C6A-17A1D75A642F}"/>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E81EBEC9-B62F-4D6D-8F3F-B0EDBC6ECE63}"/>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Oval 8">
                <a:extLst>
                  <a:ext uri="{FF2B5EF4-FFF2-40B4-BE49-F238E27FC236}">
                    <a16:creationId xmlns:a16="http://schemas.microsoft.com/office/drawing/2014/main" id="{C946AA67-E05E-4285-BCD4-1189D7B2D516}"/>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47133B75-9C04-46D5-8464-8DACAF1779E6}"/>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61C038AB-2F00-436D-AA5E-4F54129C8BB4}"/>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48650880"/>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E2A4078F-90CE-4D4F-80A2-C4C9A625EB02}"/>
              </a:ext>
            </a:extLst>
          </p:cNvPr>
          <p:cNvGrpSpPr/>
          <p:nvPr/>
        </p:nvGrpSpPr>
        <p:grpSpPr>
          <a:xfrm>
            <a:off x="2887199" y="687885"/>
            <a:ext cx="6417602" cy="5234450"/>
            <a:chOff x="3091837" y="675359"/>
            <a:chExt cx="6417602" cy="5234450"/>
          </a:xfrm>
        </p:grpSpPr>
        <p:grpSp>
          <p:nvGrpSpPr>
            <p:cNvPr id="25" name="Group 24">
              <a:extLst>
                <a:ext uri="{FF2B5EF4-FFF2-40B4-BE49-F238E27FC236}">
                  <a16:creationId xmlns:a16="http://schemas.microsoft.com/office/drawing/2014/main" id="{8B28A705-9713-4162-BCDD-2B5841487AF1}"/>
                </a:ext>
              </a:extLst>
            </p:cNvPr>
            <p:cNvGrpSpPr/>
            <p:nvPr/>
          </p:nvGrpSpPr>
          <p:grpSpPr>
            <a:xfrm>
              <a:off x="3091837" y="675359"/>
              <a:ext cx="6417602" cy="5234450"/>
              <a:chOff x="2503115" y="687885"/>
              <a:chExt cx="6417602" cy="5234450"/>
            </a:xfrm>
          </p:grpSpPr>
          <p:grpSp>
            <p:nvGrpSpPr>
              <p:cNvPr id="27" name="Group 26">
                <a:extLst>
                  <a:ext uri="{FF2B5EF4-FFF2-40B4-BE49-F238E27FC236}">
                    <a16:creationId xmlns:a16="http://schemas.microsoft.com/office/drawing/2014/main" id="{D811B333-4B07-405C-A573-215048BED8F1}"/>
                  </a:ext>
                </a:extLst>
              </p:cNvPr>
              <p:cNvGrpSpPr/>
              <p:nvPr/>
            </p:nvGrpSpPr>
            <p:grpSpPr>
              <a:xfrm>
                <a:off x="2503115" y="687885"/>
                <a:ext cx="6417602" cy="5234450"/>
                <a:chOff x="2130975" y="666620"/>
                <a:chExt cx="4634874" cy="4464599"/>
              </a:xfrm>
            </p:grpSpPr>
            <p:grpSp>
              <p:nvGrpSpPr>
                <p:cNvPr id="30" name="Group 29">
                  <a:extLst>
                    <a:ext uri="{FF2B5EF4-FFF2-40B4-BE49-F238E27FC236}">
                      <a16:creationId xmlns:a16="http://schemas.microsoft.com/office/drawing/2014/main" id="{19236990-28EC-451D-AF1C-0C555C4BC731}"/>
                    </a:ext>
                  </a:extLst>
                </p:cNvPr>
                <p:cNvGrpSpPr/>
                <p:nvPr/>
              </p:nvGrpSpPr>
              <p:grpSpPr>
                <a:xfrm>
                  <a:off x="2130976" y="666620"/>
                  <a:ext cx="4634873" cy="831809"/>
                  <a:chOff x="2130976" y="666620"/>
                  <a:chExt cx="4634873" cy="831809"/>
                </a:xfrm>
              </p:grpSpPr>
              <p:sp>
                <p:nvSpPr>
                  <p:cNvPr id="43" name="Oval 42">
                    <a:extLst>
                      <a:ext uri="{FF2B5EF4-FFF2-40B4-BE49-F238E27FC236}">
                        <a16:creationId xmlns:a16="http://schemas.microsoft.com/office/drawing/2014/main" id="{9A9B4916-F514-43B9-A4F5-53275C60493A}"/>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34E3055F-4535-4C62-9AD0-D4E2D900970A}"/>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82DF5642-329D-455F-99D3-D7F634193B4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Oval 45">
                    <a:extLst>
                      <a:ext uri="{FF2B5EF4-FFF2-40B4-BE49-F238E27FC236}">
                        <a16:creationId xmlns:a16="http://schemas.microsoft.com/office/drawing/2014/main" id="{2EF3437B-21FC-4C6F-A371-AA1A0B1F2E0B}"/>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000131C2-21F6-4C46-994B-C8C380E6309B}"/>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748366F2-B922-4827-AD88-F1D189B625AF}"/>
                    </a:ext>
                  </a:extLst>
                </p:cNvPr>
                <p:cNvGrpSpPr/>
                <p:nvPr/>
              </p:nvGrpSpPr>
              <p:grpSpPr>
                <a:xfrm>
                  <a:off x="2130976" y="1680257"/>
                  <a:ext cx="3674399" cy="831809"/>
                  <a:chOff x="2130976" y="666620"/>
                  <a:chExt cx="3674399" cy="831809"/>
                </a:xfrm>
              </p:grpSpPr>
              <p:sp>
                <p:nvSpPr>
                  <p:cNvPr id="39" name="Oval 38">
                    <a:extLst>
                      <a:ext uri="{FF2B5EF4-FFF2-40B4-BE49-F238E27FC236}">
                        <a16:creationId xmlns:a16="http://schemas.microsoft.com/office/drawing/2014/main" id="{D5FC9958-89E8-482A-80B1-2EEC777B5489}"/>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Oval 39">
                    <a:extLst>
                      <a:ext uri="{FF2B5EF4-FFF2-40B4-BE49-F238E27FC236}">
                        <a16:creationId xmlns:a16="http://schemas.microsoft.com/office/drawing/2014/main" id="{2228E294-2528-4CA0-9A4B-827EF6739BBE}"/>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520CE7B8-2EC9-4194-B4E5-607029C1D188}"/>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a:extLst>
                      <a:ext uri="{FF2B5EF4-FFF2-40B4-BE49-F238E27FC236}">
                        <a16:creationId xmlns:a16="http://schemas.microsoft.com/office/drawing/2014/main" id="{28139D50-9857-4329-850F-3704464C1177}"/>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a:extLst>
                    <a:ext uri="{FF2B5EF4-FFF2-40B4-BE49-F238E27FC236}">
                      <a16:creationId xmlns:a16="http://schemas.microsoft.com/office/drawing/2014/main" id="{124381A9-CFC8-44AC-8CA4-D3D4068106D2}"/>
                    </a:ext>
                  </a:extLst>
                </p:cNvPr>
                <p:cNvGrpSpPr/>
                <p:nvPr/>
              </p:nvGrpSpPr>
              <p:grpSpPr>
                <a:xfrm>
                  <a:off x="2130975" y="3285773"/>
                  <a:ext cx="3674399" cy="1845446"/>
                  <a:chOff x="2130976" y="666620"/>
                  <a:chExt cx="3674399" cy="1845446"/>
                </a:xfrm>
              </p:grpSpPr>
              <p:sp>
                <p:nvSpPr>
                  <p:cNvPr id="34" name="Oval 33">
                    <a:extLst>
                      <a:ext uri="{FF2B5EF4-FFF2-40B4-BE49-F238E27FC236}">
                        <a16:creationId xmlns:a16="http://schemas.microsoft.com/office/drawing/2014/main" id="{F0DB156C-9020-4371-B635-2E634FD5213B}"/>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65688DD2-B54B-4341-B946-23B0D8DE6C7D}"/>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7D869B7B-C52F-4257-9892-F0FE0A6F29B2}"/>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D7FF2CCA-D3C2-4BB8-A865-08155190A3EF}"/>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Oval 37">
                    <a:extLst>
                      <a:ext uri="{FF2B5EF4-FFF2-40B4-BE49-F238E27FC236}">
                        <a16:creationId xmlns:a16="http://schemas.microsoft.com/office/drawing/2014/main" id="{7E6586A8-B52D-4AE7-89B7-B6011D3E3E8A}"/>
                      </a:ext>
                    </a:extLst>
                  </p:cNvPr>
                  <p:cNvSpPr/>
                  <p:nvPr/>
                </p:nvSpPr>
                <p:spPr>
                  <a:xfrm>
                    <a:off x="5012398" y="1680257"/>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3" name="Oval 32">
                  <a:extLst>
                    <a:ext uri="{FF2B5EF4-FFF2-40B4-BE49-F238E27FC236}">
                      <a16:creationId xmlns:a16="http://schemas.microsoft.com/office/drawing/2014/main" id="{A7ADEFC3-1BAB-4B56-BABD-9D54DF45D34B}"/>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Oval 27">
                <a:extLst>
                  <a:ext uri="{FF2B5EF4-FFF2-40B4-BE49-F238E27FC236}">
                    <a16:creationId xmlns:a16="http://schemas.microsoft.com/office/drawing/2014/main" id="{5E58E611-BD3D-46C1-9204-37B73DED7BDC}"/>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4B32B243-2316-4CD5-84AC-0903AEEE1EF8}"/>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6" name="Oval 25">
              <a:extLst>
                <a:ext uri="{FF2B5EF4-FFF2-40B4-BE49-F238E27FC236}">
                  <a16:creationId xmlns:a16="http://schemas.microsoft.com/office/drawing/2014/main" id="{E45EF3CD-812B-4A0F-8312-96F3133E6EFD}"/>
                </a:ext>
              </a:extLst>
            </p:cNvPr>
            <p:cNvSpPr/>
            <p:nvPr/>
          </p:nvSpPr>
          <p:spPr>
            <a:xfrm>
              <a:off x="8411455" y="1863782"/>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92168131"/>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933D95A-4D97-42AE-9C32-6A9F85AAD75F}"/>
              </a:ext>
            </a:extLst>
          </p:cNvPr>
          <p:cNvGrpSpPr/>
          <p:nvPr/>
        </p:nvGrpSpPr>
        <p:grpSpPr>
          <a:xfrm>
            <a:off x="1725974" y="493419"/>
            <a:ext cx="8740052" cy="5774192"/>
            <a:chOff x="1470906" y="502718"/>
            <a:chExt cx="8740052" cy="5774192"/>
          </a:xfrm>
        </p:grpSpPr>
        <p:grpSp>
          <p:nvGrpSpPr>
            <p:cNvPr id="3" name="Group 2">
              <a:extLst>
                <a:ext uri="{FF2B5EF4-FFF2-40B4-BE49-F238E27FC236}">
                  <a16:creationId xmlns:a16="http://schemas.microsoft.com/office/drawing/2014/main" id="{5B1460D4-7AF1-4886-B1CA-76565927ECA1}"/>
                </a:ext>
              </a:extLst>
            </p:cNvPr>
            <p:cNvGrpSpPr/>
            <p:nvPr/>
          </p:nvGrpSpPr>
          <p:grpSpPr>
            <a:xfrm rot="16200000">
              <a:off x="187932" y="1864066"/>
              <a:ext cx="5695818" cy="3129869"/>
              <a:chOff x="1337754" y="1278143"/>
              <a:chExt cx="7345865" cy="3569371"/>
            </a:xfrm>
          </p:grpSpPr>
          <p:grpSp>
            <p:nvGrpSpPr>
              <p:cNvPr id="15" name="Group 14">
                <a:extLst>
                  <a:ext uri="{FF2B5EF4-FFF2-40B4-BE49-F238E27FC236}">
                    <a16:creationId xmlns:a16="http://schemas.microsoft.com/office/drawing/2014/main" id="{573996C0-7A0F-4E45-BD3E-ACC51DFA2BB0}"/>
                  </a:ext>
                </a:extLst>
              </p:cNvPr>
              <p:cNvGrpSpPr/>
              <p:nvPr/>
            </p:nvGrpSpPr>
            <p:grpSpPr>
              <a:xfrm>
                <a:off x="1337754" y="1278143"/>
                <a:ext cx="3401336" cy="3569371"/>
                <a:chOff x="7772167" y="823662"/>
                <a:chExt cx="3401336" cy="3569371"/>
              </a:xfrm>
            </p:grpSpPr>
            <p:sp>
              <p:nvSpPr>
                <p:cNvPr id="20" name="Oval 19">
                  <a:extLst>
                    <a:ext uri="{FF2B5EF4-FFF2-40B4-BE49-F238E27FC236}">
                      <a16:creationId xmlns:a16="http://schemas.microsoft.com/office/drawing/2014/main" id="{4F8A7E23-96EE-4AE1-ADAC-BE82404D2529}"/>
                    </a:ext>
                  </a:extLst>
                </p:cNvPr>
                <p:cNvSpPr/>
                <p:nvPr/>
              </p:nvSpPr>
              <p:spPr>
                <a:xfrm>
                  <a:off x="7772167"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3FD998D-E7FD-40E5-8ED6-A8DA0E4C7467}"/>
                    </a:ext>
                  </a:extLst>
                </p:cNvPr>
                <p:cNvSpPr/>
                <p:nvPr/>
              </p:nvSpPr>
              <p:spPr>
                <a:xfrm>
                  <a:off x="10060799"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4394B360-0E21-43C3-8593-95AD5827B2C1}"/>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5F04E71-0A4F-48CE-8486-A5D2F8FEAE51}"/>
                    </a:ext>
                  </a:extLst>
                </p:cNvPr>
                <p:cNvSpPr/>
                <p:nvPr/>
              </p:nvSpPr>
              <p:spPr>
                <a:xfrm>
                  <a:off x="7835391" y="32702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21A4DA35-40A5-48B2-A800-EEC7ADC2A509}"/>
                    </a:ext>
                  </a:extLst>
                </p:cNvPr>
                <p:cNvSpPr/>
                <p:nvPr/>
              </p:nvSpPr>
              <p:spPr>
                <a:xfrm>
                  <a:off x="10060799" y="337287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Oval 15">
                <a:extLst>
                  <a:ext uri="{FF2B5EF4-FFF2-40B4-BE49-F238E27FC236}">
                    <a16:creationId xmlns:a16="http://schemas.microsoft.com/office/drawing/2014/main" id="{C9BA2128-2B72-49C6-B569-6CCE176D9F72}"/>
                  </a:ext>
                </a:extLst>
              </p:cNvPr>
              <p:cNvSpPr/>
              <p:nvPr/>
            </p:nvSpPr>
            <p:spPr>
              <a:xfrm>
                <a:off x="5978241" y="185991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F8695B05-13AE-4AD5-B473-CB3C57A49E21}"/>
                  </a:ext>
                </a:extLst>
              </p:cNvPr>
              <p:cNvSpPr/>
              <p:nvPr/>
            </p:nvSpPr>
            <p:spPr>
              <a:xfrm>
                <a:off x="7570914" y="1859912"/>
                <a:ext cx="1112705"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5C31447A-60DF-4F1E-BA2D-74AF6277D1B6}"/>
                  </a:ext>
                </a:extLst>
              </p:cNvPr>
              <p:cNvSpPr/>
              <p:nvPr/>
            </p:nvSpPr>
            <p:spPr>
              <a:xfrm>
                <a:off x="5978241" y="337228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EBA242FA-CC55-4291-8F74-7093D291D1CF}"/>
                  </a:ext>
                </a:extLst>
              </p:cNvPr>
              <p:cNvSpPr/>
              <p:nvPr/>
            </p:nvSpPr>
            <p:spPr>
              <a:xfrm>
                <a:off x="7570915" y="3372286"/>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B29E02B1-07A4-45D2-A142-559B02C523BF}"/>
                </a:ext>
              </a:extLst>
            </p:cNvPr>
            <p:cNvGrpSpPr/>
            <p:nvPr/>
          </p:nvGrpSpPr>
          <p:grpSpPr>
            <a:xfrm rot="16200000">
              <a:off x="5798115" y="1785692"/>
              <a:ext cx="5695818" cy="3129869"/>
              <a:chOff x="1337754" y="1278143"/>
              <a:chExt cx="7345865" cy="3569371"/>
            </a:xfrm>
          </p:grpSpPr>
          <p:grpSp>
            <p:nvGrpSpPr>
              <p:cNvPr id="5" name="Group 4">
                <a:extLst>
                  <a:ext uri="{FF2B5EF4-FFF2-40B4-BE49-F238E27FC236}">
                    <a16:creationId xmlns:a16="http://schemas.microsoft.com/office/drawing/2014/main" id="{282AC286-6D29-45B4-AF94-7ECF53608526}"/>
                  </a:ext>
                </a:extLst>
              </p:cNvPr>
              <p:cNvGrpSpPr/>
              <p:nvPr/>
            </p:nvGrpSpPr>
            <p:grpSpPr>
              <a:xfrm>
                <a:off x="1337754" y="1278143"/>
                <a:ext cx="3401336" cy="3569371"/>
                <a:chOff x="7772167" y="823662"/>
                <a:chExt cx="3401336" cy="3569371"/>
              </a:xfrm>
            </p:grpSpPr>
            <p:sp>
              <p:nvSpPr>
                <p:cNvPr id="10" name="Oval 9">
                  <a:extLst>
                    <a:ext uri="{FF2B5EF4-FFF2-40B4-BE49-F238E27FC236}">
                      <a16:creationId xmlns:a16="http://schemas.microsoft.com/office/drawing/2014/main" id="{4608ECFE-4114-4E06-8263-17F7A65A13DB}"/>
                    </a:ext>
                  </a:extLst>
                </p:cNvPr>
                <p:cNvSpPr/>
                <p:nvPr/>
              </p:nvSpPr>
              <p:spPr>
                <a:xfrm>
                  <a:off x="7772167"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0112A3A-0A5D-458D-B2CC-0ED81F3A1615}"/>
                    </a:ext>
                  </a:extLst>
                </p:cNvPr>
                <p:cNvSpPr/>
                <p:nvPr/>
              </p:nvSpPr>
              <p:spPr>
                <a:xfrm>
                  <a:off x="10060799"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2B640F9-0045-4214-A328-46906B1A8B40}"/>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26DD35F-5F61-4CA9-AE9D-339133C3D474}"/>
                    </a:ext>
                  </a:extLst>
                </p:cNvPr>
                <p:cNvSpPr/>
                <p:nvPr/>
              </p:nvSpPr>
              <p:spPr>
                <a:xfrm>
                  <a:off x="7835391" y="32702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4C547113-C36F-4437-887F-9C4E192CAC26}"/>
                    </a:ext>
                  </a:extLst>
                </p:cNvPr>
                <p:cNvSpPr/>
                <p:nvPr/>
              </p:nvSpPr>
              <p:spPr>
                <a:xfrm>
                  <a:off x="10060799" y="337287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Oval 5">
                <a:extLst>
                  <a:ext uri="{FF2B5EF4-FFF2-40B4-BE49-F238E27FC236}">
                    <a16:creationId xmlns:a16="http://schemas.microsoft.com/office/drawing/2014/main" id="{77BF0F07-EE3F-4707-A766-06880355F97C}"/>
                  </a:ext>
                </a:extLst>
              </p:cNvPr>
              <p:cNvSpPr/>
              <p:nvPr/>
            </p:nvSpPr>
            <p:spPr>
              <a:xfrm>
                <a:off x="5978241" y="185991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BEE40F3C-6ECB-46F2-8754-A69518077D57}"/>
                  </a:ext>
                </a:extLst>
              </p:cNvPr>
              <p:cNvSpPr/>
              <p:nvPr/>
            </p:nvSpPr>
            <p:spPr>
              <a:xfrm>
                <a:off x="7570914" y="1859912"/>
                <a:ext cx="1112705"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B30E66CE-45CE-45DA-ABDD-DE219FA4B0BA}"/>
                  </a:ext>
                </a:extLst>
              </p:cNvPr>
              <p:cNvSpPr/>
              <p:nvPr/>
            </p:nvSpPr>
            <p:spPr>
              <a:xfrm>
                <a:off x="5978241" y="337228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D058CCE-BB5E-4C88-BC0B-483AE487F82B}"/>
                  </a:ext>
                </a:extLst>
              </p:cNvPr>
              <p:cNvSpPr/>
              <p:nvPr/>
            </p:nvSpPr>
            <p:spPr>
              <a:xfrm>
                <a:off x="7570915" y="3372286"/>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193341655"/>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833AD33-64D4-480F-B1A2-741453917DDD}"/>
              </a:ext>
            </a:extLst>
          </p:cNvPr>
          <p:cNvGrpSpPr/>
          <p:nvPr/>
        </p:nvGrpSpPr>
        <p:grpSpPr>
          <a:xfrm>
            <a:off x="2503111" y="687885"/>
            <a:ext cx="6417602" cy="5234450"/>
            <a:chOff x="2503115" y="687885"/>
            <a:chExt cx="6417602" cy="5234450"/>
          </a:xfrm>
        </p:grpSpPr>
        <p:grpSp>
          <p:nvGrpSpPr>
            <p:cNvPr id="3" name="Group 2">
              <a:extLst>
                <a:ext uri="{FF2B5EF4-FFF2-40B4-BE49-F238E27FC236}">
                  <a16:creationId xmlns:a16="http://schemas.microsoft.com/office/drawing/2014/main" id="{34926D04-9538-4BFC-A677-FC03E883F41D}"/>
                </a:ext>
              </a:extLst>
            </p:cNvPr>
            <p:cNvGrpSpPr/>
            <p:nvPr/>
          </p:nvGrpSpPr>
          <p:grpSpPr>
            <a:xfrm>
              <a:off x="2503115" y="687885"/>
              <a:ext cx="6417602" cy="5234450"/>
              <a:chOff x="2503115" y="687885"/>
              <a:chExt cx="6417602" cy="5234450"/>
            </a:xfrm>
          </p:grpSpPr>
          <p:grpSp>
            <p:nvGrpSpPr>
              <p:cNvPr id="5" name="Group 4">
                <a:extLst>
                  <a:ext uri="{FF2B5EF4-FFF2-40B4-BE49-F238E27FC236}">
                    <a16:creationId xmlns:a16="http://schemas.microsoft.com/office/drawing/2014/main" id="{149664EF-B438-40EC-BF35-4E4161EC4930}"/>
                  </a:ext>
                </a:extLst>
              </p:cNvPr>
              <p:cNvGrpSpPr/>
              <p:nvPr/>
            </p:nvGrpSpPr>
            <p:grpSpPr>
              <a:xfrm>
                <a:off x="2503115" y="687885"/>
                <a:ext cx="6417602" cy="5234450"/>
                <a:chOff x="2130975" y="666620"/>
                <a:chExt cx="4634874" cy="4464599"/>
              </a:xfrm>
            </p:grpSpPr>
            <p:grpSp>
              <p:nvGrpSpPr>
                <p:cNvPr id="8" name="Group 7">
                  <a:extLst>
                    <a:ext uri="{FF2B5EF4-FFF2-40B4-BE49-F238E27FC236}">
                      <a16:creationId xmlns:a16="http://schemas.microsoft.com/office/drawing/2014/main" id="{A3DFA8C8-C009-4726-9716-CCF801B1D235}"/>
                    </a:ext>
                  </a:extLst>
                </p:cNvPr>
                <p:cNvGrpSpPr/>
                <p:nvPr/>
              </p:nvGrpSpPr>
              <p:grpSpPr>
                <a:xfrm>
                  <a:off x="2130976" y="666620"/>
                  <a:ext cx="4634873" cy="831809"/>
                  <a:chOff x="2130976" y="666620"/>
                  <a:chExt cx="4634873" cy="831809"/>
                </a:xfrm>
              </p:grpSpPr>
              <p:sp>
                <p:nvSpPr>
                  <p:cNvPr id="21" name="Oval 20">
                    <a:extLst>
                      <a:ext uri="{FF2B5EF4-FFF2-40B4-BE49-F238E27FC236}">
                        <a16:creationId xmlns:a16="http://schemas.microsoft.com/office/drawing/2014/main" id="{FD010D6D-72BA-4451-8225-07C3B179031B}"/>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67E99E64-8E7B-4E23-B40C-534EBB164CA2}"/>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00981DC6-33BF-4053-9459-C4EF08D4944D}"/>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EF695CFB-EE3A-4D23-9C34-210131958364}"/>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B80E6A18-3346-43D3-A429-E9CCA43176D0}"/>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230E35A4-B245-4BF2-A226-85E0182A101B}"/>
                    </a:ext>
                  </a:extLst>
                </p:cNvPr>
                <p:cNvGrpSpPr/>
                <p:nvPr/>
              </p:nvGrpSpPr>
              <p:grpSpPr>
                <a:xfrm>
                  <a:off x="2130976" y="1680257"/>
                  <a:ext cx="3674399" cy="831809"/>
                  <a:chOff x="2130976" y="666620"/>
                  <a:chExt cx="3674399" cy="831809"/>
                </a:xfrm>
              </p:grpSpPr>
              <p:sp>
                <p:nvSpPr>
                  <p:cNvPr id="17" name="Oval 16">
                    <a:extLst>
                      <a:ext uri="{FF2B5EF4-FFF2-40B4-BE49-F238E27FC236}">
                        <a16:creationId xmlns:a16="http://schemas.microsoft.com/office/drawing/2014/main" id="{C51DBDFD-88A2-4E77-9358-A1A77ACDAB3C}"/>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7798D756-4A0D-4D82-9325-0476C6D6F17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41FDED0A-BD34-46FB-ABB1-422FC371D54B}"/>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99C854DD-F08C-4257-BA2C-A72FED39A7E2}"/>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034A13D9-9504-4CB5-A74D-7B3A31F41B67}"/>
                    </a:ext>
                  </a:extLst>
                </p:cNvPr>
                <p:cNvGrpSpPr/>
                <p:nvPr/>
              </p:nvGrpSpPr>
              <p:grpSpPr>
                <a:xfrm>
                  <a:off x="2130975" y="3285773"/>
                  <a:ext cx="4634873" cy="831809"/>
                  <a:chOff x="2130976" y="666620"/>
                  <a:chExt cx="4634873" cy="831809"/>
                </a:xfrm>
              </p:grpSpPr>
              <p:sp>
                <p:nvSpPr>
                  <p:cNvPr id="12" name="Oval 11">
                    <a:extLst>
                      <a:ext uri="{FF2B5EF4-FFF2-40B4-BE49-F238E27FC236}">
                        <a16:creationId xmlns:a16="http://schemas.microsoft.com/office/drawing/2014/main" id="{F21B20DA-4E55-4EBA-8A94-E193E6B82B12}"/>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EDB971EB-1557-43F5-9950-6671E1427236}"/>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D30D042-AB73-48D5-BBBE-CA17E66FC369}"/>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9B3E57C-8D57-42DC-9424-40D9A312118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427D5F74-A431-40BA-B0D0-33619E3D104A}"/>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Oval 10">
                  <a:extLst>
                    <a:ext uri="{FF2B5EF4-FFF2-40B4-BE49-F238E27FC236}">
                      <a16:creationId xmlns:a16="http://schemas.microsoft.com/office/drawing/2014/main" id="{7D6A4DF5-B1D3-46A6-8921-C42C0C215259}"/>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Oval 5">
                <a:extLst>
                  <a:ext uri="{FF2B5EF4-FFF2-40B4-BE49-F238E27FC236}">
                    <a16:creationId xmlns:a16="http://schemas.microsoft.com/office/drawing/2014/main" id="{17F5A429-5C4A-4782-B954-19C863B0BC69}"/>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6BC94D4C-DF46-4AEB-B5B4-DADECE56E42C}"/>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4A12DB5F-FD2A-46BE-9D93-F44A2303095F}"/>
                </a:ext>
              </a:extLst>
            </p:cNvPr>
            <p:cNvSpPr/>
            <p:nvPr/>
          </p:nvSpPr>
          <p:spPr>
            <a:xfrm>
              <a:off x="6492826"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55038313"/>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A0D569B-7EDC-4067-BCF5-94F0CD2346A3}"/>
              </a:ext>
            </a:extLst>
          </p:cNvPr>
          <p:cNvGrpSpPr/>
          <p:nvPr/>
        </p:nvGrpSpPr>
        <p:grpSpPr>
          <a:xfrm>
            <a:off x="869595" y="1327125"/>
            <a:ext cx="10503839" cy="4203729"/>
            <a:chOff x="841101" y="1537852"/>
            <a:chExt cx="9213016" cy="3382136"/>
          </a:xfrm>
        </p:grpSpPr>
        <p:grpSp>
          <p:nvGrpSpPr>
            <p:cNvPr id="3" name="Group 2">
              <a:extLst>
                <a:ext uri="{FF2B5EF4-FFF2-40B4-BE49-F238E27FC236}">
                  <a16:creationId xmlns:a16="http://schemas.microsoft.com/office/drawing/2014/main" id="{993E1ACB-5B7F-4D1A-913E-368B0D35368F}"/>
                </a:ext>
              </a:extLst>
            </p:cNvPr>
            <p:cNvGrpSpPr/>
            <p:nvPr/>
          </p:nvGrpSpPr>
          <p:grpSpPr>
            <a:xfrm>
              <a:off x="841101" y="1537852"/>
              <a:ext cx="2203033" cy="3382133"/>
              <a:chOff x="4551503" y="1725490"/>
              <a:chExt cx="3044213" cy="4545439"/>
            </a:xfrm>
          </p:grpSpPr>
          <p:sp>
            <p:nvSpPr>
              <p:cNvPr id="18" name="Oval 17">
                <a:extLst>
                  <a:ext uri="{FF2B5EF4-FFF2-40B4-BE49-F238E27FC236}">
                    <a16:creationId xmlns:a16="http://schemas.microsoft.com/office/drawing/2014/main" id="{CC401B29-2A6A-4A0A-A6BE-A11F2843F92F}"/>
                  </a:ext>
                </a:extLst>
              </p:cNvPr>
              <p:cNvSpPr/>
              <p:nvPr/>
            </p:nvSpPr>
            <p:spPr>
              <a:xfrm>
                <a:off x="6338417" y="4967908"/>
                <a:ext cx="1257299"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33305AEF-EE74-4310-A427-01D65E81BA18}"/>
                  </a:ext>
                </a:extLst>
              </p:cNvPr>
              <p:cNvSpPr/>
              <p:nvPr/>
            </p:nvSpPr>
            <p:spPr>
              <a:xfrm>
                <a:off x="4551503" y="4967907"/>
                <a:ext cx="1257301"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A0DE4191-F881-4C01-8A8B-4BD3B3F4AE1C}"/>
                  </a:ext>
                </a:extLst>
              </p:cNvPr>
              <p:cNvSpPr/>
              <p:nvPr/>
            </p:nvSpPr>
            <p:spPr>
              <a:xfrm>
                <a:off x="6338417" y="3346701"/>
                <a:ext cx="1257299"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3025346F-9641-48B4-A21A-05C7B2B8DA04}"/>
                  </a:ext>
                </a:extLst>
              </p:cNvPr>
              <p:cNvSpPr/>
              <p:nvPr/>
            </p:nvSpPr>
            <p:spPr>
              <a:xfrm>
                <a:off x="4554536" y="3346700"/>
                <a:ext cx="1257301"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5215E7B4-36A3-4878-88E8-A16B71A9F902}"/>
                  </a:ext>
                </a:extLst>
              </p:cNvPr>
              <p:cNvSpPr/>
              <p:nvPr/>
            </p:nvSpPr>
            <p:spPr>
              <a:xfrm>
                <a:off x="4554536" y="1725490"/>
                <a:ext cx="1257299"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76EEE930-192F-4FB2-8C4F-9B068C5A3890}"/>
                  </a:ext>
                </a:extLst>
              </p:cNvPr>
              <p:cNvSpPr/>
              <p:nvPr/>
            </p:nvSpPr>
            <p:spPr>
              <a:xfrm>
                <a:off x="6338416" y="1725490"/>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CA18796-D803-4605-9ACF-34B9B7EB523C}"/>
                </a:ext>
              </a:extLst>
            </p:cNvPr>
            <p:cNvGrpSpPr/>
            <p:nvPr/>
          </p:nvGrpSpPr>
          <p:grpSpPr>
            <a:xfrm>
              <a:off x="4348287" y="1537853"/>
              <a:ext cx="2232041" cy="3382135"/>
              <a:chOff x="3441236" y="1725491"/>
              <a:chExt cx="3084299" cy="4545440"/>
            </a:xfrm>
          </p:grpSpPr>
          <p:sp>
            <p:nvSpPr>
              <p:cNvPr id="12" name="Oval 11">
                <a:extLst>
                  <a:ext uri="{FF2B5EF4-FFF2-40B4-BE49-F238E27FC236}">
                    <a16:creationId xmlns:a16="http://schemas.microsoft.com/office/drawing/2014/main" id="{63AFBFD2-393C-4970-8CF2-7329A5A06111}"/>
                  </a:ext>
                </a:extLst>
              </p:cNvPr>
              <p:cNvSpPr/>
              <p:nvPr/>
            </p:nvSpPr>
            <p:spPr>
              <a:xfrm>
                <a:off x="5268235" y="496790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BB56620D-0444-454D-9D72-D0B740CB6572}"/>
                  </a:ext>
                </a:extLst>
              </p:cNvPr>
              <p:cNvSpPr/>
              <p:nvPr/>
            </p:nvSpPr>
            <p:spPr>
              <a:xfrm>
                <a:off x="3441236" y="4967910"/>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04948E5D-5FF8-4FD6-A3D0-52A9B2216E59}"/>
                  </a:ext>
                </a:extLst>
              </p:cNvPr>
              <p:cNvSpPr/>
              <p:nvPr/>
            </p:nvSpPr>
            <p:spPr>
              <a:xfrm>
                <a:off x="5225116" y="334691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A56D7F84-1808-4291-853F-4515DFCE48A9}"/>
                  </a:ext>
                </a:extLst>
              </p:cNvPr>
              <p:cNvSpPr/>
              <p:nvPr/>
            </p:nvSpPr>
            <p:spPr>
              <a:xfrm>
                <a:off x="3441236" y="3346920"/>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66394168-CAAE-42C2-AEA5-1659ECEAFE41}"/>
                  </a:ext>
                </a:extLst>
              </p:cNvPr>
              <p:cNvSpPr/>
              <p:nvPr/>
            </p:nvSpPr>
            <p:spPr>
              <a:xfrm>
                <a:off x="3441236" y="1725492"/>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F9EA9AC5-E298-4CC9-826E-F7108A5950FF}"/>
                  </a:ext>
                </a:extLst>
              </p:cNvPr>
              <p:cNvSpPr/>
              <p:nvPr/>
            </p:nvSpPr>
            <p:spPr>
              <a:xfrm>
                <a:off x="5225118" y="172549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61E57C6-0C37-4779-A088-72580F5EA922}"/>
                </a:ext>
              </a:extLst>
            </p:cNvPr>
            <p:cNvGrpSpPr/>
            <p:nvPr/>
          </p:nvGrpSpPr>
          <p:grpSpPr>
            <a:xfrm>
              <a:off x="7853279" y="1537852"/>
              <a:ext cx="2200838" cy="3382134"/>
              <a:chOff x="2765638" y="1725489"/>
              <a:chExt cx="3041181" cy="4545440"/>
            </a:xfrm>
          </p:grpSpPr>
          <p:sp>
            <p:nvSpPr>
              <p:cNvPr id="6" name="Oval 5">
                <a:extLst>
                  <a:ext uri="{FF2B5EF4-FFF2-40B4-BE49-F238E27FC236}">
                    <a16:creationId xmlns:a16="http://schemas.microsoft.com/office/drawing/2014/main" id="{A4293099-A999-40C3-AC65-0C9786CDD3B3}"/>
                  </a:ext>
                </a:extLst>
              </p:cNvPr>
              <p:cNvSpPr/>
              <p:nvPr/>
            </p:nvSpPr>
            <p:spPr>
              <a:xfrm>
                <a:off x="4549518" y="4967908"/>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3210B3AF-FC36-46C5-A8B1-9C83E74FC71A}"/>
                  </a:ext>
                </a:extLst>
              </p:cNvPr>
              <p:cNvSpPr/>
              <p:nvPr/>
            </p:nvSpPr>
            <p:spPr>
              <a:xfrm>
                <a:off x="2765638" y="4967908"/>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BF759690-1557-42F8-AA30-24C19ABF7BAF}"/>
                  </a:ext>
                </a:extLst>
              </p:cNvPr>
              <p:cNvSpPr/>
              <p:nvPr/>
            </p:nvSpPr>
            <p:spPr>
              <a:xfrm>
                <a:off x="4549518" y="3401475"/>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A604801F-DDDA-44E2-BA81-E0661DBA6F51}"/>
                  </a:ext>
                </a:extLst>
              </p:cNvPr>
              <p:cNvSpPr/>
              <p:nvPr/>
            </p:nvSpPr>
            <p:spPr>
              <a:xfrm>
                <a:off x="2765638" y="3346917"/>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D084275-A1E4-48A1-9BA3-224A858D99D1}"/>
                  </a:ext>
                </a:extLst>
              </p:cNvPr>
              <p:cNvSpPr/>
              <p:nvPr/>
            </p:nvSpPr>
            <p:spPr>
              <a:xfrm>
                <a:off x="2765638" y="172548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97AE588-6370-4052-9BC3-5C009E26FDAA}"/>
                  </a:ext>
                </a:extLst>
              </p:cNvPr>
              <p:cNvSpPr/>
              <p:nvPr/>
            </p:nvSpPr>
            <p:spPr>
              <a:xfrm>
                <a:off x="4549519" y="172548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714660539"/>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5D1740F-DAAD-46ED-9C02-90182C17228A}"/>
              </a:ext>
            </a:extLst>
          </p:cNvPr>
          <p:cNvGrpSpPr/>
          <p:nvPr/>
        </p:nvGrpSpPr>
        <p:grpSpPr>
          <a:xfrm>
            <a:off x="1089699" y="879299"/>
            <a:ext cx="10037133" cy="4699592"/>
            <a:chOff x="1828800" y="1031358"/>
            <a:chExt cx="8691496" cy="4371634"/>
          </a:xfrm>
        </p:grpSpPr>
        <p:grpSp>
          <p:nvGrpSpPr>
            <p:cNvPr id="3" name="Group 2">
              <a:extLst>
                <a:ext uri="{FF2B5EF4-FFF2-40B4-BE49-F238E27FC236}">
                  <a16:creationId xmlns:a16="http://schemas.microsoft.com/office/drawing/2014/main" id="{527024FA-780C-431F-8B98-004B658A1078}"/>
                </a:ext>
              </a:extLst>
            </p:cNvPr>
            <p:cNvGrpSpPr/>
            <p:nvPr/>
          </p:nvGrpSpPr>
          <p:grpSpPr>
            <a:xfrm>
              <a:off x="1828800" y="1031358"/>
              <a:ext cx="8691496" cy="4371634"/>
              <a:chOff x="1926885" y="1244010"/>
              <a:chExt cx="8593411" cy="4116452"/>
            </a:xfrm>
          </p:grpSpPr>
          <p:sp>
            <p:nvSpPr>
              <p:cNvPr id="6" name="Oval 5">
                <a:extLst>
                  <a:ext uri="{FF2B5EF4-FFF2-40B4-BE49-F238E27FC236}">
                    <a16:creationId xmlns:a16="http://schemas.microsoft.com/office/drawing/2014/main" id="{620C2FC4-10E6-4E8B-BD06-A6DD926E15E9}"/>
                  </a:ext>
                </a:extLst>
              </p:cNvPr>
              <p:cNvSpPr>
                <a:spLocks noChangeArrowheads="1"/>
              </p:cNvSpPr>
              <p:nvPr/>
            </p:nvSpPr>
            <p:spPr bwMode="auto">
              <a:xfrm>
                <a:off x="4313018"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7" name="Oval 6">
                <a:extLst>
                  <a:ext uri="{FF2B5EF4-FFF2-40B4-BE49-F238E27FC236}">
                    <a16:creationId xmlns:a16="http://schemas.microsoft.com/office/drawing/2014/main" id="{7EF61F29-CE61-4A62-ACF9-26AAF980B63C}"/>
                  </a:ext>
                </a:extLst>
              </p:cNvPr>
              <p:cNvSpPr>
                <a:spLocks noChangeArrowheads="1"/>
              </p:cNvSpPr>
              <p:nvPr/>
            </p:nvSpPr>
            <p:spPr bwMode="auto">
              <a:xfrm>
                <a:off x="4313018"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AAF61AF0-EDB5-4C26-B997-45F3CB1085C1}"/>
                  </a:ext>
                </a:extLst>
              </p:cNvPr>
              <p:cNvSpPr>
                <a:spLocks noChangeArrowheads="1"/>
              </p:cNvSpPr>
              <p:nvPr/>
            </p:nvSpPr>
            <p:spPr bwMode="auto">
              <a:xfrm>
                <a:off x="4313018"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12">
                <a:extLst>
                  <a:ext uri="{FF2B5EF4-FFF2-40B4-BE49-F238E27FC236}">
                    <a16:creationId xmlns:a16="http://schemas.microsoft.com/office/drawing/2014/main" id="{9A202DD9-E4BF-4B89-BFE3-7A9B782DCA3A}"/>
                  </a:ext>
                </a:extLst>
              </p:cNvPr>
              <p:cNvSpPr>
                <a:spLocks noChangeArrowheads="1"/>
              </p:cNvSpPr>
              <p:nvPr/>
            </p:nvSpPr>
            <p:spPr bwMode="auto">
              <a:xfrm>
                <a:off x="5506084"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0" name="Oval 14">
                <a:extLst>
                  <a:ext uri="{FF2B5EF4-FFF2-40B4-BE49-F238E27FC236}">
                    <a16:creationId xmlns:a16="http://schemas.microsoft.com/office/drawing/2014/main" id="{2CC1086A-7D5F-46B7-9AE7-F99D3D00F086}"/>
                  </a:ext>
                </a:extLst>
              </p:cNvPr>
              <p:cNvSpPr>
                <a:spLocks noChangeArrowheads="1"/>
              </p:cNvSpPr>
              <p:nvPr/>
            </p:nvSpPr>
            <p:spPr bwMode="auto">
              <a:xfrm>
                <a:off x="5506084"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6">
                <a:extLst>
                  <a:ext uri="{FF2B5EF4-FFF2-40B4-BE49-F238E27FC236}">
                    <a16:creationId xmlns:a16="http://schemas.microsoft.com/office/drawing/2014/main" id="{EBCE09EE-6F43-4FD3-A1B1-2F38575ADB68}"/>
                  </a:ext>
                </a:extLst>
              </p:cNvPr>
              <p:cNvSpPr>
                <a:spLocks noChangeArrowheads="1"/>
              </p:cNvSpPr>
              <p:nvPr/>
            </p:nvSpPr>
            <p:spPr bwMode="auto">
              <a:xfrm>
                <a:off x="5506084"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DF3DAE13-BCFE-4DA2-B0F8-51A235C2B363}"/>
                  </a:ext>
                </a:extLst>
              </p:cNvPr>
              <p:cNvSpPr>
                <a:spLocks noChangeArrowheads="1"/>
              </p:cNvSpPr>
              <p:nvPr/>
            </p:nvSpPr>
            <p:spPr bwMode="auto">
              <a:xfrm>
                <a:off x="8432839"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DD94B9B0-4D21-44A0-A33E-42511AE244BC}"/>
                  </a:ext>
                </a:extLst>
              </p:cNvPr>
              <p:cNvSpPr>
                <a:spLocks noChangeArrowheads="1"/>
              </p:cNvSpPr>
              <p:nvPr/>
            </p:nvSpPr>
            <p:spPr bwMode="auto">
              <a:xfrm>
                <a:off x="8421725" y="2757423"/>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4">
                <a:extLst>
                  <a:ext uri="{FF2B5EF4-FFF2-40B4-BE49-F238E27FC236}">
                    <a16:creationId xmlns:a16="http://schemas.microsoft.com/office/drawing/2014/main" id="{B76A87C5-11A1-4096-8BC1-4E9AD77DA044}"/>
                  </a:ext>
                </a:extLst>
              </p:cNvPr>
              <p:cNvSpPr>
                <a:spLocks noChangeArrowheads="1"/>
              </p:cNvSpPr>
              <p:nvPr/>
            </p:nvSpPr>
            <p:spPr bwMode="auto">
              <a:xfrm>
                <a:off x="961479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5" name="Oval 16">
                <a:extLst>
                  <a:ext uri="{FF2B5EF4-FFF2-40B4-BE49-F238E27FC236}">
                    <a16:creationId xmlns:a16="http://schemas.microsoft.com/office/drawing/2014/main" id="{BC0A252F-6EF4-4DAF-A367-AD8A0967DF42}"/>
                  </a:ext>
                </a:extLst>
              </p:cNvPr>
              <p:cNvSpPr>
                <a:spLocks noChangeArrowheads="1"/>
              </p:cNvSpPr>
              <p:nvPr/>
            </p:nvSpPr>
            <p:spPr bwMode="auto">
              <a:xfrm>
                <a:off x="9614791"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B7F90649-B64B-4A39-B714-22D8338E9999}"/>
                  </a:ext>
                </a:extLst>
              </p:cNvPr>
              <p:cNvSpPr>
                <a:spLocks noChangeArrowheads="1"/>
              </p:cNvSpPr>
              <p:nvPr/>
            </p:nvSpPr>
            <p:spPr bwMode="auto">
              <a:xfrm>
                <a:off x="1926885" y="1244010"/>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6">
                <a:extLst>
                  <a:ext uri="{FF2B5EF4-FFF2-40B4-BE49-F238E27FC236}">
                    <a16:creationId xmlns:a16="http://schemas.microsoft.com/office/drawing/2014/main" id="{20029905-4403-4072-BA0D-19D6818E878B}"/>
                  </a:ext>
                </a:extLst>
              </p:cNvPr>
              <p:cNvSpPr>
                <a:spLocks noChangeArrowheads="1"/>
              </p:cNvSpPr>
              <p:nvPr/>
            </p:nvSpPr>
            <p:spPr bwMode="auto">
              <a:xfrm>
                <a:off x="1926886"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7">
                <a:extLst>
                  <a:ext uri="{FF2B5EF4-FFF2-40B4-BE49-F238E27FC236}">
                    <a16:creationId xmlns:a16="http://schemas.microsoft.com/office/drawing/2014/main" id="{9B4341D6-EFD2-414A-8455-01FB049C81A1}"/>
                  </a:ext>
                </a:extLst>
              </p:cNvPr>
              <p:cNvSpPr>
                <a:spLocks noChangeArrowheads="1"/>
              </p:cNvSpPr>
              <p:nvPr/>
            </p:nvSpPr>
            <p:spPr bwMode="auto">
              <a:xfrm>
                <a:off x="1926885"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12">
                <a:extLst>
                  <a:ext uri="{FF2B5EF4-FFF2-40B4-BE49-F238E27FC236}">
                    <a16:creationId xmlns:a16="http://schemas.microsoft.com/office/drawing/2014/main" id="{4B84FBA4-9A3B-45EB-8486-FB1DB2FCA0C2}"/>
                  </a:ext>
                </a:extLst>
              </p:cNvPr>
              <p:cNvSpPr>
                <a:spLocks noChangeArrowheads="1"/>
              </p:cNvSpPr>
              <p:nvPr/>
            </p:nvSpPr>
            <p:spPr bwMode="auto">
              <a:xfrm>
                <a:off x="3119951" y="1244010"/>
                <a:ext cx="905505" cy="1089625"/>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0" name="Oval 14">
                <a:extLst>
                  <a:ext uri="{FF2B5EF4-FFF2-40B4-BE49-F238E27FC236}">
                    <a16:creationId xmlns:a16="http://schemas.microsoft.com/office/drawing/2014/main" id="{26B0F517-6126-4742-8652-6BF4F2CA1E15}"/>
                  </a:ext>
                </a:extLst>
              </p:cNvPr>
              <p:cNvSpPr>
                <a:spLocks noChangeArrowheads="1"/>
              </p:cNvSpPr>
              <p:nvPr/>
            </p:nvSpPr>
            <p:spPr bwMode="auto">
              <a:xfrm>
                <a:off x="3119952" y="2757423"/>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16">
                <a:extLst>
                  <a:ext uri="{FF2B5EF4-FFF2-40B4-BE49-F238E27FC236}">
                    <a16:creationId xmlns:a16="http://schemas.microsoft.com/office/drawing/2014/main" id="{EE0FA622-CD01-474B-8864-A72D2B09382B}"/>
                  </a:ext>
                </a:extLst>
              </p:cNvPr>
              <p:cNvSpPr>
                <a:spLocks noChangeArrowheads="1"/>
              </p:cNvSpPr>
              <p:nvPr/>
            </p:nvSpPr>
            <p:spPr bwMode="auto">
              <a:xfrm>
                <a:off x="3119951" y="4270837"/>
                <a:ext cx="905505" cy="1089625"/>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4" name="Oval 3">
              <a:extLst>
                <a:ext uri="{FF2B5EF4-FFF2-40B4-BE49-F238E27FC236}">
                  <a16:creationId xmlns:a16="http://schemas.microsoft.com/office/drawing/2014/main" id="{70802973-F192-48AB-952F-C6319969C88C}"/>
                </a:ext>
              </a:extLst>
            </p:cNvPr>
            <p:cNvSpPr>
              <a:spLocks noChangeArrowheads="1"/>
            </p:cNvSpPr>
            <p:nvPr/>
          </p:nvSpPr>
          <p:spPr bwMode="auto">
            <a:xfrm>
              <a:off x="8420920" y="4245820"/>
              <a:ext cx="915840"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5" name="Oval 4">
              <a:extLst>
                <a:ext uri="{FF2B5EF4-FFF2-40B4-BE49-F238E27FC236}">
                  <a16:creationId xmlns:a16="http://schemas.microsoft.com/office/drawing/2014/main" id="{FFD2263D-50C9-4E82-83C9-8DBB1A9B48BF}"/>
                </a:ext>
              </a:extLst>
            </p:cNvPr>
            <p:cNvSpPr>
              <a:spLocks noChangeArrowheads="1"/>
            </p:cNvSpPr>
            <p:nvPr/>
          </p:nvSpPr>
          <p:spPr bwMode="auto">
            <a:xfrm>
              <a:off x="9604456" y="4245820"/>
              <a:ext cx="915840" cy="1157172"/>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Tree>
    <p:extLst>
      <p:ext uri="{BB962C8B-B14F-4D97-AF65-F5344CB8AC3E}">
        <p14:creationId xmlns:p14="http://schemas.microsoft.com/office/powerpoint/2010/main" val="3997253564"/>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BBB12EC-EA82-4992-B684-A9214F2AB321}"/>
              </a:ext>
            </a:extLst>
          </p:cNvPr>
          <p:cNvGrpSpPr/>
          <p:nvPr/>
        </p:nvGrpSpPr>
        <p:grpSpPr>
          <a:xfrm>
            <a:off x="1538103" y="540544"/>
            <a:ext cx="9188335" cy="5820013"/>
            <a:chOff x="1538103" y="497443"/>
            <a:chExt cx="9188335" cy="5820013"/>
          </a:xfrm>
        </p:grpSpPr>
        <p:grpSp>
          <p:nvGrpSpPr>
            <p:cNvPr id="3" name="Group 2">
              <a:extLst>
                <a:ext uri="{FF2B5EF4-FFF2-40B4-BE49-F238E27FC236}">
                  <a16:creationId xmlns:a16="http://schemas.microsoft.com/office/drawing/2014/main" id="{5A0E37D3-1088-483A-A177-32685CCCAA7D}"/>
                </a:ext>
              </a:extLst>
            </p:cNvPr>
            <p:cNvGrpSpPr/>
            <p:nvPr/>
          </p:nvGrpSpPr>
          <p:grpSpPr>
            <a:xfrm>
              <a:off x="1538103" y="540544"/>
              <a:ext cx="2693729" cy="5776912"/>
              <a:chOff x="4451350" y="193675"/>
              <a:chExt cx="3018790" cy="6497637"/>
            </a:xfrm>
          </p:grpSpPr>
          <p:sp>
            <p:nvSpPr>
              <p:cNvPr id="15" name="Oval 14">
                <a:extLst>
                  <a:ext uri="{FF2B5EF4-FFF2-40B4-BE49-F238E27FC236}">
                    <a16:creationId xmlns:a16="http://schemas.microsoft.com/office/drawing/2014/main" id="{FE5BB93D-540B-437C-98AA-27FA286C2E22}"/>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08A77A-30AA-4FBF-826B-CA3026BA7BAB}"/>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A48382D2-0C98-4346-8AA4-D56180B93B01}"/>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B1D8960-1DDD-4555-A78F-6745A0F24679}"/>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44214518-125D-4231-8C38-418B311666F1}"/>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126FDC64-F989-46AA-B90A-239DF7F706BA}"/>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AD58BD11-5469-452A-9313-115B9BEF67C4}"/>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6ED5A0E9-82D0-4965-8CAA-E0C9B786DF77}"/>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6A68A1AF-624D-423E-99EC-6ED94B499864}"/>
                </a:ext>
              </a:extLst>
            </p:cNvPr>
            <p:cNvGrpSpPr/>
            <p:nvPr/>
          </p:nvGrpSpPr>
          <p:grpSpPr>
            <a:xfrm>
              <a:off x="5571313" y="497443"/>
              <a:ext cx="2693729" cy="5776912"/>
              <a:chOff x="4451350" y="193675"/>
              <a:chExt cx="3018790" cy="6497637"/>
            </a:xfrm>
          </p:grpSpPr>
          <p:sp>
            <p:nvSpPr>
              <p:cNvPr id="7" name="Oval 6">
                <a:extLst>
                  <a:ext uri="{FF2B5EF4-FFF2-40B4-BE49-F238E27FC236}">
                    <a16:creationId xmlns:a16="http://schemas.microsoft.com/office/drawing/2014/main" id="{E98D194C-441D-4D55-B06A-6255A82F11D8}"/>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525BA55-DD40-46B8-90ED-BA259CBCBC29}"/>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556613B6-7357-4894-B65D-7F61A7C490A0}"/>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429E61E-C85A-4CDC-905D-0AF5544CA0B4}"/>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4B9B16B-A9A5-46E9-92E5-85CD2C83960D}"/>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FF27D5E-9C6F-4384-A109-B58940A3DF52}"/>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D33E4C1-BE0A-41EF-A742-C921BE0F7F47}"/>
                  </a:ext>
                </a:extLst>
              </p:cNvPr>
              <p:cNvSpPr/>
              <p:nvPr/>
            </p:nvSpPr>
            <p:spPr>
              <a:xfrm>
                <a:off x="6212839"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D618187-5C59-48D1-AD13-1534951EEC25}"/>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14CB9AAC-7E98-4E20-8EE5-B61F2D72AA67}"/>
                </a:ext>
              </a:extLst>
            </p:cNvPr>
            <p:cNvSpPr/>
            <p:nvPr/>
          </p:nvSpPr>
          <p:spPr>
            <a:xfrm>
              <a:off x="9604523" y="2003897"/>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AA09D6A-224A-490A-940C-40A5BC2138AC}"/>
                </a:ext>
              </a:extLst>
            </p:cNvPr>
            <p:cNvSpPr/>
            <p:nvPr/>
          </p:nvSpPr>
          <p:spPr>
            <a:xfrm>
              <a:off x="9604523" y="3548917"/>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85361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4 dots</a:t>
              </a:r>
            </a:p>
          </p:txBody>
        </p:sp>
      </p:grpSp>
    </p:spTree>
    <p:extLst>
      <p:ext uri="{BB962C8B-B14F-4D97-AF65-F5344CB8AC3E}">
        <p14:creationId xmlns:p14="http://schemas.microsoft.com/office/powerpoint/2010/main" val="909166034"/>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49A75C7-13B5-4B43-9E87-EB27E6CC4D16}"/>
              </a:ext>
            </a:extLst>
          </p:cNvPr>
          <p:cNvGrpSpPr/>
          <p:nvPr/>
        </p:nvGrpSpPr>
        <p:grpSpPr>
          <a:xfrm>
            <a:off x="3985603" y="285405"/>
            <a:ext cx="3761014" cy="6297766"/>
            <a:chOff x="3985605" y="297309"/>
            <a:chExt cx="3761014" cy="6297766"/>
          </a:xfrm>
        </p:grpSpPr>
        <p:grpSp>
          <p:nvGrpSpPr>
            <p:cNvPr id="3" name="Group 2">
              <a:extLst>
                <a:ext uri="{FF2B5EF4-FFF2-40B4-BE49-F238E27FC236}">
                  <a16:creationId xmlns:a16="http://schemas.microsoft.com/office/drawing/2014/main" id="{100AE614-A426-4830-8FA7-F110D9BAE325}"/>
                </a:ext>
              </a:extLst>
            </p:cNvPr>
            <p:cNvGrpSpPr/>
            <p:nvPr/>
          </p:nvGrpSpPr>
          <p:grpSpPr>
            <a:xfrm rot="5400000">
              <a:off x="3292832" y="990082"/>
              <a:ext cx="5146560" cy="3761014"/>
              <a:chOff x="2971800" y="1066800"/>
              <a:chExt cx="5791200" cy="3200400"/>
            </a:xfrm>
          </p:grpSpPr>
          <p:sp>
            <p:nvSpPr>
              <p:cNvPr id="7" name="Oval 6">
                <a:extLst>
                  <a:ext uri="{FF2B5EF4-FFF2-40B4-BE49-F238E27FC236}">
                    <a16:creationId xmlns:a16="http://schemas.microsoft.com/office/drawing/2014/main" id="{B1D64E7B-7155-496C-B1BF-9AC57E0B1720}"/>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7">
                <a:extLst>
                  <a:ext uri="{FF2B5EF4-FFF2-40B4-BE49-F238E27FC236}">
                    <a16:creationId xmlns:a16="http://schemas.microsoft.com/office/drawing/2014/main" id="{5C87D0F9-606F-4CCA-8644-6154543EF86C}"/>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8">
                <a:extLst>
                  <a:ext uri="{FF2B5EF4-FFF2-40B4-BE49-F238E27FC236}">
                    <a16:creationId xmlns:a16="http://schemas.microsoft.com/office/drawing/2014/main" id="{30465442-D6C2-484D-B833-777E0CEA8BA0}"/>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0" name="Oval 9">
                <a:extLst>
                  <a:ext uri="{FF2B5EF4-FFF2-40B4-BE49-F238E27FC236}">
                    <a16:creationId xmlns:a16="http://schemas.microsoft.com/office/drawing/2014/main" id="{27E7E4C1-92E5-4ED2-9BFA-02AB0C52334F}"/>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703A7B5B-28E9-45E9-86CD-777183556949}"/>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1">
                <a:extLst>
                  <a:ext uri="{FF2B5EF4-FFF2-40B4-BE49-F238E27FC236}">
                    <a16:creationId xmlns:a16="http://schemas.microsoft.com/office/drawing/2014/main" id="{F77B7A38-C314-43AD-8A7F-0AE747CBFC4F}"/>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E07246CC-2AFB-469D-BBB6-98A8656F5A92}"/>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7559A222-E18B-4654-82EF-69261CCE08FC}"/>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0559F6CA-FD49-4796-A4D6-7EEC83E5EC20}"/>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2">
                <a:extLst>
                  <a:ext uri="{FF2B5EF4-FFF2-40B4-BE49-F238E27FC236}">
                    <a16:creationId xmlns:a16="http://schemas.microsoft.com/office/drawing/2014/main" id="{4CC8E03C-EB90-44AF-93DF-BBDEB2C6DDE3}"/>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4">
                <a:extLst>
                  <a:ext uri="{FF2B5EF4-FFF2-40B4-BE49-F238E27FC236}">
                    <a16:creationId xmlns:a16="http://schemas.microsoft.com/office/drawing/2014/main" id="{0DA316AD-E0F4-4931-8A84-CB0B5889BE8C}"/>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6">
                <a:extLst>
                  <a:ext uri="{FF2B5EF4-FFF2-40B4-BE49-F238E27FC236}">
                    <a16:creationId xmlns:a16="http://schemas.microsoft.com/office/drawing/2014/main" id="{FBE1905B-DCC2-4787-98DF-545E3795E936}"/>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8">
                <a:extLst>
                  <a:ext uri="{FF2B5EF4-FFF2-40B4-BE49-F238E27FC236}">
                    <a16:creationId xmlns:a16="http://schemas.microsoft.com/office/drawing/2014/main" id="{54537727-8DF2-4470-BDAD-8B7B8C9D5A3C}"/>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29">
                <a:extLst>
                  <a:ext uri="{FF2B5EF4-FFF2-40B4-BE49-F238E27FC236}">
                    <a16:creationId xmlns:a16="http://schemas.microsoft.com/office/drawing/2014/main" id="{C3BD8653-6E20-41F1-BDDE-E31E0B325578}"/>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0">
                <a:extLst>
                  <a:ext uri="{FF2B5EF4-FFF2-40B4-BE49-F238E27FC236}">
                    <a16:creationId xmlns:a16="http://schemas.microsoft.com/office/drawing/2014/main" id="{8421C216-7229-4FCF-9DF0-44EAFFA8DDB3}"/>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
          <p:nvSpPr>
            <p:cNvPr id="4" name="Oval 30">
              <a:extLst>
                <a:ext uri="{FF2B5EF4-FFF2-40B4-BE49-F238E27FC236}">
                  <a16:creationId xmlns:a16="http://schemas.microsoft.com/office/drawing/2014/main" id="{8694C8D0-4C1A-47FA-8FF4-05CC3E64A55F}"/>
                </a:ext>
              </a:extLst>
            </p:cNvPr>
            <p:cNvSpPr>
              <a:spLocks noChangeArrowheads="1"/>
            </p:cNvSpPr>
            <p:nvPr/>
          </p:nvSpPr>
          <p:spPr bwMode="auto">
            <a:xfrm rot="5400000">
              <a:off x="4072925" y="5966012"/>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5" name="Oval 30">
              <a:extLst>
                <a:ext uri="{FF2B5EF4-FFF2-40B4-BE49-F238E27FC236}">
                  <a16:creationId xmlns:a16="http://schemas.microsoft.com/office/drawing/2014/main" id="{BBB993C8-4167-4DAA-965B-80FEE2E62CAF}"/>
                </a:ext>
              </a:extLst>
            </p:cNvPr>
            <p:cNvSpPr>
              <a:spLocks noChangeArrowheads="1"/>
            </p:cNvSpPr>
            <p:nvPr/>
          </p:nvSpPr>
          <p:spPr bwMode="auto">
            <a:xfrm rot="5400000">
              <a:off x="5595240" y="5966011"/>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6" name="Oval 30">
              <a:extLst>
                <a:ext uri="{FF2B5EF4-FFF2-40B4-BE49-F238E27FC236}">
                  <a16:creationId xmlns:a16="http://schemas.microsoft.com/office/drawing/2014/main" id="{7D0CFE5D-A817-4E15-89F2-7F2D0B40EEF2}"/>
                </a:ext>
              </a:extLst>
            </p:cNvPr>
            <p:cNvSpPr>
              <a:spLocks noChangeArrowheads="1"/>
            </p:cNvSpPr>
            <p:nvPr/>
          </p:nvSpPr>
          <p:spPr bwMode="auto">
            <a:xfrm rot="5400000">
              <a:off x="7117554" y="5966011"/>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Tree>
    <p:extLst>
      <p:ext uri="{BB962C8B-B14F-4D97-AF65-F5344CB8AC3E}">
        <p14:creationId xmlns:p14="http://schemas.microsoft.com/office/powerpoint/2010/main" val="3821441053"/>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19 dots</a:t>
            </a:r>
          </a:p>
        </p:txBody>
      </p:sp>
    </p:spTree>
    <p:extLst>
      <p:ext uri="{BB962C8B-B14F-4D97-AF65-F5344CB8AC3E}">
        <p14:creationId xmlns:p14="http://schemas.microsoft.com/office/powerpoint/2010/main" val="3207883792"/>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4DBF0AB-71FE-4A67-B9DF-262A45B0A36F}"/>
              </a:ext>
            </a:extLst>
          </p:cNvPr>
          <p:cNvGrpSpPr/>
          <p:nvPr/>
        </p:nvGrpSpPr>
        <p:grpSpPr>
          <a:xfrm>
            <a:off x="2897681" y="700411"/>
            <a:ext cx="6177422" cy="5234450"/>
            <a:chOff x="2503115" y="687885"/>
            <a:chExt cx="6417602" cy="5234450"/>
          </a:xfrm>
        </p:grpSpPr>
        <p:grpSp>
          <p:nvGrpSpPr>
            <p:cNvPr id="3" name="Group 2">
              <a:extLst>
                <a:ext uri="{FF2B5EF4-FFF2-40B4-BE49-F238E27FC236}">
                  <a16:creationId xmlns:a16="http://schemas.microsoft.com/office/drawing/2014/main" id="{F5FF71BF-BFB1-41E9-BC20-5AA7B3E28E1B}"/>
                </a:ext>
              </a:extLst>
            </p:cNvPr>
            <p:cNvGrpSpPr/>
            <p:nvPr/>
          </p:nvGrpSpPr>
          <p:grpSpPr>
            <a:xfrm>
              <a:off x="2503115" y="687885"/>
              <a:ext cx="6417602" cy="5234450"/>
              <a:chOff x="2503115" y="687885"/>
              <a:chExt cx="6417602" cy="5234450"/>
            </a:xfrm>
          </p:grpSpPr>
          <p:grpSp>
            <p:nvGrpSpPr>
              <p:cNvPr id="5" name="Group 4">
                <a:extLst>
                  <a:ext uri="{FF2B5EF4-FFF2-40B4-BE49-F238E27FC236}">
                    <a16:creationId xmlns:a16="http://schemas.microsoft.com/office/drawing/2014/main" id="{C86CAB31-4E36-48A4-BFC9-4EFC57E44F78}"/>
                  </a:ext>
                </a:extLst>
              </p:cNvPr>
              <p:cNvGrpSpPr/>
              <p:nvPr/>
            </p:nvGrpSpPr>
            <p:grpSpPr>
              <a:xfrm>
                <a:off x="2503115" y="687885"/>
                <a:ext cx="6417602" cy="5234450"/>
                <a:chOff x="2130975" y="666620"/>
                <a:chExt cx="4634874" cy="4464599"/>
              </a:xfrm>
            </p:grpSpPr>
            <p:grpSp>
              <p:nvGrpSpPr>
                <p:cNvPr id="8" name="Group 7">
                  <a:extLst>
                    <a:ext uri="{FF2B5EF4-FFF2-40B4-BE49-F238E27FC236}">
                      <a16:creationId xmlns:a16="http://schemas.microsoft.com/office/drawing/2014/main" id="{51E1A9D4-D848-4803-AD1C-F4E28E01CF4C}"/>
                    </a:ext>
                  </a:extLst>
                </p:cNvPr>
                <p:cNvGrpSpPr/>
                <p:nvPr/>
              </p:nvGrpSpPr>
              <p:grpSpPr>
                <a:xfrm>
                  <a:off x="2130976" y="666620"/>
                  <a:ext cx="4634873" cy="831809"/>
                  <a:chOff x="2130976" y="666620"/>
                  <a:chExt cx="4634873" cy="831809"/>
                </a:xfrm>
              </p:grpSpPr>
              <p:sp>
                <p:nvSpPr>
                  <p:cNvPr id="22" name="Oval 21">
                    <a:extLst>
                      <a:ext uri="{FF2B5EF4-FFF2-40B4-BE49-F238E27FC236}">
                        <a16:creationId xmlns:a16="http://schemas.microsoft.com/office/drawing/2014/main" id="{F469D5E8-8C00-4332-B51E-8B13E041833B}"/>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F615DC28-C5AF-4B62-8A7F-5339884E9DAD}"/>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8FF4BC25-9ABF-486F-B97F-F3535E8502B1}"/>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9B88477D-1C4F-4B2E-BFB9-D3371F809879}"/>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2B606D5A-076C-46E9-9AC5-BD1C12C38356}"/>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51F3D16A-BE2C-4BAA-A0F8-A2EEE9A3F96D}"/>
                    </a:ext>
                  </a:extLst>
                </p:cNvPr>
                <p:cNvGrpSpPr/>
                <p:nvPr/>
              </p:nvGrpSpPr>
              <p:grpSpPr>
                <a:xfrm>
                  <a:off x="2130976" y="1680257"/>
                  <a:ext cx="4634873" cy="831809"/>
                  <a:chOff x="2130976" y="666620"/>
                  <a:chExt cx="4634873" cy="831809"/>
                </a:xfrm>
              </p:grpSpPr>
              <p:sp>
                <p:nvSpPr>
                  <p:cNvPr id="17" name="Oval 16">
                    <a:extLst>
                      <a:ext uri="{FF2B5EF4-FFF2-40B4-BE49-F238E27FC236}">
                        <a16:creationId xmlns:a16="http://schemas.microsoft.com/office/drawing/2014/main" id="{BE19C34A-94B8-4828-BFC6-556F5EAC3C2B}"/>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3F989A62-CE43-4E8B-90B0-DC72B54CD79F}"/>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07BD2B81-8519-4308-A3C1-31AAE81B7D42}"/>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6CD2D225-CFBF-4E7F-956A-DE7540FBB040}"/>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A345522B-15DA-4456-805C-BA04B19F5860}"/>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B2FEDCE-86D2-444C-836D-0DA8D3A81A11}"/>
                    </a:ext>
                  </a:extLst>
                </p:cNvPr>
                <p:cNvGrpSpPr/>
                <p:nvPr/>
              </p:nvGrpSpPr>
              <p:grpSpPr>
                <a:xfrm>
                  <a:off x="2130975" y="3285773"/>
                  <a:ext cx="4634873" cy="831809"/>
                  <a:chOff x="2130976" y="666620"/>
                  <a:chExt cx="4634873" cy="831809"/>
                </a:xfrm>
              </p:grpSpPr>
              <p:sp>
                <p:nvSpPr>
                  <p:cNvPr id="12" name="Oval 11">
                    <a:extLst>
                      <a:ext uri="{FF2B5EF4-FFF2-40B4-BE49-F238E27FC236}">
                        <a16:creationId xmlns:a16="http://schemas.microsoft.com/office/drawing/2014/main" id="{0107DC48-77D4-475E-B043-2005960F33E0}"/>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FF9218D-956F-47B4-9CE9-1ADF273E2643}"/>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76A2C274-E402-4D8D-A029-73EA07180970}"/>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5DBED1F8-BA45-4031-A55F-5ACC889C1676}"/>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41E3ACF0-2200-49A0-ABD1-E1F372E68F4D}"/>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Oval 10">
                  <a:extLst>
                    <a:ext uri="{FF2B5EF4-FFF2-40B4-BE49-F238E27FC236}">
                      <a16:creationId xmlns:a16="http://schemas.microsoft.com/office/drawing/2014/main" id="{9581FAF1-28D9-4044-B712-0C3A8D0F403A}"/>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Oval 5">
                <a:extLst>
                  <a:ext uri="{FF2B5EF4-FFF2-40B4-BE49-F238E27FC236}">
                    <a16:creationId xmlns:a16="http://schemas.microsoft.com/office/drawing/2014/main" id="{D4809210-7457-418A-BF9F-1A5E4BF844BE}"/>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FACE587F-9892-4632-B2C1-5C223A638B2C}"/>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10887F12-2298-4D22-A974-4E9E7676A8EF}"/>
                </a:ext>
              </a:extLst>
            </p:cNvPr>
            <p:cNvSpPr/>
            <p:nvPr/>
          </p:nvSpPr>
          <p:spPr>
            <a:xfrm>
              <a:off x="6492829"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9359777"/>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6545F0F-44DD-4890-A51E-AA9CE376FB13}"/>
              </a:ext>
            </a:extLst>
          </p:cNvPr>
          <p:cNvGrpSpPr/>
          <p:nvPr/>
        </p:nvGrpSpPr>
        <p:grpSpPr>
          <a:xfrm>
            <a:off x="1389173" y="540544"/>
            <a:ext cx="9706696" cy="5776912"/>
            <a:chOff x="1389173" y="540544"/>
            <a:chExt cx="9706696" cy="5776912"/>
          </a:xfrm>
        </p:grpSpPr>
        <p:grpSp>
          <p:nvGrpSpPr>
            <p:cNvPr id="3" name="Group 2">
              <a:extLst>
                <a:ext uri="{FF2B5EF4-FFF2-40B4-BE49-F238E27FC236}">
                  <a16:creationId xmlns:a16="http://schemas.microsoft.com/office/drawing/2014/main" id="{60C88707-09E3-4E69-A867-E401423E4300}"/>
                </a:ext>
              </a:extLst>
            </p:cNvPr>
            <p:cNvGrpSpPr/>
            <p:nvPr/>
          </p:nvGrpSpPr>
          <p:grpSpPr>
            <a:xfrm>
              <a:off x="1389173" y="540544"/>
              <a:ext cx="2693729" cy="5776912"/>
              <a:chOff x="4451350" y="193675"/>
              <a:chExt cx="3018790" cy="6497637"/>
            </a:xfrm>
          </p:grpSpPr>
          <p:sp>
            <p:nvSpPr>
              <p:cNvPr id="16" name="Oval 15">
                <a:extLst>
                  <a:ext uri="{FF2B5EF4-FFF2-40B4-BE49-F238E27FC236}">
                    <a16:creationId xmlns:a16="http://schemas.microsoft.com/office/drawing/2014/main" id="{F6F88E4E-7ACC-4ABA-AAC7-EA67C69CB061}"/>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578D5F3-17CB-4781-8840-CFEB3467E11C}"/>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76DB632-944E-4780-935E-E75E73C7A71C}"/>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356E13C-51BF-40CA-8C85-E64F1956BF4E}"/>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E813C049-EBC9-4DC9-8640-71E35067C337}"/>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E01B27F9-FE21-4652-99BD-8B6DB28D1D12}"/>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B3FE3218-F709-44C6-87E3-13A70AD071B0}"/>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B77EDCB6-5F9A-4C18-8FAD-98D64C91E5F4}"/>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08E1D3C1-D0D3-42EB-8936-BE3A7D78A008}"/>
                </a:ext>
              </a:extLst>
            </p:cNvPr>
            <p:cNvGrpSpPr/>
            <p:nvPr/>
          </p:nvGrpSpPr>
          <p:grpSpPr>
            <a:xfrm>
              <a:off x="5284233" y="540544"/>
              <a:ext cx="5811636" cy="5776912"/>
              <a:chOff x="4451350" y="193675"/>
              <a:chExt cx="6512944" cy="6497637"/>
            </a:xfrm>
          </p:grpSpPr>
          <p:sp>
            <p:nvSpPr>
              <p:cNvPr id="5" name="Oval 4">
                <a:extLst>
                  <a:ext uri="{FF2B5EF4-FFF2-40B4-BE49-F238E27FC236}">
                    <a16:creationId xmlns:a16="http://schemas.microsoft.com/office/drawing/2014/main" id="{C68F82DB-CEED-452A-88E3-FE2C4B8A7963}"/>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F6DC7B9-D3F9-4C30-81E7-521D1E43E4D2}"/>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F234477-AE10-428E-BE03-BD8E98ACF05B}"/>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098AB64-9A47-41FE-A31A-B59E8B968D45}"/>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F29E80E-3CA6-48BB-BA55-3721265EB8A9}"/>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EA80C6EF-F91D-46F1-80FE-C6D24E857485}"/>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2F6C492-C472-4181-BA98-EFC96035B242}"/>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60515E0-7517-4190-8A42-AA53191D775E}"/>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9C5B346D-B0A8-4A4D-8529-9E1D52AD45C8}"/>
                  </a:ext>
                </a:extLst>
              </p:cNvPr>
              <p:cNvSpPr/>
              <p:nvPr/>
            </p:nvSpPr>
            <p:spPr>
              <a:xfrm>
                <a:off x="9706994" y="413702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333470FB-E416-40C3-999C-FDABC929603F}"/>
                  </a:ext>
                </a:extLst>
              </p:cNvPr>
              <p:cNvSpPr/>
              <p:nvPr/>
            </p:nvSpPr>
            <p:spPr>
              <a:xfrm>
                <a:off x="9706994" y="249110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2A80910B-AAB9-438C-B6B7-7DD061600B0F}"/>
                  </a:ext>
                </a:extLst>
              </p:cNvPr>
              <p:cNvSpPr/>
              <p:nvPr/>
            </p:nvSpPr>
            <p:spPr>
              <a:xfrm>
                <a:off x="9706994" y="845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786950194"/>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118B107-4481-4C6D-BDDD-82FD0FB271CB}"/>
              </a:ext>
            </a:extLst>
          </p:cNvPr>
          <p:cNvGrpSpPr/>
          <p:nvPr/>
        </p:nvGrpSpPr>
        <p:grpSpPr>
          <a:xfrm>
            <a:off x="785806" y="793738"/>
            <a:ext cx="10505410" cy="5270524"/>
            <a:chOff x="758234" y="793575"/>
            <a:chExt cx="10505410" cy="5270524"/>
          </a:xfrm>
        </p:grpSpPr>
        <p:grpSp>
          <p:nvGrpSpPr>
            <p:cNvPr id="3" name="Group 2">
              <a:extLst>
                <a:ext uri="{FF2B5EF4-FFF2-40B4-BE49-F238E27FC236}">
                  <a16:creationId xmlns:a16="http://schemas.microsoft.com/office/drawing/2014/main" id="{EA67E876-5665-4E6C-80D2-B56880F2DF28}"/>
                </a:ext>
              </a:extLst>
            </p:cNvPr>
            <p:cNvGrpSpPr/>
            <p:nvPr/>
          </p:nvGrpSpPr>
          <p:grpSpPr>
            <a:xfrm>
              <a:off x="758234" y="793575"/>
              <a:ext cx="10505410" cy="3463646"/>
              <a:chOff x="843295" y="1537854"/>
              <a:chExt cx="10505410" cy="3463646"/>
            </a:xfrm>
          </p:grpSpPr>
          <p:grpSp>
            <p:nvGrpSpPr>
              <p:cNvPr id="5" name="Group 4">
                <a:extLst>
                  <a:ext uri="{FF2B5EF4-FFF2-40B4-BE49-F238E27FC236}">
                    <a16:creationId xmlns:a16="http://schemas.microsoft.com/office/drawing/2014/main" id="{07120B28-7BA4-466F-889C-466AE3967728}"/>
                  </a:ext>
                </a:extLst>
              </p:cNvPr>
              <p:cNvGrpSpPr/>
              <p:nvPr/>
            </p:nvGrpSpPr>
            <p:grpSpPr>
              <a:xfrm>
                <a:off x="843295" y="1537854"/>
                <a:ext cx="2200838" cy="3463645"/>
                <a:chOff x="4554537" y="1725493"/>
                <a:chExt cx="3041181" cy="4654987"/>
              </a:xfrm>
            </p:grpSpPr>
            <p:sp>
              <p:nvSpPr>
                <p:cNvPr id="20" name="Oval 19">
                  <a:extLst>
                    <a:ext uri="{FF2B5EF4-FFF2-40B4-BE49-F238E27FC236}">
                      <a16:creationId xmlns:a16="http://schemas.microsoft.com/office/drawing/2014/main" id="{C97DAAA0-A2C6-4D7F-A6ED-DF5C9B08B36F}"/>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6AB56FB4-9A3E-46B9-BF9C-BAA1D7CFA757}"/>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EE50E319-5C6E-4C85-9B3A-C84A89E7012A}"/>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8563025A-8377-4FD9-B0DD-35027BC182FB}"/>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738A9566-94F2-49C8-BC20-C1F0C14F90CD}"/>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8372A521-AA1D-47D3-83FB-60F984CF935C}"/>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 name="Group 5">
                <a:extLst>
                  <a:ext uri="{FF2B5EF4-FFF2-40B4-BE49-F238E27FC236}">
                    <a16:creationId xmlns:a16="http://schemas.microsoft.com/office/drawing/2014/main" id="{6C1B28A7-7DBF-4EF3-B144-CA69A3E0D0B6}"/>
                  </a:ext>
                </a:extLst>
              </p:cNvPr>
              <p:cNvGrpSpPr/>
              <p:nvPr/>
            </p:nvGrpSpPr>
            <p:grpSpPr>
              <a:xfrm>
                <a:off x="5153960" y="1537855"/>
                <a:ext cx="2200838" cy="3463645"/>
                <a:chOff x="4554537" y="1725493"/>
                <a:chExt cx="3041181" cy="4654987"/>
              </a:xfrm>
            </p:grpSpPr>
            <p:sp>
              <p:nvSpPr>
                <p:cNvPr id="14" name="Oval 13">
                  <a:extLst>
                    <a:ext uri="{FF2B5EF4-FFF2-40B4-BE49-F238E27FC236}">
                      <a16:creationId xmlns:a16="http://schemas.microsoft.com/office/drawing/2014/main" id="{6F1C8239-E973-43C0-869F-3C25ED511ABD}"/>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4C3F2E6B-726C-40AD-802C-F8C50F10F3A1}"/>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392CC54B-5F34-4806-9D08-79A7DFB3D4CE}"/>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3C74C05-7170-40E1-8977-7851BDF0334A}"/>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4633678F-2F14-44E0-9161-AADCE5D0639A}"/>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908A2D28-3CC1-4597-9621-56E0B04CD4CF}"/>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117C8315-F680-44D2-8589-E813F32C5654}"/>
                  </a:ext>
                </a:extLst>
              </p:cNvPr>
              <p:cNvGrpSpPr/>
              <p:nvPr/>
            </p:nvGrpSpPr>
            <p:grpSpPr>
              <a:xfrm>
                <a:off x="9147867" y="1537855"/>
                <a:ext cx="2200838" cy="3463645"/>
                <a:chOff x="4554537" y="1725493"/>
                <a:chExt cx="3041181" cy="4654987"/>
              </a:xfrm>
            </p:grpSpPr>
            <p:sp>
              <p:nvSpPr>
                <p:cNvPr id="8" name="Oval 7">
                  <a:extLst>
                    <a:ext uri="{FF2B5EF4-FFF2-40B4-BE49-F238E27FC236}">
                      <a16:creationId xmlns:a16="http://schemas.microsoft.com/office/drawing/2014/main" id="{4F1BC7FF-5ADF-4F37-8F83-DF44C1C55321}"/>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F3E46363-863F-492F-A5C3-006597FD59B1}"/>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79947C8-4526-4856-8AED-9B68A598617A}"/>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DE8F30DD-FB53-47DC-8DEB-BDF89326067A}"/>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103C7B4-AA92-46F2-BDA9-D95D573652C8}"/>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62EF713-42BF-4551-92CE-118313F53BE0}"/>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4" name="Oval 3">
              <a:extLst>
                <a:ext uri="{FF2B5EF4-FFF2-40B4-BE49-F238E27FC236}">
                  <a16:creationId xmlns:a16="http://schemas.microsoft.com/office/drawing/2014/main" id="{0E54109C-3B5A-4809-9291-77F467E90261}"/>
                </a:ext>
              </a:extLst>
            </p:cNvPr>
            <p:cNvSpPr/>
            <p:nvPr/>
          </p:nvSpPr>
          <p:spPr>
            <a:xfrm>
              <a:off x="5767976" y="5094558"/>
              <a:ext cx="909881" cy="96954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65634277"/>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E5B914D-C7AF-412B-B568-82EA340F142E}"/>
              </a:ext>
            </a:extLst>
          </p:cNvPr>
          <p:cNvGrpSpPr/>
          <p:nvPr/>
        </p:nvGrpSpPr>
        <p:grpSpPr>
          <a:xfrm>
            <a:off x="2686794" y="356811"/>
            <a:ext cx="6809694" cy="5937017"/>
            <a:chOff x="2691153" y="356811"/>
            <a:chExt cx="6809694" cy="5937017"/>
          </a:xfrm>
        </p:grpSpPr>
        <p:grpSp>
          <p:nvGrpSpPr>
            <p:cNvPr id="3" name="Group 2">
              <a:extLst>
                <a:ext uri="{FF2B5EF4-FFF2-40B4-BE49-F238E27FC236}">
                  <a16:creationId xmlns:a16="http://schemas.microsoft.com/office/drawing/2014/main" id="{BDD8DD92-A95A-4764-A904-9C98485F4144}"/>
                </a:ext>
              </a:extLst>
            </p:cNvPr>
            <p:cNvGrpSpPr/>
            <p:nvPr/>
          </p:nvGrpSpPr>
          <p:grpSpPr>
            <a:xfrm>
              <a:off x="2691153" y="356811"/>
              <a:ext cx="6809694" cy="2163665"/>
              <a:chOff x="2130976" y="666620"/>
              <a:chExt cx="4634873" cy="1845446"/>
            </a:xfrm>
          </p:grpSpPr>
          <p:grpSp>
            <p:nvGrpSpPr>
              <p:cNvPr id="15" name="Group 14">
                <a:extLst>
                  <a:ext uri="{FF2B5EF4-FFF2-40B4-BE49-F238E27FC236}">
                    <a16:creationId xmlns:a16="http://schemas.microsoft.com/office/drawing/2014/main" id="{54D3580E-E942-4839-B352-C9B724B7C659}"/>
                  </a:ext>
                </a:extLst>
              </p:cNvPr>
              <p:cNvGrpSpPr/>
              <p:nvPr/>
            </p:nvGrpSpPr>
            <p:grpSpPr>
              <a:xfrm>
                <a:off x="2130976" y="666620"/>
                <a:ext cx="4634873" cy="831809"/>
                <a:chOff x="2130976" y="666620"/>
                <a:chExt cx="4634873" cy="831809"/>
              </a:xfrm>
            </p:grpSpPr>
            <p:sp>
              <p:nvSpPr>
                <p:cNvPr id="22" name="Oval 21">
                  <a:extLst>
                    <a:ext uri="{FF2B5EF4-FFF2-40B4-BE49-F238E27FC236}">
                      <a16:creationId xmlns:a16="http://schemas.microsoft.com/office/drawing/2014/main" id="{95848F5E-8D3C-48C8-8A08-D690B048BB3E}"/>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C779DE41-568C-443E-AFA0-C87B2AC85519}"/>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4D71AD5-F625-491A-AB28-CD43234B9E55}"/>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A8EC0755-B9EE-48EB-945B-8895C67E0E8F}"/>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B162C7AC-F261-4CE6-8935-4E493EE5B3C9}"/>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3494ADCD-89DE-422B-BF3A-5AA0B989A775}"/>
                  </a:ext>
                </a:extLst>
              </p:cNvPr>
              <p:cNvGrpSpPr/>
              <p:nvPr/>
            </p:nvGrpSpPr>
            <p:grpSpPr>
              <a:xfrm>
                <a:off x="2130976" y="1680257"/>
                <a:ext cx="4634873" cy="831809"/>
                <a:chOff x="2130976" y="666620"/>
                <a:chExt cx="4634873" cy="831809"/>
              </a:xfrm>
            </p:grpSpPr>
            <p:sp>
              <p:nvSpPr>
                <p:cNvPr id="17" name="Oval 16">
                  <a:extLst>
                    <a:ext uri="{FF2B5EF4-FFF2-40B4-BE49-F238E27FC236}">
                      <a16:creationId xmlns:a16="http://schemas.microsoft.com/office/drawing/2014/main" id="{9AB61C87-4366-4FFC-81C0-5AC962940843}"/>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CDB5F732-3F32-4C5C-BFEB-E6B947D23D97}"/>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BEA898A-701D-44AB-8D95-E4116788211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8F90DFB1-5D09-49B4-91B6-3D17B231E821}"/>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25FB1E0E-A7C6-4D34-92AD-7ECF0D9B5566}"/>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4" name="Group 3">
              <a:extLst>
                <a:ext uri="{FF2B5EF4-FFF2-40B4-BE49-F238E27FC236}">
                  <a16:creationId xmlns:a16="http://schemas.microsoft.com/office/drawing/2014/main" id="{17319C26-D6FE-458D-A2B6-1A47E1C5B666}"/>
                </a:ext>
              </a:extLst>
            </p:cNvPr>
            <p:cNvGrpSpPr/>
            <p:nvPr/>
          </p:nvGrpSpPr>
          <p:grpSpPr>
            <a:xfrm>
              <a:off x="2909851" y="3603657"/>
              <a:ext cx="6372298" cy="2690171"/>
              <a:chOff x="1337754" y="1349833"/>
              <a:chExt cx="6537197" cy="3060470"/>
            </a:xfrm>
          </p:grpSpPr>
          <p:grpSp>
            <p:nvGrpSpPr>
              <p:cNvPr id="5" name="Group 4">
                <a:extLst>
                  <a:ext uri="{FF2B5EF4-FFF2-40B4-BE49-F238E27FC236}">
                    <a16:creationId xmlns:a16="http://schemas.microsoft.com/office/drawing/2014/main" id="{243EC35F-46E2-4107-B1A4-3222D307C5E4}"/>
                  </a:ext>
                </a:extLst>
              </p:cNvPr>
              <p:cNvGrpSpPr/>
              <p:nvPr/>
            </p:nvGrpSpPr>
            <p:grpSpPr>
              <a:xfrm>
                <a:off x="1337754" y="1349833"/>
                <a:ext cx="2772378" cy="3060470"/>
                <a:chOff x="7772167" y="895352"/>
                <a:chExt cx="2772378" cy="3060470"/>
              </a:xfrm>
            </p:grpSpPr>
            <p:sp>
              <p:nvSpPr>
                <p:cNvPr id="10" name="Oval 9">
                  <a:extLst>
                    <a:ext uri="{FF2B5EF4-FFF2-40B4-BE49-F238E27FC236}">
                      <a16:creationId xmlns:a16="http://schemas.microsoft.com/office/drawing/2014/main" id="{2F4F7995-139C-437D-9AFD-3B1421847D1C}"/>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B5DD3E4-C765-48F3-9C4C-FDC7CE55DABA}"/>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1AAAD764-F590-4848-A131-3EF2E59E2AFC}"/>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A409A419-F2D2-4F49-8596-68F1DF36FA26}"/>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A96D34E0-CB6F-4F00-AC13-29EC41C45822}"/>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Oval 5">
                <a:extLst>
                  <a:ext uri="{FF2B5EF4-FFF2-40B4-BE49-F238E27FC236}">
                    <a16:creationId xmlns:a16="http://schemas.microsoft.com/office/drawing/2014/main" id="{5ECB527D-C219-4F6B-A8B7-27B92197AE09}"/>
                  </a:ext>
                </a:extLst>
              </p:cNvPr>
              <p:cNvSpPr/>
              <p:nvPr/>
            </p:nvSpPr>
            <p:spPr>
              <a:xfrm>
                <a:off x="5459237" y="185991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61204994-2569-4510-8CE3-CEDB5D9ECA23}"/>
                  </a:ext>
                </a:extLst>
              </p:cNvPr>
              <p:cNvSpPr/>
              <p:nvPr/>
            </p:nvSpPr>
            <p:spPr>
              <a:xfrm>
                <a:off x="6762246" y="1859912"/>
                <a:ext cx="1112705"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72CD159C-C834-4DFD-AD9B-FDCCAB265FFF}"/>
                  </a:ext>
                </a:extLst>
              </p:cNvPr>
              <p:cNvSpPr/>
              <p:nvPr/>
            </p:nvSpPr>
            <p:spPr>
              <a:xfrm>
                <a:off x="5459237" y="3144794"/>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5876944E-3FC5-4E18-875A-C88D2E1AE232}"/>
                  </a:ext>
                </a:extLst>
              </p:cNvPr>
              <p:cNvSpPr/>
              <p:nvPr/>
            </p:nvSpPr>
            <p:spPr>
              <a:xfrm>
                <a:off x="6762246" y="3142748"/>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2442405135"/>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6F75E79-5DB3-4AC9-AE07-B0F5EE608FD9}"/>
              </a:ext>
            </a:extLst>
          </p:cNvPr>
          <p:cNvGrpSpPr/>
          <p:nvPr/>
        </p:nvGrpSpPr>
        <p:grpSpPr>
          <a:xfrm>
            <a:off x="928532" y="556579"/>
            <a:ext cx="10253422" cy="5744841"/>
            <a:chOff x="928532" y="532068"/>
            <a:chExt cx="10253422" cy="5744841"/>
          </a:xfrm>
        </p:grpSpPr>
        <p:grpSp>
          <p:nvGrpSpPr>
            <p:cNvPr id="3" name="Group 2">
              <a:extLst>
                <a:ext uri="{FF2B5EF4-FFF2-40B4-BE49-F238E27FC236}">
                  <a16:creationId xmlns:a16="http://schemas.microsoft.com/office/drawing/2014/main" id="{741EA5F6-52C3-4ED1-B0FF-8845631633A7}"/>
                </a:ext>
              </a:extLst>
            </p:cNvPr>
            <p:cNvGrpSpPr/>
            <p:nvPr/>
          </p:nvGrpSpPr>
          <p:grpSpPr>
            <a:xfrm rot="16200000">
              <a:off x="-354442" y="1864065"/>
              <a:ext cx="5695818" cy="3129869"/>
              <a:chOff x="1337754" y="1278143"/>
              <a:chExt cx="7345865" cy="3569371"/>
            </a:xfrm>
          </p:grpSpPr>
          <p:grpSp>
            <p:nvGrpSpPr>
              <p:cNvPr id="16" name="Group 15">
                <a:extLst>
                  <a:ext uri="{FF2B5EF4-FFF2-40B4-BE49-F238E27FC236}">
                    <a16:creationId xmlns:a16="http://schemas.microsoft.com/office/drawing/2014/main" id="{DF035F49-04BB-4CEF-9CB8-7DFB4A84CF13}"/>
                  </a:ext>
                </a:extLst>
              </p:cNvPr>
              <p:cNvGrpSpPr/>
              <p:nvPr/>
            </p:nvGrpSpPr>
            <p:grpSpPr>
              <a:xfrm>
                <a:off x="1337754" y="1278143"/>
                <a:ext cx="3401336" cy="3569371"/>
                <a:chOff x="7772167" y="823662"/>
                <a:chExt cx="3401336" cy="3569371"/>
              </a:xfrm>
            </p:grpSpPr>
            <p:sp>
              <p:nvSpPr>
                <p:cNvPr id="21" name="Oval 20">
                  <a:extLst>
                    <a:ext uri="{FF2B5EF4-FFF2-40B4-BE49-F238E27FC236}">
                      <a16:creationId xmlns:a16="http://schemas.microsoft.com/office/drawing/2014/main" id="{59BA5350-0C99-4902-965D-57D6F5FCA21E}"/>
                    </a:ext>
                  </a:extLst>
                </p:cNvPr>
                <p:cNvSpPr/>
                <p:nvPr/>
              </p:nvSpPr>
              <p:spPr>
                <a:xfrm>
                  <a:off x="7772167"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43D5F46E-E7C1-4509-9AC5-83527E6EBF64}"/>
                    </a:ext>
                  </a:extLst>
                </p:cNvPr>
                <p:cNvSpPr/>
                <p:nvPr/>
              </p:nvSpPr>
              <p:spPr>
                <a:xfrm>
                  <a:off x="10060799"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D00FD4C1-3360-467F-B779-0D7CDB55ECBA}"/>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08E1CE95-A62C-479A-9C47-AB8229502AEF}"/>
                    </a:ext>
                  </a:extLst>
                </p:cNvPr>
                <p:cNvSpPr/>
                <p:nvPr/>
              </p:nvSpPr>
              <p:spPr>
                <a:xfrm>
                  <a:off x="7835391" y="32702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436C1198-9E3C-4B08-B64A-8542A1F2DDC1}"/>
                    </a:ext>
                  </a:extLst>
                </p:cNvPr>
                <p:cNvSpPr/>
                <p:nvPr/>
              </p:nvSpPr>
              <p:spPr>
                <a:xfrm>
                  <a:off x="10060799" y="337287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1FEA756-8990-4693-B7E6-8F586461BF2D}"/>
                  </a:ext>
                </a:extLst>
              </p:cNvPr>
              <p:cNvSpPr/>
              <p:nvPr/>
            </p:nvSpPr>
            <p:spPr>
              <a:xfrm>
                <a:off x="5978241" y="185991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2B79CAD-AAAF-48F1-9C7F-29108880E9E9}"/>
                  </a:ext>
                </a:extLst>
              </p:cNvPr>
              <p:cNvSpPr/>
              <p:nvPr/>
            </p:nvSpPr>
            <p:spPr>
              <a:xfrm>
                <a:off x="7570914" y="1859912"/>
                <a:ext cx="1112705"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21E2597C-0BA8-4EAA-AFFA-E8ACFCB3C47B}"/>
                  </a:ext>
                </a:extLst>
              </p:cNvPr>
              <p:cNvSpPr/>
              <p:nvPr/>
            </p:nvSpPr>
            <p:spPr>
              <a:xfrm>
                <a:off x="5978241" y="337228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64554F1-382C-4BF6-A938-F3F0E6ABA004}"/>
                  </a:ext>
                </a:extLst>
              </p:cNvPr>
              <p:cNvSpPr/>
              <p:nvPr/>
            </p:nvSpPr>
            <p:spPr>
              <a:xfrm>
                <a:off x="7570915" y="3372286"/>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D20B6D26-5E1A-4D35-AE0E-FD160E3923A5}"/>
                </a:ext>
              </a:extLst>
            </p:cNvPr>
            <p:cNvGrpSpPr/>
            <p:nvPr/>
          </p:nvGrpSpPr>
          <p:grpSpPr>
            <a:xfrm rot="16200000">
              <a:off x="4681584" y="1815042"/>
              <a:ext cx="5695818" cy="3129869"/>
              <a:chOff x="1337754" y="1278143"/>
              <a:chExt cx="7345865" cy="3569371"/>
            </a:xfrm>
          </p:grpSpPr>
          <p:grpSp>
            <p:nvGrpSpPr>
              <p:cNvPr id="6" name="Group 5">
                <a:extLst>
                  <a:ext uri="{FF2B5EF4-FFF2-40B4-BE49-F238E27FC236}">
                    <a16:creationId xmlns:a16="http://schemas.microsoft.com/office/drawing/2014/main" id="{21E25080-DB78-4BA8-B7AB-FD50ADB21A67}"/>
                  </a:ext>
                </a:extLst>
              </p:cNvPr>
              <p:cNvGrpSpPr/>
              <p:nvPr/>
            </p:nvGrpSpPr>
            <p:grpSpPr>
              <a:xfrm>
                <a:off x="1337754" y="1278143"/>
                <a:ext cx="3401336" cy="3569371"/>
                <a:chOff x="7772167" y="823662"/>
                <a:chExt cx="3401336" cy="3569371"/>
              </a:xfrm>
            </p:grpSpPr>
            <p:sp>
              <p:nvSpPr>
                <p:cNvPr id="11" name="Oval 10">
                  <a:extLst>
                    <a:ext uri="{FF2B5EF4-FFF2-40B4-BE49-F238E27FC236}">
                      <a16:creationId xmlns:a16="http://schemas.microsoft.com/office/drawing/2014/main" id="{FC41770C-E2EC-434D-9A73-3E10EF8686AC}"/>
                    </a:ext>
                  </a:extLst>
                </p:cNvPr>
                <p:cNvSpPr/>
                <p:nvPr/>
              </p:nvSpPr>
              <p:spPr>
                <a:xfrm>
                  <a:off x="7772167"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DD6F8E4-A884-4209-BBE5-28B79C10457B}"/>
                    </a:ext>
                  </a:extLst>
                </p:cNvPr>
                <p:cNvSpPr/>
                <p:nvPr/>
              </p:nvSpPr>
              <p:spPr>
                <a:xfrm>
                  <a:off x="10060799" y="82366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8BE1AC1-3D7C-4B8F-88C7-DBB7B3F20C2F}"/>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9ACF9A7A-B3B3-4F79-B0B4-C20F18DD871D}"/>
                    </a:ext>
                  </a:extLst>
                </p:cNvPr>
                <p:cNvSpPr/>
                <p:nvPr/>
              </p:nvSpPr>
              <p:spPr>
                <a:xfrm>
                  <a:off x="7835391" y="32702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11E102DB-2B43-434C-8454-B191325C358E}"/>
                    </a:ext>
                  </a:extLst>
                </p:cNvPr>
                <p:cNvSpPr/>
                <p:nvPr/>
              </p:nvSpPr>
              <p:spPr>
                <a:xfrm>
                  <a:off x="10060799" y="337287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Oval 6">
                <a:extLst>
                  <a:ext uri="{FF2B5EF4-FFF2-40B4-BE49-F238E27FC236}">
                    <a16:creationId xmlns:a16="http://schemas.microsoft.com/office/drawing/2014/main" id="{AFE0C4B1-A791-4867-AD99-74C3EE17A87D}"/>
                  </a:ext>
                </a:extLst>
              </p:cNvPr>
              <p:cNvSpPr/>
              <p:nvPr/>
            </p:nvSpPr>
            <p:spPr>
              <a:xfrm>
                <a:off x="5978241" y="185991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4D010AB8-916A-482C-B43D-834F132EBB50}"/>
                  </a:ext>
                </a:extLst>
              </p:cNvPr>
              <p:cNvSpPr/>
              <p:nvPr/>
            </p:nvSpPr>
            <p:spPr>
              <a:xfrm>
                <a:off x="7570914" y="1859912"/>
                <a:ext cx="1112705"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741AA099-0885-42D9-A227-295753F89D45}"/>
                  </a:ext>
                </a:extLst>
              </p:cNvPr>
              <p:cNvSpPr/>
              <p:nvPr/>
            </p:nvSpPr>
            <p:spPr>
              <a:xfrm>
                <a:off x="5978241" y="3372287"/>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2E7BBAF-A4F1-4312-9B2D-4A4206B07416}"/>
                  </a:ext>
                </a:extLst>
              </p:cNvPr>
              <p:cNvSpPr/>
              <p:nvPr/>
            </p:nvSpPr>
            <p:spPr>
              <a:xfrm>
                <a:off x="7570915" y="3372286"/>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E1A91B6B-9F78-4662-8A95-4A76AFED25E0}"/>
                </a:ext>
              </a:extLst>
            </p:cNvPr>
            <p:cNvSpPr/>
            <p:nvPr/>
          </p:nvSpPr>
          <p:spPr>
            <a:xfrm rot="16200000">
              <a:off x="10303300" y="2711909"/>
              <a:ext cx="862766" cy="89454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51386431"/>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679BD3A-2F4E-4477-9C2D-EE3291768CE2}"/>
              </a:ext>
            </a:extLst>
          </p:cNvPr>
          <p:cNvGrpSpPr/>
          <p:nvPr/>
        </p:nvGrpSpPr>
        <p:grpSpPr>
          <a:xfrm>
            <a:off x="2937813" y="280117"/>
            <a:ext cx="6316373" cy="6297766"/>
            <a:chOff x="3985605" y="280117"/>
            <a:chExt cx="6316373" cy="6297766"/>
          </a:xfrm>
        </p:grpSpPr>
        <p:grpSp>
          <p:nvGrpSpPr>
            <p:cNvPr id="3" name="Group 2">
              <a:extLst>
                <a:ext uri="{FF2B5EF4-FFF2-40B4-BE49-F238E27FC236}">
                  <a16:creationId xmlns:a16="http://schemas.microsoft.com/office/drawing/2014/main" id="{E2028514-43B3-4F5B-9027-2D08454769D5}"/>
                </a:ext>
              </a:extLst>
            </p:cNvPr>
            <p:cNvGrpSpPr/>
            <p:nvPr/>
          </p:nvGrpSpPr>
          <p:grpSpPr>
            <a:xfrm>
              <a:off x="3985605" y="280117"/>
              <a:ext cx="3761014" cy="6297766"/>
              <a:chOff x="3985605" y="297309"/>
              <a:chExt cx="3761014" cy="6297766"/>
            </a:xfrm>
          </p:grpSpPr>
          <p:grpSp>
            <p:nvGrpSpPr>
              <p:cNvPr id="5" name="Group 4">
                <a:extLst>
                  <a:ext uri="{FF2B5EF4-FFF2-40B4-BE49-F238E27FC236}">
                    <a16:creationId xmlns:a16="http://schemas.microsoft.com/office/drawing/2014/main" id="{21F841F6-ABC1-4405-9092-7C248BF5F4B8}"/>
                  </a:ext>
                </a:extLst>
              </p:cNvPr>
              <p:cNvGrpSpPr/>
              <p:nvPr/>
            </p:nvGrpSpPr>
            <p:grpSpPr>
              <a:xfrm rot="5400000">
                <a:off x="3292832" y="990082"/>
                <a:ext cx="5146560" cy="3761014"/>
                <a:chOff x="2971800" y="1066800"/>
                <a:chExt cx="5791200" cy="3200400"/>
              </a:xfrm>
            </p:grpSpPr>
            <p:sp>
              <p:nvSpPr>
                <p:cNvPr id="9" name="Oval 8">
                  <a:extLst>
                    <a:ext uri="{FF2B5EF4-FFF2-40B4-BE49-F238E27FC236}">
                      <a16:creationId xmlns:a16="http://schemas.microsoft.com/office/drawing/2014/main" id="{828DAC7A-7154-4D51-B324-95DF87428E02}"/>
                    </a:ext>
                  </a:extLst>
                </p:cNvPr>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9">
                  <a:extLst>
                    <a:ext uri="{FF2B5EF4-FFF2-40B4-BE49-F238E27FC236}">
                      <a16:creationId xmlns:a16="http://schemas.microsoft.com/office/drawing/2014/main" id="{FC095359-BAF3-4774-9D02-2E55F3AA442B}"/>
                    </a:ext>
                  </a:extLst>
                </p:cNvPr>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0">
                  <a:extLst>
                    <a:ext uri="{FF2B5EF4-FFF2-40B4-BE49-F238E27FC236}">
                      <a16:creationId xmlns:a16="http://schemas.microsoft.com/office/drawing/2014/main" id="{E7C5D71A-2511-4F3C-870E-91F59E3DEA2E}"/>
                    </a:ext>
                  </a:extLst>
                </p:cNvPr>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1">
                  <a:extLst>
                    <a:ext uri="{FF2B5EF4-FFF2-40B4-BE49-F238E27FC236}">
                      <a16:creationId xmlns:a16="http://schemas.microsoft.com/office/drawing/2014/main" id="{07308F87-50F2-4179-A075-EA08DBB29F5C}"/>
                    </a:ext>
                  </a:extLst>
                </p:cNvPr>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2">
                  <a:extLst>
                    <a:ext uri="{FF2B5EF4-FFF2-40B4-BE49-F238E27FC236}">
                      <a16:creationId xmlns:a16="http://schemas.microsoft.com/office/drawing/2014/main" id="{7E503FEB-5E88-445C-A8F7-A508C58EA1E3}"/>
                    </a:ext>
                  </a:extLst>
                </p:cNvPr>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3">
                  <a:extLst>
                    <a:ext uri="{FF2B5EF4-FFF2-40B4-BE49-F238E27FC236}">
                      <a16:creationId xmlns:a16="http://schemas.microsoft.com/office/drawing/2014/main" id="{6B24BB89-10C5-49AC-9FC6-4E484809636B}"/>
                    </a:ext>
                  </a:extLst>
                </p:cNvPr>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4">
                  <a:extLst>
                    <a:ext uri="{FF2B5EF4-FFF2-40B4-BE49-F238E27FC236}">
                      <a16:creationId xmlns:a16="http://schemas.microsoft.com/office/drawing/2014/main" id="{E8EEC892-7253-4AEA-BD68-7AECA6F61B7C}"/>
                    </a:ext>
                  </a:extLst>
                </p:cNvPr>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5">
                  <a:extLst>
                    <a:ext uri="{FF2B5EF4-FFF2-40B4-BE49-F238E27FC236}">
                      <a16:creationId xmlns:a16="http://schemas.microsoft.com/office/drawing/2014/main" id="{F1E7708A-BB13-4B2C-9CEC-B01BB8FD80B9}"/>
                    </a:ext>
                  </a:extLst>
                </p:cNvPr>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16">
                  <a:extLst>
                    <a:ext uri="{FF2B5EF4-FFF2-40B4-BE49-F238E27FC236}">
                      <a16:creationId xmlns:a16="http://schemas.microsoft.com/office/drawing/2014/main" id="{6381E92E-8745-46E7-B5DB-E07899871BD0}"/>
                    </a:ext>
                  </a:extLst>
                </p:cNvPr>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12">
                  <a:extLst>
                    <a:ext uri="{FF2B5EF4-FFF2-40B4-BE49-F238E27FC236}">
                      <a16:creationId xmlns:a16="http://schemas.microsoft.com/office/drawing/2014/main" id="{8765D3B2-CF0B-4021-9C5F-1A308B0ECDD7}"/>
                    </a:ext>
                  </a:extLst>
                </p:cNvPr>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14">
                  <a:extLst>
                    <a:ext uri="{FF2B5EF4-FFF2-40B4-BE49-F238E27FC236}">
                      <a16:creationId xmlns:a16="http://schemas.microsoft.com/office/drawing/2014/main" id="{D18C34DE-E26B-4A11-ACAD-EDE8FA7673FF}"/>
                    </a:ext>
                  </a:extLst>
                </p:cNvPr>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16">
                  <a:extLst>
                    <a:ext uri="{FF2B5EF4-FFF2-40B4-BE49-F238E27FC236}">
                      <a16:creationId xmlns:a16="http://schemas.microsoft.com/office/drawing/2014/main" id="{DF82BAC4-2045-4531-BCE4-34A43C4810AA}"/>
                    </a:ext>
                  </a:extLst>
                </p:cNvPr>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28">
                  <a:extLst>
                    <a:ext uri="{FF2B5EF4-FFF2-40B4-BE49-F238E27FC236}">
                      <a16:creationId xmlns:a16="http://schemas.microsoft.com/office/drawing/2014/main" id="{9B4C271A-90DA-4618-9D39-399673329400}"/>
                    </a:ext>
                  </a:extLst>
                </p:cNvPr>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2" name="Oval 29">
                  <a:extLst>
                    <a:ext uri="{FF2B5EF4-FFF2-40B4-BE49-F238E27FC236}">
                      <a16:creationId xmlns:a16="http://schemas.microsoft.com/office/drawing/2014/main" id="{05F6917B-5CE1-4C90-AE44-F59058056B8D}"/>
                    </a:ext>
                  </a:extLst>
                </p:cNvPr>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 name="Oval 30">
                  <a:extLst>
                    <a:ext uri="{FF2B5EF4-FFF2-40B4-BE49-F238E27FC236}">
                      <a16:creationId xmlns:a16="http://schemas.microsoft.com/office/drawing/2014/main" id="{B8ADF163-FF5A-4100-99C4-7E21FFD13C2A}"/>
                    </a:ext>
                  </a:extLst>
                </p:cNvPr>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
            <p:nvSpPr>
              <p:cNvPr id="6" name="Oval 30">
                <a:extLst>
                  <a:ext uri="{FF2B5EF4-FFF2-40B4-BE49-F238E27FC236}">
                    <a16:creationId xmlns:a16="http://schemas.microsoft.com/office/drawing/2014/main" id="{D4C62974-7306-4F4C-ACA1-C17B839ED187}"/>
                  </a:ext>
                </a:extLst>
              </p:cNvPr>
              <p:cNvSpPr>
                <a:spLocks noChangeArrowheads="1"/>
              </p:cNvSpPr>
              <p:nvPr/>
            </p:nvSpPr>
            <p:spPr bwMode="auto">
              <a:xfrm rot="5400000">
                <a:off x="4072925" y="5966012"/>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7" name="Oval 30">
                <a:extLst>
                  <a:ext uri="{FF2B5EF4-FFF2-40B4-BE49-F238E27FC236}">
                    <a16:creationId xmlns:a16="http://schemas.microsoft.com/office/drawing/2014/main" id="{CB0EEB64-1BA0-43A6-B57F-907DC950FF0B}"/>
                  </a:ext>
                </a:extLst>
              </p:cNvPr>
              <p:cNvSpPr>
                <a:spLocks noChangeArrowheads="1"/>
              </p:cNvSpPr>
              <p:nvPr/>
            </p:nvSpPr>
            <p:spPr bwMode="auto">
              <a:xfrm rot="5400000">
                <a:off x="5595240" y="5966011"/>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8" name="Oval 30">
                <a:extLst>
                  <a:ext uri="{FF2B5EF4-FFF2-40B4-BE49-F238E27FC236}">
                    <a16:creationId xmlns:a16="http://schemas.microsoft.com/office/drawing/2014/main" id="{AFB7AF10-5FE5-44DE-A499-23BC8D8B9AB2}"/>
                  </a:ext>
                </a:extLst>
              </p:cNvPr>
              <p:cNvSpPr>
                <a:spLocks noChangeArrowheads="1"/>
              </p:cNvSpPr>
              <p:nvPr/>
            </p:nvSpPr>
            <p:spPr bwMode="auto">
              <a:xfrm rot="5400000">
                <a:off x="7117554" y="5966011"/>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
          <p:nvSpPr>
            <p:cNvPr id="4" name="Oval 3">
              <a:extLst>
                <a:ext uri="{FF2B5EF4-FFF2-40B4-BE49-F238E27FC236}">
                  <a16:creationId xmlns:a16="http://schemas.microsoft.com/office/drawing/2014/main" id="{23D20432-274F-4CA3-BC98-A6876C2FA0BE}"/>
                </a:ext>
              </a:extLst>
            </p:cNvPr>
            <p:cNvSpPr>
              <a:spLocks noChangeArrowheads="1"/>
            </p:cNvSpPr>
            <p:nvPr/>
          </p:nvSpPr>
          <p:spPr bwMode="auto">
            <a:xfrm rot="5400000">
              <a:off x="9672914" y="2934685"/>
              <a:ext cx="541743" cy="716384"/>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spTree>
    <p:extLst>
      <p:ext uri="{BB962C8B-B14F-4D97-AF65-F5344CB8AC3E}">
        <p14:creationId xmlns:p14="http://schemas.microsoft.com/office/powerpoint/2010/main" val="746916496"/>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20 dots</a:t>
            </a:r>
          </a:p>
        </p:txBody>
      </p:sp>
    </p:spTree>
    <p:extLst>
      <p:ext uri="{BB962C8B-B14F-4D97-AF65-F5344CB8AC3E}">
        <p14:creationId xmlns:p14="http://schemas.microsoft.com/office/powerpoint/2010/main" val="1346123720"/>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018F3CC-81DC-4927-91BC-7CAD4AAD889C}"/>
              </a:ext>
            </a:extLst>
          </p:cNvPr>
          <p:cNvGrpSpPr/>
          <p:nvPr/>
        </p:nvGrpSpPr>
        <p:grpSpPr>
          <a:xfrm>
            <a:off x="2503113" y="687885"/>
            <a:ext cx="6417602" cy="5234450"/>
            <a:chOff x="2503115" y="687885"/>
            <a:chExt cx="6417602" cy="5234450"/>
          </a:xfrm>
        </p:grpSpPr>
        <p:grpSp>
          <p:nvGrpSpPr>
            <p:cNvPr id="3" name="Group 2">
              <a:extLst>
                <a:ext uri="{FF2B5EF4-FFF2-40B4-BE49-F238E27FC236}">
                  <a16:creationId xmlns:a16="http://schemas.microsoft.com/office/drawing/2014/main" id="{8A5A9627-B06A-4516-8327-81760F5FCAF6}"/>
                </a:ext>
              </a:extLst>
            </p:cNvPr>
            <p:cNvGrpSpPr/>
            <p:nvPr/>
          </p:nvGrpSpPr>
          <p:grpSpPr>
            <a:xfrm>
              <a:off x="2503115" y="687885"/>
              <a:ext cx="6417602" cy="5234450"/>
              <a:chOff x="2503115" y="687885"/>
              <a:chExt cx="6417602" cy="5234450"/>
            </a:xfrm>
          </p:grpSpPr>
          <p:grpSp>
            <p:nvGrpSpPr>
              <p:cNvPr id="5" name="Group 4">
                <a:extLst>
                  <a:ext uri="{FF2B5EF4-FFF2-40B4-BE49-F238E27FC236}">
                    <a16:creationId xmlns:a16="http://schemas.microsoft.com/office/drawing/2014/main" id="{BC189CD9-CD05-439E-8701-33011F40B8D8}"/>
                  </a:ext>
                </a:extLst>
              </p:cNvPr>
              <p:cNvGrpSpPr/>
              <p:nvPr/>
            </p:nvGrpSpPr>
            <p:grpSpPr>
              <a:xfrm>
                <a:off x="2503115" y="687885"/>
                <a:ext cx="6417602" cy="5234450"/>
                <a:chOff x="2503115" y="687885"/>
                <a:chExt cx="6417602" cy="5234450"/>
              </a:xfrm>
            </p:grpSpPr>
            <p:grpSp>
              <p:nvGrpSpPr>
                <p:cNvPr id="7" name="Group 6">
                  <a:extLst>
                    <a:ext uri="{FF2B5EF4-FFF2-40B4-BE49-F238E27FC236}">
                      <a16:creationId xmlns:a16="http://schemas.microsoft.com/office/drawing/2014/main" id="{1D146F4B-23B1-4087-997B-D29D18CB8A30}"/>
                    </a:ext>
                  </a:extLst>
                </p:cNvPr>
                <p:cNvGrpSpPr/>
                <p:nvPr/>
              </p:nvGrpSpPr>
              <p:grpSpPr>
                <a:xfrm>
                  <a:off x="2503115" y="687885"/>
                  <a:ext cx="6417602" cy="5234450"/>
                  <a:chOff x="2130975" y="666620"/>
                  <a:chExt cx="4634874" cy="4464599"/>
                </a:xfrm>
              </p:grpSpPr>
              <p:grpSp>
                <p:nvGrpSpPr>
                  <p:cNvPr id="10" name="Group 9">
                    <a:extLst>
                      <a:ext uri="{FF2B5EF4-FFF2-40B4-BE49-F238E27FC236}">
                        <a16:creationId xmlns:a16="http://schemas.microsoft.com/office/drawing/2014/main" id="{CA6A1CB7-0DDB-4AC5-B80E-B8431E906268}"/>
                      </a:ext>
                    </a:extLst>
                  </p:cNvPr>
                  <p:cNvGrpSpPr/>
                  <p:nvPr/>
                </p:nvGrpSpPr>
                <p:grpSpPr>
                  <a:xfrm>
                    <a:off x="2130976" y="666620"/>
                    <a:ext cx="4634873" cy="831809"/>
                    <a:chOff x="2130976" y="666620"/>
                    <a:chExt cx="4634873" cy="831809"/>
                  </a:xfrm>
                </p:grpSpPr>
                <p:sp>
                  <p:nvSpPr>
                    <p:cNvPr id="24" name="Oval 23">
                      <a:extLst>
                        <a:ext uri="{FF2B5EF4-FFF2-40B4-BE49-F238E27FC236}">
                          <a16:creationId xmlns:a16="http://schemas.microsoft.com/office/drawing/2014/main" id="{D57C70B2-D013-4485-BEDD-62DAA2546D82}"/>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D7750951-A101-431D-BF92-E33D0FEB5F01}"/>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CAFEF725-7174-4AE0-AAF1-88E1AC1F8FFD}"/>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FDD69DD-3B7B-448C-9996-119E80B12A4E}"/>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A919D18A-582B-42F8-9AF4-AE1428636972}"/>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DFD0E5CC-19D0-4227-BC26-DE2C7CD247F0}"/>
                      </a:ext>
                    </a:extLst>
                  </p:cNvPr>
                  <p:cNvGrpSpPr/>
                  <p:nvPr/>
                </p:nvGrpSpPr>
                <p:grpSpPr>
                  <a:xfrm>
                    <a:off x="2130976" y="1680257"/>
                    <a:ext cx="4634873" cy="831809"/>
                    <a:chOff x="2130976" y="666620"/>
                    <a:chExt cx="4634873" cy="831809"/>
                  </a:xfrm>
                </p:grpSpPr>
                <p:sp>
                  <p:nvSpPr>
                    <p:cNvPr id="19" name="Oval 18">
                      <a:extLst>
                        <a:ext uri="{FF2B5EF4-FFF2-40B4-BE49-F238E27FC236}">
                          <a16:creationId xmlns:a16="http://schemas.microsoft.com/office/drawing/2014/main" id="{E1425274-55B2-44FD-8181-852840BC7725}"/>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06F089F8-DC17-44A1-BB0D-08FA6E6911A0}"/>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E77F52B7-1A5D-4D9A-A2C9-A2E1B0ACB507}"/>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F370A13D-9221-49E3-B902-B7601895BABC}"/>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4C4C072B-BED4-42DE-8244-E8515CB43F42}"/>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9DC073CD-58DC-4CE1-8B58-7C2D94A3C27E}"/>
                      </a:ext>
                    </a:extLst>
                  </p:cNvPr>
                  <p:cNvGrpSpPr/>
                  <p:nvPr/>
                </p:nvGrpSpPr>
                <p:grpSpPr>
                  <a:xfrm>
                    <a:off x="2130975" y="3285773"/>
                    <a:ext cx="4634873" cy="831809"/>
                    <a:chOff x="2130976" y="666620"/>
                    <a:chExt cx="4634873" cy="831809"/>
                  </a:xfrm>
                </p:grpSpPr>
                <p:sp>
                  <p:nvSpPr>
                    <p:cNvPr id="14" name="Oval 13">
                      <a:extLst>
                        <a:ext uri="{FF2B5EF4-FFF2-40B4-BE49-F238E27FC236}">
                          <a16:creationId xmlns:a16="http://schemas.microsoft.com/office/drawing/2014/main" id="{0177C6C3-1B25-40FB-B4EB-C49737BBCF28}"/>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20F74E90-3623-49A7-8A31-353E69EFEC8D}"/>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757A59E3-213C-42A0-8007-631D16DE9386}"/>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5CC800F8-6C57-4004-B26D-CA00F1908582}"/>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86C29361-087E-4EAB-A161-24357AFDAE26}"/>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Oval 12">
                    <a:extLst>
                      <a:ext uri="{FF2B5EF4-FFF2-40B4-BE49-F238E27FC236}">
                        <a16:creationId xmlns:a16="http://schemas.microsoft.com/office/drawing/2014/main" id="{4F023676-5A56-4774-9A31-4DA0CB6830F3}"/>
                      </a:ext>
                    </a:extLst>
                  </p:cNvPr>
                  <p:cNvSpPr/>
                  <p:nvPr/>
                </p:nvSpPr>
                <p:spPr>
                  <a:xfrm>
                    <a:off x="2130975" y="429941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Oval 7">
                  <a:extLst>
                    <a:ext uri="{FF2B5EF4-FFF2-40B4-BE49-F238E27FC236}">
                      <a16:creationId xmlns:a16="http://schemas.microsoft.com/office/drawing/2014/main" id="{8EAC5D33-D6A0-44B8-A513-262A01E46B78}"/>
                    </a:ext>
                  </a:extLst>
                </p:cNvPr>
                <p:cNvSpPr/>
                <p:nvPr/>
              </p:nvSpPr>
              <p:spPr>
                <a:xfrm>
                  <a:off x="3833020"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1D356C1A-448F-4BE8-AF5A-FA4541809A68}"/>
                    </a:ext>
                  </a:extLst>
                </p:cNvPr>
                <p:cNvSpPr/>
                <p:nvPr/>
              </p:nvSpPr>
              <p:spPr>
                <a:xfrm>
                  <a:off x="5162923"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 name="Oval 5">
                <a:extLst>
                  <a:ext uri="{FF2B5EF4-FFF2-40B4-BE49-F238E27FC236}">
                    <a16:creationId xmlns:a16="http://schemas.microsoft.com/office/drawing/2014/main" id="{4205AD0E-435A-47E4-A426-79C9A1E269AD}"/>
                  </a:ext>
                </a:extLst>
              </p:cNvPr>
              <p:cNvSpPr/>
              <p:nvPr/>
            </p:nvSpPr>
            <p:spPr>
              <a:xfrm>
                <a:off x="6492829"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Oval 3">
              <a:extLst>
                <a:ext uri="{FF2B5EF4-FFF2-40B4-BE49-F238E27FC236}">
                  <a16:creationId xmlns:a16="http://schemas.microsoft.com/office/drawing/2014/main" id="{177B1A84-62A2-48BE-80EB-18D83FB97084}"/>
                </a:ext>
              </a:extLst>
            </p:cNvPr>
            <p:cNvSpPr/>
            <p:nvPr/>
          </p:nvSpPr>
          <p:spPr>
            <a:xfrm>
              <a:off x="7822732" y="4947093"/>
              <a:ext cx="1097983" cy="97524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80738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84E8530-4DD9-4073-9912-AB63CA03D394}"/>
              </a:ext>
            </a:extLst>
          </p:cNvPr>
          <p:cNvGrpSpPr/>
          <p:nvPr/>
        </p:nvGrpSpPr>
        <p:grpSpPr>
          <a:xfrm>
            <a:off x="4242707" y="1702253"/>
            <a:ext cx="3219450" cy="3346179"/>
            <a:chOff x="1847850" y="1649185"/>
            <a:chExt cx="3219450" cy="3346179"/>
          </a:xfrm>
        </p:grpSpPr>
        <p:sp>
          <p:nvSpPr>
            <p:cNvPr id="3" name="Oval 2">
              <a:extLst>
                <a:ext uri="{FF2B5EF4-FFF2-40B4-BE49-F238E27FC236}">
                  <a16:creationId xmlns:a16="http://schemas.microsoft.com/office/drawing/2014/main" id="{56412484-7083-43E3-8666-8811F147D75A}"/>
                </a:ext>
              </a:extLst>
            </p:cNvPr>
            <p:cNvSpPr/>
            <p:nvPr/>
          </p:nvSpPr>
          <p:spPr>
            <a:xfrm>
              <a:off x="1847850" y="165272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4AAD893-C91D-459F-B1C2-1C53EC9A9E1E}"/>
                </a:ext>
              </a:extLst>
            </p:cNvPr>
            <p:cNvSpPr/>
            <p:nvPr/>
          </p:nvSpPr>
          <p:spPr>
            <a:xfrm>
              <a:off x="3810000" y="1649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CF70A74-3EF2-4C5C-9450-CF3706698CF9}"/>
                </a:ext>
              </a:extLst>
            </p:cNvPr>
            <p:cNvSpPr/>
            <p:nvPr/>
          </p:nvSpPr>
          <p:spPr>
            <a:xfrm>
              <a:off x="1847850" y="36728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A52FCEB-40A2-4643-85A6-8CC14AF65BB7}"/>
                </a:ext>
              </a:extLst>
            </p:cNvPr>
            <p:cNvSpPr/>
            <p:nvPr/>
          </p:nvSpPr>
          <p:spPr>
            <a:xfrm>
              <a:off x="3810000" y="36923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26780819"/>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B85CC33-97D8-489A-A02C-C707D7384897}"/>
              </a:ext>
            </a:extLst>
          </p:cNvPr>
          <p:cNvGrpSpPr/>
          <p:nvPr/>
        </p:nvGrpSpPr>
        <p:grpSpPr>
          <a:xfrm>
            <a:off x="851212" y="600105"/>
            <a:ext cx="10771990" cy="5784245"/>
            <a:chOff x="1031965" y="533211"/>
            <a:chExt cx="10771990" cy="5784245"/>
          </a:xfrm>
        </p:grpSpPr>
        <p:grpSp>
          <p:nvGrpSpPr>
            <p:cNvPr id="3" name="Group 2">
              <a:extLst>
                <a:ext uri="{FF2B5EF4-FFF2-40B4-BE49-F238E27FC236}">
                  <a16:creationId xmlns:a16="http://schemas.microsoft.com/office/drawing/2014/main" id="{B7602795-AA25-4AAC-8522-C41DD3F94952}"/>
                </a:ext>
              </a:extLst>
            </p:cNvPr>
            <p:cNvGrpSpPr/>
            <p:nvPr/>
          </p:nvGrpSpPr>
          <p:grpSpPr>
            <a:xfrm>
              <a:off x="1031965" y="540544"/>
              <a:ext cx="2693729" cy="5776912"/>
              <a:chOff x="4451350" y="193675"/>
              <a:chExt cx="3018790" cy="6497637"/>
            </a:xfrm>
          </p:grpSpPr>
          <p:sp>
            <p:nvSpPr>
              <p:cNvPr id="17" name="Oval 16">
                <a:extLst>
                  <a:ext uri="{FF2B5EF4-FFF2-40B4-BE49-F238E27FC236}">
                    <a16:creationId xmlns:a16="http://schemas.microsoft.com/office/drawing/2014/main" id="{AF343AB1-8D46-4DB2-AEA1-F8330271C16A}"/>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25287DD-139C-4FF5-8542-87E7928A06DD}"/>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FA1E23A-5BE3-455A-B71C-FDBEB1F290C8}"/>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E3CAFDF2-BFA7-4E75-971C-7EF6AB7A4834}"/>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F91A316-E33B-41DA-887D-24CF807A541F}"/>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4BF941F8-1B7C-48A4-B3DE-DC35E0B6F40C}"/>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64D7679A-49AD-493F-93D4-83EE8EB0718C}"/>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0A7947CE-2526-4E72-8442-206D9B3638B4}"/>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DC4C4ED8-C8B6-419C-BDED-CB5DAA2E116F}"/>
                </a:ext>
              </a:extLst>
            </p:cNvPr>
            <p:cNvGrpSpPr/>
            <p:nvPr/>
          </p:nvGrpSpPr>
          <p:grpSpPr>
            <a:xfrm>
              <a:off x="5071095" y="533211"/>
              <a:ext cx="2693729" cy="5776912"/>
              <a:chOff x="4451350" y="193675"/>
              <a:chExt cx="3018790" cy="6497637"/>
            </a:xfrm>
          </p:grpSpPr>
          <p:sp>
            <p:nvSpPr>
              <p:cNvPr id="9" name="Oval 8">
                <a:extLst>
                  <a:ext uri="{FF2B5EF4-FFF2-40B4-BE49-F238E27FC236}">
                    <a16:creationId xmlns:a16="http://schemas.microsoft.com/office/drawing/2014/main" id="{28938686-4DBE-4298-8BBF-3DCB76202FB4}"/>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0E6748A-2310-409E-ACAA-E5FC74DB930E}"/>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7E9F9B5-F2D3-43FD-8EC7-3B648C3C0166}"/>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C32CE73E-7952-4BFF-AF99-BAFA90D57752}"/>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198B285A-FA07-4E16-AB6A-75CC4AFA9EBC}"/>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05E3449-3070-43BD-9D66-F39A7954BF0A}"/>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868016E-9D11-4581-A4C1-3B1FBDBD12E9}"/>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0B4FFB97-8E18-48FF-9089-F38F78604949}"/>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11152DC3-C754-40C3-84A5-22E1340F0E73}"/>
                </a:ext>
              </a:extLst>
            </p:cNvPr>
            <p:cNvSpPr/>
            <p:nvPr/>
          </p:nvSpPr>
          <p:spPr>
            <a:xfrm>
              <a:off x="9110226" y="2298460"/>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2F426A8-B1B4-47D9-BA61-F72214599EA9}"/>
                </a:ext>
              </a:extLst>
            </p:cNvPr>
            <p:cNvSpPr/>
            <p:nvPr/>
          </p:nvSpPr>
          <p:spPr>
            <a:xfrm>
              <a:off x="9110226" y="3761813"/>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A01F369-81EB-407D-A6C3-AC5436270DF9}"/>
                </a:ext>
              </a:extLst>
            </p:cNvPr>
            <p:cNvSpPr/>
            <p:nvPr/>
          </p:nvSpPr>
          <p:spPr>
            <a:xfrm>
              <a:off x="10682040" y="3768023"/>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75751EE-7AE4-43BC-8EDD-5F485CEDA00F}"/>
                </a:ext>
              </a:extLst>
            </p:cNvPr>
            <p:cNvSpPr/>
            <p:nvPr/>
          </p:nvSpPr>
          <p:spPr>
            <a:xfrm>
              <a:off x="10682040" y="2298460"/>
              <a:ext cx="1121915" cy="115848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20970138"/>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620FCDAF-33E4-4367-9585-D60D386AF620}"/>
              </a:ext>
            </a:extLst>
          </p:cNvPr>
          <p:cNvGrpSpPr/>
          <p:nvPr/>
        </p:nvGrpSpPr>
        <p:grpSpPr>
          <a:xfrm>
            <a:off x="864466" y="433458"/>
            <a:ext cx="10505410" cy="5941284"/>
            <a:chOff x="843295" y="460749"/>
            <a:chExt cx="10505410" cy="5941284"/>
          </a:xfrm>
        </p:grpSpPr>
        <p:grpSp>
          <p:nvGrpSpPr>
            <p:cNvPr id="27" name="Group 26">
              <a:extLst>
                <a:ext uri="{FF2B5EF4-FFF2-40B4-BE49-F238E27FC236}">
                  <a16:creationId xmlns:a16="http://schemas.microsoft.com/office/drawing/2014/main" id="{8DC237E9-BB76-4F3F-8BEB-A59F0099FE48}"/>
                </a:ext>
              </a:extLst>
            </p:cNvPr>
            <p:cNvGrpSpPr/>
            <p:nvPr/>
          </p:nvGrpSpPr>
          <p:grpSpPr>
            <a:xfrm>
              <a:off x="843295" y="460749"/>
              <a:ext cx="10505410" cy="5941284"/>
              <a:chOff x="758234" y="793575"/>
              <a:chExt cx="10505410" cy="5941284"/>
            </a:xfrm>
          </p:grpSpPr>
          <p:grpSp>
            <p:nvGrpSpPr>
              <p:cNvPr id="29" name="Group 28">
                <a:extLst>
                  <a:ext uri="{FF2B5EF4-FFF2-40B4-BE49-F238E27FC236}">
                    <a16:creationId xmlns:a16="http://schemas.microsoft.com/office/drawing/2014/main" id="{37EC0C81-74C0-4109-A9DF-8DB8ACC11328}"/>
                  </a:ext>
                </a:extLst>
              </p:cNvPr>
              <p:cNvGrpSpPr/>
              <p:nvPr/>
            </p:nvGrpSpPr>
            <p:grpSpPr>
              <a:xfrm>
                <a:off x="758234" y="793575"/>
                <a:ext cx="10505410" cy="3463646"/>
                <a:chOff x="843295" y="1537854"/>
                <a:chExt cx="10505410" cy="3463646"/>
              </a:xfrm>
            </p:grpSpPr>
            <p:grpSp>
              <p:nvGrpSpPr>
                <p:cNvPr id="31" name="Group 30">
                  <a:extLst>
                    <a:ext uri="{FF2B5EF4-FFF2-40B4-BE49-F238E27FC236}">
                      <a16:creationId xmlns:a16="http://schemas.microsoft.com/office/drawing/2014/main" id="{3C9F4FDB-5612-4941-9F8F-1F1B8A978605}"/>
                    </a:ext>
                  </a:extLst>
                </p:cNvPr>
                <p:cNvGrpSpPr/>
                <p:nvPr/>
              </p:nvGrpSpPr>
              <p:grpSpPr>
                <a:xfrm>
                  <a:off x="843295" y="1537854"/>
                  <a:ext cx="2200838" cy="3463645"/>
                  <a:chOff x="4554537" y="1725493"/>
                  <a:chExt cx="3041181" cy="4654987"/>
                </a:xfrm>
              </p:grpSpPr>
              <p:sp>
                <p:nvSpPr>
                  <p:cNvPr id="46" name="Oval 45">
                    <a:extLst>
                      <a:ext uri="{FF2B5EF4-FFF2-40B4-BE49-F238E27FC236}">
                        <a16:creationId xmlns:a16="http://schemas.microsoft.com/office/drawing/2014/main" id="{CF6DE7BF-F547-444E-94E9-22C7AB955029}"/>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1B779EFD-0261-4420-9F16-6D0AD0889E1F}"/>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E1513D92-3C03-47A8-82C6-AE863392EB92}"/>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2C7FADCB-74A2-46EC-A8EF-71AB7B8054B3}"/>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0D9093D5-2803-4DC5-BA0B-C7CF7172025F}"/>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FB17750-99F2-4F5C-9CD5-DD114C786764}"/>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2" name="Group 31">
                  <a:extLst>
                    <a:ext uri="{FF2B5EF4-FFF2-40B4-BE49-F238E27FC236}">
                      <a16:creationId xmlns:a16="http://schemas.microsoft.com/office/drawing/2014/main" id="{CF1B8204-44C1-4052-AC21-F192887A9C5B}"/>
                    </a:ext>
                  </a:extLst>
                </p:cNvPr>
                <p:cNvGrpSpPr/>
                <p:nvPr/>
              </p:nvGrpSpPr>
              <p:grpSpPr>
                <a:xfrm>
                  <a:off x="5153960" y="1537855"/>
                  <a:ext cx="2200838" cy="3463645"/>
                  <a:chOff x="4554537" y="1725493"/>
                  <a:chExt cx="3041181" cy="4654987"/>
                </a:xfrm>
              </p:grpSpPr>
              <p:sp>
                <p:nvSpPr>
                  <p:cNvPr id="40" name="Oval 39">
                    <a:extLst>
                      <a:ext uri="{FF2B5EF4-FFF2-40B4-BE49-F238E27FC236}">
                        <a16:creationId xmlns:a16="http://schemas.microsoft.com/office/drawing/2014/main" id="{B5616D4E-7BDD-43D9-A77E-D31B9B2626CA}"/>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Oval 40">
                    <a:extLst>
                      <a:ext uri="{FF2B5EF4-FFF2-40B4-BE49-F238E27FC236}">
                        <a16:creationId xmlns:a16="http://schemas.microsoft.com/office/drawing/2014/main" id="{BFED08AC-C7BA-43E8-88EF-BF30869FF1CB}"/>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B56172A4-F521-429E-99D4-5BAF9277721B}"/>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Oval 42">
                    <a:extLst>
                      <a:ext uri="{FF2B5EF4-FFF2-40B4-BE49-F238E27FC236}">
                        <a16:creationId xmlns:a16="http://schemas.microsoft.com/office/drawing/2014/main" id="{94F7EA04-45A7-4459-938A-1EBD8C8BEABC}"/>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4937062C-7E14-43CB-84BA-A54F26AA3677}"/>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8120FBF5-6B7E-411E-8767-51A638CFE29E}"/>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3" name="Group 32">
                  <a:extLst>
                    <a:ext uri="{FF2B5EF4-FFF2-40B4-BE49-F238E27FC236}">
                      <a16:creationId xmlns:a16="http://schemas.microsoft.com/office/drawing/2014/main" id="{5B6A39AE-1113-4D6A-BD63-B179644A3EDB}"/>
                    </a:ext>
                  </a:extLst>
                </p:cNvPr>
                <p:cNvGrpSpPr/>
                <p:nvPr/>
              </p:nvGrpSpPr>
              <p:grpSpPr>
                <a:xfrm>
                  <a:off x="9147867" y="1537855"/>
                  <a:ext cx="2200838" cy="3463645"/>
                  <a:chOff x="4554537" y="1725493"/>
                  <a:chExt cx="3041181" cy="4654987"/>
                </a:xfrm>
              </p:grpSpPr>
              <p:sp>
                <p:nvSpPr>
                  <p:cNvPr id="34" name="Oval 33">
                    <a:extLst>
                      <a:ext uri="{FF2B5EF4-FFF2-40B4-BE49-F238E27FC236}">
                        <a16:creationId xmlns:a16="http://schemas.microsoft.com/office/drawing/2014/main" id="{C5FE85D4-4F82-449F-B225-226355C5740D}"/>
                      </a:ext>
                    </a:extLst>
                  </p:cNvPr>
                  <p:cNvSpPr/>
                  <p:nvPr/>
                </p:nvSpPr>
                <p:spPr>
                  <a:xfrm>
                    <a:off x="6338417" y="5077459"/>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B056FD0C-B1C9-49E4-88E2-8462BBBFDC11}"/>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3E20DBED-7402-43C6-89BA-4B2D65FBBCD5}"/>
                      </a:ext>
                    </a:extLst>
                  </p:cNvPr>
                  <p:cNvSpPr/>
                  <p:nvPr/>
                </p:nvSpPr>
                <p:spPr>
                  <a:xfrm>
                    <a:off x="6338417" y="3401476"/>
                    <a:ext cx="1257300" cy="130302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F7A18D26-17F7-4861-BECE-D18556FB4C2F}"/>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DC4D9CED-5E47-4AEA-A8E8-5E1C93DED8EE}"/>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79F4FA49-04B3-4EAC-9262-8836FC068C92}"/>
                      </a:ext>
                    </a:extLst>
                  </p:cNvPr>
                  <p:cNvSpPr/>
                  <p:nvPr/>
                </p:nvSpPr>
                <p:spPr>
                  <a:xfrm>
                    <a:off x="6338418" y="17254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30" name="Oval 29">
                <a:extLst>
                  <a:ext uri="{FF2B5EF4-FFF2-40B4-BE49-F238E27FC236}">
                    <a16:creationId xmlns:a16="http://schemas.microsoft.com/office/drawing/2014/main" id="{2D9E3949-80C6-47DC-8C50-9C30B7424C20}"/>
                  </a:ext>
                </a:extLst>
              </p:cNvPr>
              <p:cNvSpPr/>
              <p:nvPr/>
            </p:nvSpPr>
            <p:spPr>
              <a:xfrm>
                <a:off x="5101058" y="5765318"/>
                <a:ext cx="909881" cy="96954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Oval 27">
              <a:extLst>
                <a:ext uri="{FF2B5EF4-FFF2-40B4-BE49-F238E27FC236}">
                  <a16:creationId xmlns:a16="http://schemas.microsoft.com/office/drawing/2014/main" id="{AD258E6A-71FF-427A-B06D-8C6F3C65F42E}"/>
                </a:ext>
              </a:extLst>
            </p:cNvPr>
            <p:cNvSpPr/>
            <p:nvPr/>
          </p:nvSpPr>
          <p:spPr>
            <a:xfrm>
              <a:off x="6444915" y="5427709"/>
              <a:ext cx="909881" cy="96954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748273805"/>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85ADE2A-1F63-4C5F-8DDF-F0347215A98B}"/>
              </a:ext>
            </a:extLst>
          </p:cNvPr>
          <p:cNvGrpSpPr/>
          <p:nvPr/>
        </p:nvGrpSpPr>
        <p:grpSpPr>
          <a:xfrm>
            <a:off x="2740912" y="356811"/>
            <a:ext cx="6479288" cy="5937017"/>
            <a:chOff x="2691153" y="356811"/>
            <a:chExt cx="6827810" cy="5937017"/>
          </a:xfrm>
        </p:grpSpPr>
        <p:grpSp>
          <p:nvGrpSpPr>
            <p:cNvPr id="3" name="Group 2">
              <a:extLst>
                <a:ext uri="{FF2B5EF4-FFF2-40B4-BE49-F238E27FC236}">
                  <a16:creationId xmlns:a16="http://schemas.microsoft.com/office/drawing/2014/main" id="{1681E8C2-6C8B-485A-B390-0080A375BA72}"/>
                </a:ext>
              </a:extLst>
            </p:cNvPr>
            <p:cNvGrpSpPr/>
            <p:nvPr/>
          </p:nvGrpSpPr>
          <p:grpSpPr>
            <a:xfrm>
              <a:off x="2691153" y="356811"/>
              <a:ext cx="6809694" cy="2163665"/>
              <a:chOff x="2130976" y="666620"/>
              <a:chExt cx="4634873" cy="1845446"/>
            </a:xfrm>
          </p:grpSpPr>
          <p:grpSp>
            <p:nvGrpSpPr>
              <p:cNvPr id="16" name="Group 15">
                <a:extLst>
                  <a:ext uri="{FF2B5EF4-FFF2-40B4-BE49-F238E27FC236}">
                    <a16:creationId xmlns:a16="http://schemas.microsoft.com/office/drawing/2014/main" id="{026255A3-C315-4D0C-A021-E6DE9D888741}"/>
                  </a:ext>
                </a:extLst>
              </p:cNvPr>
              <p:cNvGrpSpPr/>
              <p:nvPr/>
            </p:nvGrpSpPr>
            <p:grpSpPr>
              <a:xfrm>
                <a:off x="2130976" y="666620"/>
                <a:ext cx="4634873" cy="831809"/>
                <a:chOff x="2130976" y="666620"/>
                <a:chExt cx="4634873" cy="831809"/>
              </a:xfrm>
            </p:grpSpPr>
            <p:sp>
              <p:nvSpPr>
                <p:cNvPr id="23" name="Oval 22">
                  <a:extLst>
                    <a:ext uri="{FF2B5EF4-FFF2-40B4-BE49-F238E27FC236}">
                      <a16:creationId xmlns:a16="http://schemas.microsoft.com/office/drawing/2014/main" id="{1B552A0A-7493-4018-A91F-4B904A85C56F}"/>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DFAA91F6-6BB2-4987-9D2D-D940506FCF18}"/>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D8B8575E-86F8-4DA3-B8C3-DEFD37C417C7}"/>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9B181C2-BA8F-445A-90DD-A01E87F6891D}"/>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01DE1EA6-E93F-4761-A087-6CBDDC03E0E0}"/>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7BCBB0AD-64B8-41AC-8BBB-B481106E51B1}"/>
                  </a:ext>
                </a:extLst>
              </p:cNvPr>
              <p:cNvGrpSpPr/>
              <p:nvPr/>
            </p:nvGrpSpPr>
            <p:grpSpPr>
              <a:xfrm>
                <a:off x="2130976" y="1680257"/>
                <a:ext cx="4634873" cy="831809"/>
                <a:chOff x="2130976" y="666620"/>
                <a:chExt cx="4634873" cy="831809"/>
              </a:xfrm>
            </p:grpSpPr>
            <p:sp>
              <p:nvSpPr>
                <p:cNvPr id="18" name="Oval 17">
                  <a:extLst>
                    <a:ext uri="{FF2B5EF4-FFF2-40B4-BE49-F238E27FC236}">
                      <a16:creationId xmlns:a16="http://schemas.microsoft.com/office/drawing/2014/main" id="{327B7445-4F0A-4969-92CD-9A4AB60FFF5E}"/>
                    </a:ext>
                  </a:extLst>
                </p:cNvPr>
                <p:cNvSpPr/>
                <p:nvPr/>
              </p:nvSpPr>
              <p:spPr>
                <a:xfrm>
                  <a:off x="2130976"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0141661D-919D-43FD-8400-7E910B8C6696}"/>
                    </a:ext>
                  </a:extLst>
                </p:cNvPr>
                <p:cNvSpPr/>
                <p:nvPr/>
              </p:nvSpPr>
              <p:spPr>
                <a:xfrm>
                  <a:off x="3091450"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70ABFBD0-4A8D-4DA6-AC59-344230B10620}"/>
                    </a:ext>
                  </a:extLst>
                </p:cNvPr>
                <p:cNvSpPr/>
                <p:nvPr/>
              </p:nvSpPr>
              <p:spPr>
                <a:xfrm>
                  <a:off x="4051924"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D22A3F94-5277-4827-8B8B-38F0689A01F3}"/>
                    </a:ext>
                  </a:extLst>
                </p:cNvPr>
                <p:cNvSpPr/>
                <p:nvPr/>
              </p:nvSpPr>
              <p:spPr>
                <a:xfrm>
                  <a:off x="5012398"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51F80A8C-EA35-4469-B691-4CB828F275CC}"/>
                    </a:ext>
                  </a:extLst>
                </p:cNvPr>
                <p:cNvSpPr/>
                <p:nvPr/>
              </p:nvSpPr>
              <p:spPr>
                <a:xfrm>
                  <a:off x="5972872" y="666620"/>
                  <a:ext cx="792977" cy="83180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4" name="Group 3">
              <a:extLst>
                <a:ext uri="{FF2B5EF4-FFF2-40B4-BE49-F238E27FC236}">
                  <a16:creationId xmlns:a16="http://schemas.microsoft.com/office/drawing/2014/main" id="{61FAEB2B-0F67-47FC-BF93-414326B458A0}"/>
                </a:ext>
              </a:extLst>
            </p:cNvPr>
            <p:cNvGrpSpPr/>
            <p:nvPr/>
          </p:nvGrpSpPr>
          <p:grpSpPr>
            <a:xfrm>
              <a:off x="2909851" y="3603657"/>
              <a:ext cx="2702446" cy="2690171"/>
              <a:chOff x="7772167" y="895352"/>
              <a:chExt cx="2772378" cy="3060470"/>
            </a:xfrm>
          </p:grpSpPr>
          <p:sp>
            <p:nvSpPr>
              <p:cNvPr id="11" name="Oval 10">
                <a:extLst>
                  <a:ext uri="{FF2B5EF4-FFF2-40B4-BE49-F238E27FC236}">
                    <a16:creationId xmlns:a16="http://schemas.microsoft.com/office/drawing/2014/main" id="{134B3212-5670-4E9E-89A1-58D9F835CD80}"/>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3EB3EBB-F770-476B-BEB5-35969B9639EA}"/>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BCB72EA-3E9A-4E8E-837E-61E5FE5509D1}"/>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8F4B7C4E-EE56-45C8-B3EA-C03CEAF1D448}"/>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77CA6A00-86CE-4740-9CE6-93E8A641B27A}"/>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9AF3F094-FD4D-416F-A454-1EE5756C13EF}"/>
                </a:ext>
              </a:extLst>
            </p:cNvPr>
            <p:cNvGrpSpPr/>
            <p:nvPr/>
          </p:nvGrpSpPr>
          <p:grpSpPr>
            <a:xfrm>
              <a:off x="6816517" y="3603657"/>
              <a:ext cx="2702446" cy="2690171"/>
              <a:chOff x="7772167" y="895352"/>
              <a:chExt cx="2772378" cy="3060470"/>
            </a:xfrm>
          </p:grpSpPr>
          <p:sp>
            <p:nvSpPr>
              <p:cNvPr id="6" name="Oval 5">
                <a:extLst>
                  <a:ext uri="{FF2B5EF4-FFF2-40B4-BE49-F238E27FC236}">
                    <a16:creationId xmlns:a16="http://schemas.microsoft.com/office/drawing/2014/main" id="{14C2A04A-E70B-4110-B419-2E73D06E6195}"/>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0C6F57F-5040-4B9D-81AC-E64AC948FD7C}"/>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53788B8C-36F1-4E50-8C66-6A17194B9538}"/>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14EA8EA8-9539-46CB-BEDA-1393BD79C598}"/>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1057E0A9-B816-40CB-84A6-F3B36B356138}"/>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213139701"/>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5CDC816-9355-48D5-8B71-385A7F8A519B}"/>
              </a:ext>
            </a:extLst>
          </p:cNvPr>
          <p:cNvGrpSpPr/>
          <p:nvPr/>
        </p:nvGrpSpPr>
        <p:grpSpPr>
          <a:xfrm>
            <a:off x="2643730" y="257945"/>
            <a:ext cx="6787308" cy="6078413"/>
            <a:chOff x="2886462" y="215415"/>
            <a:chExt cx="6787308" cy="6078413"/>
          </a:xfrm>
        </p:grpSpPr>
        <p:grpSp>
          <p:nvGrpSpPr>
            <p:cNvPr id="3" name="Group 2">
              <a:extLst>
                <a:ext uri="{FF2B5EF4-FFF2-40B4-BE49-F238E27FC236}">
                  <a16:creationId xmlns:a16="http://schemas.microsoft.com/office/drawing/2014/main" id="{B784B543-680A-44F3-BA25-127F2EF386DC}"/>
                </a:ext>
              </a:extLst>
            </p:cNvPr>
            <p:cNvGrpSpPr/>
            <p:nvPr/>
          </p:nvGrpSpPr>
          <p:grpSpPr>
            <a:xfrm>
              <a:off x="2886462" y="3603657"/>
              <a:ext cx="2702446" cy="2690171"/>
              <a:chOff x="7772167" y="895352"/>
              <a:chExt cx="2772378" cy="3060470"/>
            </a:xfrm>
          </p:grpSpPr>
          <p:sp>
            <p:nvSpPr>
              <p:cNvPr id="22" name="Oval 21">
                <a:extLst>
                  <a:ext uri="{FF2B5EF4-FFF2-40B4-BE49-F238E27FC236}">
                    <a16:creationId xmlns:a16="http://schemas.microsoft.com/office/drawing/2014/main" id="{FC43FD12-7A47-4B58-94A9-D660522BFCA1}"/>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389E33B0-4C03-4BDD-A30A-CF54FDC7F3C4}"/>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BD8B227E-2776-459E-9B25-6640528ABC2B}"/>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AC05B5A4-952F-4F41-9EA1-0CE561A074D8}"/>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2970DEC-F8BD-4239-B301-998AE963BA29}"/>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824B751C-6F6A-43E6-97D1-FB2B60E99C92}"/>
                </a:ext>
              </a:extLst>
            </p:cNvPr>
            <p:cNvGrpSpPr/>
            <p:nvPr/>
          </p:nvGrpSpPr>
          <p:grpSpPr>
            <a:xfrm>
              <a:off x="6971324" y="3603657"/>
              <a:ext cx="2702446" cy="2690171"/>
              <a:chOff x="7772167" y="895352"/>
              <a:chExt cx="2772378" cy="3060470"/>
            </a:xfrm>
          </p:grpSpPr>
          <p:sp>
            <p:nvSpPr>
              <p:cNvPr id="17" name="Oval 16">
                <a:extLst>
                  <a:ext uri="{FF2B5EF4-FFF2-40B4-BE49-F238E27FC236}">
                    <a16:creationId xmlns:a16="http://schemas.microsoft.com/office/drawing/2014/main" id="{FA999E75-7B7C-4C39-9121-FAD8F8BC4675}"/>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F557CA0-0932-48C3-BE14-CA439196C28F}"/>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91A5A1AC-56FA-4499-AF94-B1FB631920D1}"/>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286AA1C9-29DF-434E-AE48-8D621220273D}"/>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896AA02F-94A7-4CB1-8942-3165CD0CC189}"/>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3CC3C470-D663-434D-AC93-59C6108370F8}"/>
                </a:ext>
              </a:extLst>
            </p:cNvPr>
            <p:cNvGrpSpPr/>
            <p:nvPr/>
          </p:nvGrpSpPr>
          <p:grpSpPr>
            <a:xfrm>
              <a:off x="2886462" y="215415"/>
              <a:ext cx="2702446" cy="2690171"/>
              <a:chOff x="7772167" y="895352"/>
              <a:chExt cx="2772378" cy="3060470"/>
            </a:xfrm>
          </p:grpSpPr>
          <p:sp>
            <p:nvSpPr>
              <p:cNvPr id="12" name="Oval 11">
                <a:extLst>
                  <a:ext uri="{FF2B5EF4-FFF2-40B4-BE49-F238E27FC236}">
                    <a16:creationId xmlns:a16="http://schemas.microsoft.com/office/drawing/2014/main" id="{338119FD-4DE6-43C7-9DED-87399F63CAD0}"/>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CD950CA-8EA6-4C72-9CF6-32D60AE6E66E}"/>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09D072C-2049-4DFC-8A1F-F4607F423771}"/>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18B01E9-4A9A-46B0-8408-E8994A9E3A82}"/>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9BF0B188-CD99-4341-9227-0EA05489C495}"/>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a:extLst>
                <a:ext uri="{FF2B5EF4-FFF2-40B4-BE49-F238E27FC236}">
                  <a16:creationId xmlns:a16="http://schemas.microsoft.com/office/drawing/2014/main" id="{94026D77-9DE9-430F-A5AA-051B4B48A6A8}"/>
                </a:ext>
              </a:extLst>
            </p:cNvPr>
            <p:cNvGrpSpPr/>
            <p:nvPr/>
          </p:nvGrpSpPr>
          <p:grpSpPr>
            <a:xfrm>
              <a:off x="6971324" y="220017"/>
              <a:ext cx="2702446" cy="2690171"/>
              <a:chOff x="7772167" y="895352"/>
              <a:chExt cx="2772378" cy="3060470"/>
            </a:xfrm>
          </p:grpSpPr>
          <p:sp>
            <p:nvSpPr>
              <p:cNvPr id="7" name="Oval 6">
                <a:extLst>
                  <a:ext uri="{FF2B5EF4-FFF2-40B4-BE49-F238E27FC236}">
                    <a16:creationId xmlns:a16="http://schemas.microsoft.com/office/drawing/2014/main" id="{DF3B8D50-5E20-4F8E-B532-A0FB48BA75D1}"/>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C3DCFD6-9C3C-4ECE-AF5F-0B693E301C99}"/>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B913FA9E-8481-4220-BC8E-5CE5D65F5F7C}"/>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F19EEE18-605B-43D8-993E-83023EAFDEF7}"/>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CAC4F843-6537-4FD5-921B-0007FC2FD90F}"/>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607902603"/>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A5C0BBD-8600-4D8B-88AB-4B1F216A137C}"/>
              </a:ext>
            </a:extLst>
          </p:cNvPr>
          <p:cNvGrpSpPr/>
          <p:nvPr/>
        </p:nvGrpSpPr>
        <p:grpSpPr>
          <a:xfrm>
            <a:off x="586907" y="313379"/>
            <a:ext cx="10987957" cy="6033401"/>
            <a:chOff x="673487" y="188119"/>
            <a:chExt cx="10987957" cy="6033401"/>
          </a:xfrm>
        </p:grpSpPr>
        <p:grpSp>
          <p:nvGrpSpPr>
            <p:cNvPr id="3" name="Group 2">
              <a:extLst>
                <a:ext uri="{FF2B5EF4-FFF2-40B4-BE49-F238E27FC236}">
                  <a16:creationId xmlns:a16="http://schemas.microsoft.com/office/drawing/2014/main" id="{534B537B-82E6-4563-965D-D2DFD303B1C8}"/>
                </a:ext>
              </a:extLst>
            </p:cNvPr>
            <p:cNvGrpSpPr/>
            <p:nvPr/>
          </p:nvGrpSpPr>
          <p:grpSpPr>
            <a:xfrm>
              <a:off x="3932905" y="3531349"/>
              <a:ext cx="2702446" cy="2690171"/>
              <a:chOff x="7772167" y="895352"/>
              <a:chExt cx="2772378" cy="3060470"/>
            </a:xfrm>
          </p:grpSpPr>
          <p:sp>
            <p:nvSpPr>
              <p:cNvPr id="21" name="Oval 20">
                <a:extLst>
                  <a:ext uri="{FF2B5EF4-FFF2-40B4-BE49-F238E27FC236}">
                    <a16:creationId xmlns:a16="http://schemas.microsoft.com/office/drawing/2014/main" id="{BA487F15-5D02-4E1D-84A7-4622BFD190A8}"/>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76F5308-0576-4381-BC36-CEFECBD8A0AF}"/>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24CF5B77-6BD4-4430-AC48-A53E63447019}"/>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8374CD88-CA41-44E6-8457-0366DE17A483}"/>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AF261EDE-1BFC-412B-8F4D-D3F9B73D01B8}"/>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B617854F-06A0-4532-8713-C8706AFADE34}"/>
                </a:ext>
              </a:extLst>
            </p:cNvPr>
            <p:cNvGrpSpPr/>
            <p:nvPr/>
          </p:nvGrpSpPr>
          <p:grpSpPr>
            <a:xfrm>
              <a:off x="8416679" y="2986968"/>
              <a:ext cx="2702446" cy="2690171"/>
              <a:chOff x="7772167" y="895352"/>
              <a:chExt cx="2772378" cy="3060470"/>
            </a:xfrm>
          </p:grpSpPr>
          <p:sp>
            <p:nvSpPr>
              <p:cNvPr id="16" name="Oval 15">
                <a:extLst>
                  <a:ext uri="{FF2B5EF4-FFF2-40B4-BE49-F238E27FC236}">
                    <a16:creationId xmlns:a16="http://schemas.microsoft.com/office/drawing/2014/main" id="{95724075-2094-4F02-A329-9C998E097CCC}"/>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3B60982D-C3D9-483C-A2D8-7AE546FDAC12}"/>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4C7F400A-7A74-4FEF-BA0D-7CA566135EC6}"/>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063B1B4D-3EC0-41C4-8C92-B4E7DA993A49}"/>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5FE57D67-B60D-4D2E-A773-E97ADD5D0FC7}"/>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BC56A6F1-A992-4167-B430-2F514A1BDC03}"/>
                </a:ext>
              </a:extLst>
            </p:cNvPr>
            <p:cNvGrpSpPr/>
            <p:nvPr/>
          </p:nvGrpSpPr>
          <p:grpSpPr>
            <a:xfrm>
              <a:off x="673487" y="188119"/>
              <a:ext cx="2702446" cy="2690171"/>
              <a:chOff x="7772167" y="895352"/>
              <a:chExt cx="2772378" cy="3060470"/>
            </a:xfrm>
          </p:grpSpPr>
          <p:sp>
            <p:nvSpPr>
              <p:cNvPr id="11" name="Oval 10">
                <a:extLst>
                  <a:ext uri="{FF2B5EF4-FFF2-40B4-BE49-F238E27FC236}">
                    <a16:creationId xmlns:a16="http://schemas.microsoft.com/office/drawing/2014/main" id="{73F757BD-1B23-4C5F-A417-E066FB7B9C8B}"/>
                  </a:ext>
                </a:extLst>
              </p:cNvPr>
              <p:cNvSpPr/>
              <p:nvPr/>
            </p:nvSpPr>
            <p:spPr>
              <a:xfrm>
                <a:off x="7772167" y="895352"/>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CDDB4D3-5271-4322-BD5D-E6935CA94C1D}"/>
                  </a:ext>
                </a:extLst>
              </p:cNvPr>
              <p:cNvSpPr/>
              <p:nvPr/>
            </p:nvSpPr>
            <p:spPr>
              <a:xfrm>
                <a:off x="9431841" y="895352"/>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9DF45F3A-F74E-4E8D-86F1-778B3356E319}"/>
                  </a:ext>
                </a:extLst>
              </p:cNvPr>
              <p:cNvSpPr/>
              <p:nvPr/>
            </p:nvSpPr>
            <p:spPr>
              <a:xfrm>
                <a:off x="8549370" y="1915508"/>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EE8FA21A-5B26-4E6A-ADF9-E89E3F388887}"/>
                  </a:ext>
                </a:extLst>
              </p:cNvPr>
              <p:cNvSpPr/>
              <p:nvPr/>
            </p:nvSpPr>
            <p:spPr>
              <a:xfrm>
                <a:off x="7802711"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6C83BA77-B530-449C-8479-B6280C5CEAA6}"/>
                  </a:ext>
                </a:extLst>
              </p:cNvPr>
              <p:cNvSpPr/>
              <p:nvPr/>
            </p:nvSpPr>
            <p:spPr>
              <a:xfrm>
                <a:off x="9371708" y="2935665"/>
                <a:ext cx="1112704" cy="102015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Oval 5">
              <a:extLst>
                <a:ext uri="{FF2B5EF4-FFF2-40B4-BE49-F238E27FC236}">
                  <a16:creationId xmlns:a16="http://schemas.microsoft.com/office/drawing/2014/main" id="{CBC61ABA-4B95-4804-A41D-F4FD587D048C}"/>
                </a:ext>
              </a:extLst>
            </p:cNvPr>
            <p:cNvSpPr/>
            <p:nvPr/>
          </p:nvSpPr>
          <p:spPr>
            <a:xfrm>
              <a:off x="5304043" y="1084842"/>
              <a:ext cx="1084637" cy="89672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ED7B5C08-BA4C-408D-8881-F5D05F013048}"/>
                </a:ext>
              </a:extLst>
            </p:cNvPr>
            <p:cNvSpPr/>
            <p:nvPr/>
          </p:nvSpPr>
          <p:spPr>
            <a:xfrm>
              <a:off x="6622234" y="1084842"/>
              <a:ext cx="1084637" cy="89672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A3B3CBCA-C27C-4453-81AB-EC97E5F0620C}"/>
                </a:ext>
              </a:extLst>
            </p:cNvPr>
            <p:cNvSpPr/>
            <p:nvPr/>
          </p:nvSpPr>
          <p:spPr>
            <a:xfrm>
              <a:off x="7940425" y="1084842"/>
              <a:ext cx="1084637" cy="89672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a:extLst>
                <a:ext uri="{FF2B5EF4-FFF2-40B4-BE49-F238E27FC236}">
                  <a16:creationId xmlns:a16="http://schemas.microsoft.com/office/drawing/2014/main" id="{5CAECAFD-BF9C-41BC-AD6F-AB66C4C04081}"/>
                </a:ext>
              </a:extLst>
            </p:cNvPr>
            <p:cNvSpPr/>
            <p:nvPr/>
          </p:nvSpPr>
          <p:spPr>
            <a:xfrm>
              <a:off x="9258616" y="1084842"/>
              <a:ext cx="1084637" cy="89672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209AB561-C087-49B9-833F-BFF27FA08F28}"/>
                </a:ext>
              </a:extLst>
            </p:cNvPr>
            <p:cNvSpPr/>
            <p:nvPr/>
          </p:nvSpPr>
          <p:spPr>
            <a:xfrm>
              <a:off x="10576807" y="1084842"/>
              <a:ext cx="1084637" cy="89672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83699265"/>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6BA5C91-7382-4900-9212-66D6EC79F5D3}"/>
              </a:ext>
            </a:extLst>
          </p:cNvPr>
          <p:cNvGrpSpPr/>
          <p:nvPr/>
        </p:nvGrpSpPr>
        <p:grpSpPr>
          <a:xfrm>
            <a:off x="899264" y="625184"/>
            <a:ext cx="10415870" cy="5352359"/>
            <a:chOff x="899264" y="625185"/>
            <a:chExt cx="10415870" cy="5352359"/>
          </a:xfrm>
        </p:grpSpPr>
        <p:grpSp>
          <p:nvGrpSpPr>
            <p:cNvPr id="3" name="Group 2">
              <a:extLst>
                <a:ext uri="{FF2B5EF4-FFF2-40B4-BE49-F238E27FC236}">
                  <a16:creationId xmlns:a16="http://schemas.microsoft.com/office/drawing/2014/main" id="{3548C81D-602C-4602-A9CE-CF5E19E27B17}"/>
                </a:ext>
              </a:extLst>
            </p:cNvPr>
            <p:cNvGrpSpPr/>
            <p:nvPr/>
          </p:nvGrpSpPr>
          <p:grpSpPr>
            <a:xfrm>
              <a:off x="899264" y="625185"/>
              <a:ext cx="3095351" cy="2977755"/>
              <a:chOff x="899264" y="625185"/>
              <a:chExt cx="3095351" cy="2977755"/>
            </a:xfrm>
          </p:grpSpPr>
          <p:sp>
            <p:nvSpPr>
              <p:cNvPr id="17" name="Oval 16">
                <a:extLst>
                  <a:ext uri="{FF2B5EF4-FFF2-40B4-BE49-F238E27FC236}">
                    <a16:creationId xmlns:a16="http://schemas.microsoft.com/office/drawing/2014/main" id="{CEFC6BB3-806E-4856-82FC-8908E8749F3D}"/>
                  </a:ext>
                </a:extLst>
              </p:cNvPr>
              <p:cNvSpPr>
                <a:spLocks noChangeArrowheads="1"/>
              </p:cNvSpPr>
              <p:nvPr/>
            </p:nvSpPr>
            <p:spPr bwMode="auto">
              <a:xfrm>
                <a:off x="3132740" y="2741063"/>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8" name="Oval 17">
                <a:extLst>
                  <a:ext uri="{FF2B5EF4-FFF2-40B4-BE49-F238E27FC236}">
                    <a16:creationId xmlns:a16="http://schemas.microsoft.com/office/drawing/2014/main" id="{FD994C29-C464-403C-A853-1015CE52A386}"/>
                  </a:ext>
                </a:extLst>
              </p:cNvPr>
              <p:cNvSpPr>
                <a:spLocks noChangeArrowheads="1"/>
              </p:cNvSpPr>
              <p:nvPr/>
            </p:nvSpPr>
            <p:spPr bwMode="auto">
              <a:xfrm>
                <a:off x="2016001" y="274106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9" name="Oval 18">
                <a:extLst>
                  <a:ext uri="{FF2B5EF4-FFF2-40B4-BE49-F238E27FC236}">
                    <a16:creationId xmlns:a16="http://schemas.microsoft.com/office/drawing/2014/main" id="{FFB822EA-F5FA-454F-AB2E-79348A2847AA}"/>
                  </a:ext>
                </a:extLst>
              </p:cNvPr>
              <p:cNvSpPr>
                <a:spLocks noChangeArrowheads="1"/>
              </p:cNvSpPr>
              <p:nvPr/>
            </p:nvSpPr>
            <p:spPr bwMode="auto">
              <a:xfrm>
                <a:off x="899264" y="274106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0" name="Oval 19">
                <a:extLst>
                  <a:ext uri="{FF2B5EF4-FFF2-40B4-BE49-F238E27FC236}">
                    <a16:creationId xmlns:a16="http://schemas.microsoft.com/office/drawing/2014/main" id="{03BE9DEB-E3BD-497A-A42B-E8CE97A20E73}"/>
                  </a:ext>
                </a:extLst>
              </p:cNvPr>
              <p:cNvSpPr>
                <a:spLocks noChangeArrowheads="1"/>
              </p:cNvSpPr>
              <p:nvPr/>
            </p:nvSpPr>
            <p:spPr bwMode="auto">
              <a:xfrm>
                <a:off x="3132740"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1" name="Oval 20">
                <a:extLst>
                  <a:ext uri="{FF2B5EF4-FFF2-40B4-BE49-F238E27FC236}">
                    <a16:creationId xmlns:a16="http://schemas.microsoft.com/office/drawing/2014/main" id="{45D5BBD4-204F-45FA-881B-B772B1FE7863}"/>
                  </a:ext>
                </a:extLst>
              </p:cNvPr>
              <p:cNvSpPr>
                <a:spLocks noChangeArrowheads="1"/>
              </p:cNvSpPr>
              <p:nvPr/>
            </p:nvSpPr>
            <p:spPr bwMode="auto">
              <a:xfrm>
                <a:off x="2016002"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2" name="Oval 21">
                <a:extLst>
                  <a:ext uri="{FF2B5EF4-FFF2-40B4-BE49-F238E27FC236}">
                    <a16:creationId xmlns:a16="http://schemas.microsoft.com/office/drawing/2014/main" id="{4EC86C18-7CD9-4799-8179-52E509C4A5B2}"/>
                  </a:ext>
                </a:extLst>
              </p:cNvPr>
              <p:cNvSpPr>
                <a:spLocks noChangeArrowheads="1"/>
              </p:cNvSpPr>
              <p:nvPr/>
            </p:nvSpPr>
            <p:spPr bwMode="auto">
              <a:xfrm>
                <a:off x="899264"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3" name="Oval 22">
                <a:extLst>
                  <a:ext uri="{FF2B5EF4-FFF2-40B4-BE49-F238E27FC236}">
                    <a16:creationId xmlns:a16="http://schemas.microsoft.com/office/drawing/2014/main" id="{F7DAF87D-9DE1-4032-9D82-DC14D54A1BD7}"/>
                  </a:ext>
                </a:extLst>
              </p:cNvPr>
              <p:cNvSpPr>
                <a:spLocks noChangeArrowheads="1"/>
              </p:cNvSpPr>
              <p:nvPr/>
            </p:nvSpPr>
            <p:spPr bwMode="auto">
              <a:xfrm>
                <a:off x="3132740"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4" name="Oval 23">
                <a:extLst>
                  <a:ext uri="{FF2B5EF4-FFF2-40B4-BE49-F238E27FC236}">
                    <a16:creationId xmlns:a16="http://schemas.microsoft.com/office/drawing/2014/main" id="{66171266-DA0F-44DD-9B84-150245639AA6}"/>
                  </a:ext>
                </a:extLst>
              </p:cNvPr>
              <p:cNvSpPr>
                <a:spLocks noChangeArrowheads="1"/>
              </p:cNvSpPr>
              <p:nvPr/>
            </p:nvSpPr>
            <p:spPr bwMode="auto">
              <a:xfrm>
                <a:off x="2016002"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5" name="Oval 24">
                <a:extLst>
                  <a:ext uri="{FF2B5EF4-FFF2-40B4-BE49-F238E27FC236}">
                    <a16:creationId xmlns:a16="http://schemas.microsoft.com/office/drawing/2014/main" id="{3C9A44F0-7F71-451E-A730-8DA6DD5DCE14}"/>
                  </a:ext>
                </a:extLst>
              </p:cNvPr>
              <p:cNvSpPr>
                <a:spLocks noChangeArrowheads="1"/>
              </p:cNvSpPr>
              <p:nvPr/>
            </p:nvSpPr>
            <p:spPr bwMode="auto">
              <a:xfrm>
                <a:off x="899264"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grpSp>
          <p:nvGrpSpPr>
            <p:cNvPr id="4" name="Group 3">
              <a:extLst>
                <a:ext uri="{FF2B5EF4-FFF2-40B4-BE49-F238E27FC236}">
                  <a16:creationId xmlns:a16="http://schemas.microsoft.com/office/drawing/2014/main" id="{E6B11939-F9D2-4B73-BEC7-EC85DD3BF007}"/>
                </a:ext>
              </a:extLst>
            </p:cNvPr>
            <p:cNvGrpSpPr/>
            <p:nvPr/>
          </p:nvGrpSpPr>
          <p:grpSpPr>
            <a:xfrm>
              <a:off x="5222925" y="2379375"/>
              <a:ext cx="1746149" cy="1585254"/>
              <a:chOff x="5665062" y="2274684"/>
              <a:chExt cx="1746149" cy="1585254"/>
            </a:xfrm>
          </p:grpSpPr>
          <p:sp>
            <p:nvSpPr>
              <p:cNvPr id="15" name="Oval 14">
                <a:extLst>
                  <a:ext uri="{FF2B5EF4-FFF2-40B4-BE49-F238E27FC236}">
                    <a16:creationId xmlns:a16="http://schemas.microsoft.com/office/drawing/2014/main" id="{4DCD2608-8D8D-4155-BFA2-13BB97ACB2A1}"/>
                  </a:ext>
                </a:extLst>
              </p:cNvPr>
              <p:cNvSpPr>
                <a:spLocks noChangeArrowheads="1"/>
              </p:cNvSpPr>
              <p:nvPr/>
            </p:nvSpPr>
            <p:spPr bwMode="auto">
              <a:xfrm>
                <a:off x="6549336" y="227468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6" name="Oval 15">
                <a:extLst>
                  <a:ext uri="{FF2B5EF4-FFF2-40B4-BE49-F238E27FC236}">
                    <a16:creationId xmlns:a16="http://schemas.microsoft.com/office/drawing/2014/main" id="{99E43BE3-8FE4-470F-99BD-D2097DED2092}"/>
                  </a:ext>
                </a:extLst>
              </p:cNvPr>
              <p:cNvSpPr>
                <a:spLocks noChangeArrowheads="1"/>
              </p:cNvSpPr>
              <p:nvPr/>
            </p:nvSpPr>
            <p:spPr bwMode="auto">
              <a:xfrm>
                <a:off x="5665062" y="2998062"/>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grpSp>
          <p:nvGrpSpPr>
            <p:cNvPr id="5" name="Group 4">
              <a:extLst>
                <a:ext uri="{FF2B5EF4-FFF2-40B4-BE49-F238E27FC236}">
                  <a16:creationId xmlns:a16="http://schemas.microsoft.com/office/drawing/2014/main" id="{ED7845EC-F880-4179-9F07-DA2E18B575FC}"/>
                </a:ext>
              </a:extLst>
            </p:cNvPr>
            <p:cNvGrpSpPr/>
            <p:nvPr/>
          </p:nvGrpSpPr>
          <p:grpSpPr>
            <a:xfrm>
              <a:off x="8219783" y="2999789"/>
              <a:ext cx="3095351" cy="2977755"/>
              <a:chOff x="899264" y="625185"/>
              <a:chExt cx="3095351" cy="2977755"/>
            </a:xfrm>
          </p:grpSpPr>
          <p:sp>
            <p:nvSpPr>
              <p:cNvPr id="6" name="Oval 5">
                <a:extLst>
                  <a:ext uri="{FF2B5EF4-FFF2-40B4-BE49-F238E27FC236}">
                    <a16:creationId xmlns:a16="http://schemas.microsoft.com/office/drawing/2014/main" id="{9D5D5460-1723-4B93-AA27-7C677F71B114}"/>
                  </a:ext>
                </a:extLst>
              </p:cNvPr>
              <p:cNvSpPr>
                <a:spLocks noChangeArrowheads="1"/>
              </p:cNvSpPr>
              <p:nvPr/>
            </p:nvSpPr>
            <p:spPr bwMode="auto">
              <a:xfrm>
                <a:off x="3132740" y="2741063"/>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7" name="Oval 6">
                <a:extLst>
                  <a:ext uri="{FF2B5EF4-FFF2-40B4-BE49-F238E27FC236}">
                    <a16:creationId xmlns:a16="http://schemas.microsoft.com/office/drawing/2014/main" id="{E4BD749B-71B0-40C3-8430-C559C3F08277}"/>
                  </a:ext>
                </a:extLst>
              </p:cNvPr>
              <p:cNvSpPr>
                <a:spLocks noChangeArrowheads="1"/>
              </p:cNvSpPr>
              <p:nvPr/>
            </p:nvSpPr>
            <p:spPr bwMode="auto">
              <a:xfrm>
                <a:off x="2016001" y="274106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8" name="Oval 7">
                <a:extLst>
                  <a:ext uri="{FF2B5EF4-FFF2-40B4-BE49-F238E27FC236}">
                    <a16:creationId xmlns:a16="http://schemas.microsoft.com/office/drawing/2014/main" id="{F785613D-86E2-4299-B163-004951334D51}"/>
                  </a:ext>
                </a:extLst>
              </p:cNvPr>
              <p:cNvSpPr>
                <a:spLocks noChangeArrowheads="1"/>
              </p:cNvSpPr>
              <p:nvPr/>
            </p:nvSpPr>
            <p:spPr bwMode="auto">
              <a:xfrm>
                <a:off x="899264" y="274106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9" name="Oval 8">
                <a:extLst>
                  <a:ext uri="{FF2B5EF4-FFF2-40B4-BE49-F238E27FC236}">
                    <a16:creationId xmlns:a16="http://schemas.microsoft.com/office/drawing/2014/main" id="{3DAD9499-0088-4C40-965E-431E26731725}"/>
                  </a:ext>
                </a:extLst>
              </p:cNvPr>
              <p:cNvSpPr>
                <a:spLocks noChangeArrowheads="1"/>
              </p:cNvSpPr>
              <p:nvPr/>
            </p:nvSpPr>
            <p:spPr bwMode="auto">
              <a:xfrm>
                <a:off x="3132740"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0" name="Oval 9">
                <a:extLst>
                  <a:ext uri="{FF2B5EF4-FFF2-40B4-BE49-F238E27FC236}">
                    <a16:creationId xmlns:a16="http://schemas.microsoft.com/office/drawing/2014/main" id="{CE47EA6D-AE0E-4DC0-8AEF-FAA99C72C20D}"/>
                  </a:ext>
                </a:extLst>
              </p:cNvPr>
              <p:cNvSpPr>
                <a:spLocks noChangeArrowheads="1"/>
              </p:cNvSpPr>
              <p:nvPr/>
            </p:nvSpPr>
            <p:spPr bwMode="auto">
              <a:xfrm>
                <a:off x="2016002"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1" name="Oval 10">
                <a:extLst>
                  <a:ext uri="{FF2B5EF4-FFF2-40B4-BE49-F238E27FC236}">
                    <a16:creationId xmlns:a16="http://schemas.microsoft.com/office/drawing/2014/main" id="{87FCCB4B-E8E8-43D9-9B29-25D8CEC5F769}"/>
                  </a:ext>
                </a:extLst>
              </p:cNvPr>
              <p:cNvSpPr>
                <a:spLocks noChangeArrowheads="1"/>
              </p:cNvSpPr>
              <p:nvPr/>
            </p:nvSpPr>
            <p:spPr bwMode="auto">
              <a:xfrm>
                <a:off x="899264" y="1683124"/>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2" name="Oval 11">
                <a:extLst>
                  <a:ext uri="{FF2B5EF4-FFF2-40B4-BE49-F238E27FC236}">
                    <a16:creationId xmlns:a16="http://schemas.microsoft.com/office/drawing/2014/main" id="{892006A0-7564-414D-A3DC-9E0960CD4932}"/>
                  </a:ext>
                </a:extLst>
              </p:cNvPr>
              <p:cNvSpPr>
                <a:spLocks noChangeArrowheads="1"/>
              </p:cNvSpPr>
              <p:nvPr/>
            </p:nvSpPr>
            <p:spPr bwMode="auto">
              <a:xfrm>
                <a:off x="3132740"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3" name="Oval 12">
                <a:extLst>
                  <a:ext uri="{FF2B5EF4-FFF2-40B4-BE49-F238E27FC236}">
                    <a16:creationId xmlns:a16="http://schemas.microsoft.com/office/drawing/2014/main" id="{34733017-88BA-409E-A9D0-C12DFFE450E7}"/>
                  </a:ext>
                </a:extLst>
              </p:cNvPr>
              <p:cNvSpPr>
                <a:spLocks noChangeArrowheads="1"/>
              </p:cNvSpPr>
              <p:nvPr/>
            </p:nvSpPr>
            <p:spPr bwMode="auto">
              <a:xfrm>
                <a:off x="2016002"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13">
                <a:extLst>
                  <a:ext uri="{FF2B5EF4-FFF2-40B4-BE49-F238E27FC236}">
                    <a16:creationId xmlns:a16="http://schemas.microsoft.com/office/drawing/2014/main" id="{03B64302-BD80-49BB-A78E-72F6495B5E9C}"/>
                  </a:ext>
                </a:extLst>
              </p:cNvPr>
              <p:cNvSpPr>
                <a:spLocks noChangeArrowheads="1"/>
              </p:cNvSpPr>
              <p:nvPr/>
            </p:nvSpPr>
            <p:spPr bwMode="auto">
              <a:xfrm>
                <a:off x="899264" y="625185"/>
                <a:ext cx="861875" cy="861876"/>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grpSp>
      </p:grpSp>
    </p:spTree>
    <p:extLst>
      <p:ext uri="{BB962C8B-B14F-4D97-AF65-F5344CB8AC3E}">
        <p14:creationId xmlns:p14="http://schemas.microsoft.com/office/powerpoint/2010/main" val="3298779940"/>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B0D7A50-03BE-4CEF-A753-E57098A9FE39}"/>
              </a:ext>
            </a:extLst>
          </p:cNvPr>
          <p:cNvGrpSpPr/>
          <p:nvPr/>
        </p:nvGrpSpPr>
        <p:grpSpPr>
          <a:xfrm>
            <a:off x="1406777" y="191225"/>
            <a:ext cx="9630706" cy="6292163"/>
            <a:chOff x="1693856" y="215793"/>
            <a:chExt cx="9630706" cy="6292163"/>
          </a:xfrm>
        </p:grpSpPr>
        <p:grpSp>
          <p:nvGrpSpPr>
            <p:cNvPr id="3" name="Group 2">
              <a:extLst>
                <a:ext uri="{FF2B5EF4-FFF2-40B4-BE49-F238E27FC236}">
                  <a16:creationId xmlns:a16="http://schemas.microsoft.com/office/drawing/2014/main" id="{6A63A79D-93A4-4B94-92F5-47959B08C544}"/>
                </a:ext>
              </a:extLst>
            </p:cNvPr>
            <p:cNvGrpSpPr/>
            <p:nvPr/>
          </p:nvGrpSpPr>
          <p:grpSpPr>
            <a:xfrm>
              <a:off x="1693856" y="221616"/>
              <a:ext cx="2522220" cy="6286340"/>
              <a:chOff x="1182370" y="130652"/>
              <a:chExt cx="2522220" cy="6286340"/>
            </a:xfrm>
          </p:grpSpPr>
          <p:sp>
            <p:nvSpPr>
              <p:cNvPr id="16" name="Oval 15">
                <a:extLst>
                  <a:ext uri="{FF2B5EF4-FFF2-40B4-BE49-F238E27FC236}">
                    <a16:creationId xmlns:a16="http://schemas.microsoft.com/office/drawing/2014/main" id="{F7FB5042-80D9-4092-8EC8-DBE0EDD5F02E}"/>
                  </a:ext>
                </a:extLst>
              </p:cNvPr>
              <p:cNvSpPr/>
              <p:nvPr/>
            </p:nvSpPr>
            <p:spPr>
              <a:xfrm>
                <a:off x="1880870" y="541813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A6425A6-B23D-4090-B248-A392975AC7AD}"/>
                  </a:ext>
                </a:extLst>
              </p:cNvPr>
              <p:cNvSpPr/>
              <p:nvPr/>
            </p:nvSpPr>
            <p:spPr>
              <a:xfrm>
                <a:off x="1245870" y="14541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CAD05F8-6BA7-4C1E-9A61-B1105B8A3CB2}"/>
                  </a:ext>
                </a:extLst>
              </p:cNvPr>
              <p:cNvSpPr/>
              <p:nvPr/>
            </p:nvSpPr>
            <p:spPr>
              <a:xfrm>
                <a:off x="2647950" y="13065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7CCD2115-08C4-4E07-8E3C-C6EF20535945}"/>
                  </a:ext>
                </a:extLst>
              </p:cNvPr>
              <p:cNvSpPr/>
              <p:nvPr/>
            </p:nvSpPr>
            <p:spPr>
              <a:xfrm>
                <a:off x="2647950" y="146462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2DAD8E85-3E48-48D0-97DE-0B26D47500A0}"/>
                  </a:ext>
                </a:extLst>
              </p:cNvPr>
              <p:cNvSpPr/>
              <p:nvPr/>
            </p:nvSpPr>
            <p:spPr>
              <a:xfrm>
                <a:off x="1235710" y="1464628"/>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5E176699-5F21-439E-9F82-9526A475C183}"/>
                  </a:ext>
                </a:extLst>
              </p:cNvPr>
              <p:cNvSpPr/>
              <p:nvPr/>
            </p:nvSpPr>
            <p:spPr>
              <a:xfrm>
                <a:off x="2647950" y="2795269"/>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92CA76D-7B92-4AD5-9420-BB70347140FF}"/>
                  </a:ext>
                </a:extLst>
              </p:cNvPr>
              <p:cNvSpPr/>
              <p:nvPr/>
            </p:nvSpPr>
            <p:spPr>
              <a:xfrm>
                <a:off x="1215390" y="2779713"/>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BF94F14F-3EB2-4DDA-9358-33439EDFC59C}"/>
                  </a:ext>
                </a:extLst>
              </p:cNvPr>
              <p:cNvSpPr/>
              <p:nvPr/>
            </p:nvSpPr>
            <p:spPr>
              <a:xfrm>
                <a:off x="2647950" y="409892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74EF7EE8-9F28-44DC-B395-846F0859D99C}"/>
                  </a:ext>
                </a:extLst>
              </p:cNvPr>
              <p:cNvSpPr/>
              <p:nvPr/>
            </p:nvSpPr>
            <p:spPr>
              <a:xfrm>
                <a:off x="1182370" y="409892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EC6ED353-68DD-4E66-BB95-0DCC883CDB3E}"/>
                </a:ext>
              </a:extLst>
            </p:cNvPr>
            <p:cNvGrpSpPr/>
            <p:nvPr/>
          </p:nvGrpSpPr>
          <p:grpSpPr>
            <a:xfrm>
              <a:off x="5695627" y="215793"/>
              <a:ext cx="2522220" cy="6286340"/>
              <a:chOff x="1182370" y="130652"/>
              <a:chExt cx="2522220" cy="6286340"/>
            </a:xfrm>
          </p:grpSpPr>
          <p:sp>
            <p:nvSpPr>
              <p:cNvPr id="7" name="Oval 6">
                <a:extLst>
                  <a:ext uri="{FF2B5EF4-FFF2-40B4-BE49-F238E27FC236}">
                    <a16:creationId xmlns:a16="http://schemas.microsoft.com/office/drawing/2014/main" id="{728FF261-AA1C-464D-8006-E4F5DAC78676}"/>
                  </a:ext>
                </a:extLst>
              </p:cNvPr>
              <p:cNvSpPr/>
              <p:nvPr/>
            </p:nvSpPr>
            <p:spPr>
              <a:xfrm>
                <a:off x="1880870" y="541813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A954B39F-842A-4AEF-95DD-B8DBCAEAC02D}"/>
                  </a:ext>
                </a:extLst>
              </p:cNvPr>
              <p:cNvSpPr/>
              <p:nvPr/>
            </p:nvSpPr>
            <p:spPr>
              <a:xfrm>
                <a:off x="1245870" y="14541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E9CF06A-2339-4A6E-9AA6-1E72AE98FF61}"/>
                  </a:ext>
                </a:extLst>
              </p:cNvPr>
              <p:cNvSpPr/>
              <p:nvPr/>
            </p:nvSpPr>
            <p:spPr>
              <a:xfrm>
                <a:off x="2647950" y="130652"/>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5C99987-0312-46DF-9758-A9F51DF1307A}"/>
                  </a:ext>
                </a:extLst>
              </p:cNvPr>
              <p:cNvSpPr/>
              <p:nvPr/>
            </p:nvSpPr>
            <p:spPr>
              <a:xfrm>
                <a:off x="2647950" y="1464627"/>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D3986D8-6262-4607-956C-41615CCDC4D0}"/>
                  </a:ext>
                </a:extLst>
              </p:cNvPr>
              <p:cNvSpPr/>
              <p:nvPr/>
            </p:nvSpPr>
            <p:spPr>
              <a:xfrm>
                <a:off x="1235710" y="1464628"/>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0FC82DA-15F6-4C18-A9B1-15EF445269C9}"/>
                  </a:ext>
                </a:extLst>
              </p:cNvPr>
              <p:cNvSpPr/>
              <p:nvPr/>
            </p:nvSpPr>
            <p:spPr>
              <a:xfrm>
                <a:off x="2647950" y="2795269"/>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005EAA7-B962-4C28-9D98-09EA0DA7DADE}"/>
                  </a:ext>
                </a:extLst>
              </p:cNvPr>
              <p:cNvSpPr/>
              <p:nvPr/>
            </p:nvSpPr>
            <p:spPr>
              <a:xfrm>
                <a:off x="1215390" y="2779713"/>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94A3F007-7FFE-44D6-B423-FE22ABB5E200}"/>
                  </a:ext>
                </a:extLst>
              </p:cNvPr>
              <p:cNvSpPr/>
              <p:nvPr/>
            </p:nvSpPr>
            <p:spPr>
              <a:xfrm>
                <a:off x="2647950" y="4098924"/>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191C7EF-D3A1-4B69-BE3F-FDF88A01AEFB}"/>
                  </a:ext>
                </a:extLst>
              </p:cNvPr>
              <p:cNvSpPr/>
              <p:nvPr/>
            </p:nvSpPr>
            <p:spPr>
              <a:xfrm>
                <a:off x="1182370" y="409892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37FEF475-CD70-45A5-95E7-44C7C9889963}"/>
                </a:ext>
              </a:extLst>
            </p:cNvPr>
            <p:cNvSpPr/>
            <p:nvPr/>
          </p:nvSpPr>
          <p:spPr>
            <a:xfrm>
              <a:off x="10267922" y="2049195"/>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CE2E4317-9045-4A07-AE07-54CFA82AE954}"/>
                </a:ext>
              </a:extLst>
            </p:cNvPr>
            <p:cNvSpPr/>
            <p:nvPr/>
          </p:nvSpPr>
          <p:spPr>
            <a:xfrm>
              <a:off x="10267922" y="3307926"/>
              <a:ext cx="1056640" cy="99885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71419772"/>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b="1" dirty="0"/>
              <a:t>Dot image templates</a:t>
            </a:r>
          </a:p>
        </p:txBody>
      </p:sp>
    </p:spTree>
    <p:extLst>
      <p:ext uri="{BB962C8B-B14F-4D97-AF65-F5344CB8AC3E}">
        <p14:creationId xmlns:p14="http://schemas.microsoft.com/office/powerpoint/2010/main" val="1662305038"/>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698859" y="4072503"/>
            <a:ext cx="2108341" cy="2116348"/>
            <a:chOff x="8235939" y="798557"/>
            <a:chExt cx="2526058" cy="3152836"/>
          </a:xfrm>
        </p:grpSpPr>
        <p:sp>
          <p:nvSpPr>
            <p:cNvPr id="4" name="Oval 12"/>
            <p:cNvSpPr>
              <a:spLocks noChangeArrowheads="1"/>
            </p:cNvSpPr>
            <p:nvPr/>
          </p:nvSpPr>
          <p:spPr bwMode="auto">
            <a:xfrm>
              <a:off x="8235939" y="848135"/>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14"/>
            <p:cNvSpPr>
              <a:spLocks noChangeArrowheads="1"/>
            </p:cNvSpPr>
            <p:nvPr/>
          </p:nvSpPr>
          <p:spPr bwMode="auto">
            <a:xfrm>
              <a:off x="8235939" y="2890641"/>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24"/>
            <p:cNvSpPr>
              <a:spLocks noChangeArrowheads="1"/>
            </p:cNvSpPr>
            <p:nvPr/>
          </p:nvSpPr>
          <p:spPr bwMode="auto">
            <a:xfrm>
              <a:off x="9053814" y="1844599"/>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28"/>
            <p:cNvSpPr>
              <a:spLocks noChangeArrowheads="1"/>
            </p:cNvSpPr>
            <p:nvPr/>
          </p:nvSpPr>
          <p:spPr bwMode="auto">
            <a:xfrm>
              <a:off x="9796154" y="798557"/>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29"/>
            <p:cNvSpPr>
              <a:spLocks noChangeArrowheads="1"/>
            </p:cNvSpPr>
            <p:nvPr/>
          </p:nvSpPr>
          <p:spPr bwMode="auto">
            <a:xfrm>
              <a:off x="9796153" y="2890640"/>
              <a:ext cx="965843" cy="1060752"/>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sp>
        <p:nvSpPr>
          <p:cNvPr id="9" name="Oval 8"/>
          <p:cNvSpPr/>
          <p:nvPr/>
        </p:nvSpPr>
        <p:spPr>
          <a:xfrm>
            <a:off x="2314809" y="922050"/>
            <a:ext cx="839275" cy="85824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p:cNvGrpSpPr/>
          <p:nvPr/>
        </p:nvGrpSpPr>
        <p:grpSpPr>
          <a:xfrm>
            <a:off x="1399234" y="4236802"/>
            <a:ext cx="1807760" cy="1787749"/>
            <a:chOff x="3143577" y="1200764"/>
            <a:chExt cx="1538860" cy="1473769"/>
          </a:xfrm>
        </p:grpSpPr>
        <p:sp>
          <p:nvSpPr>
            <p:cNvPr id="12" name="Oval 2"/>
            <p:cNvSpPr>
              <a:spLocks noChangeArrowheads="1"/>
            </p:cNvSpPr>
            <p:nvPr/>
          </p:nvSpPr>
          <p:spPr bwMode="auto">
            <a:xfrm>
              <a:off x="3143577" y="1200764"/>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3"/>
            <p:cNvSpPr>
              <a:spLocks noChangeArrowheads="1"/>
            </p:cNvSpPr>
            <p:nvPr/>
          </p:nvSpPr>
          <p:spPr bwMode="auto">
            <a:xfrm>
              <a:off x="4072837" y="1200764"/>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14" name="Oval 5"/>
            <p:cNvSpPr>
              <a:spLocks noChangeArrowheads="1"/>
            </p:cNvSpPr>
            <p:nvPr/>
          </p:nvSpPr>
          <p:spPr bwMode="auto">
            <a:xfrm>
              <a:off x="3155570" y="206493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6"/>
            <p:cNvSpPr>
              <a:spLocks noChangeArrowheads="1"/>
            </p:cNvSpPr>
            <p:nvPr/>
          </p:nvSpPr>
          <p:spPr bwMode="auto">
            <a:xfrm>
              <a:off x="4072836" y="2064933"/>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1" name="Group 20"/>
          <p:cNvGrpSpPr/>
          <p:nvPr/>
        </p:nvGrpSpPr>
        <p:grpSpPr>
          <a:xfrm>
            <a:off x="9128303" y="3403899"/>
            <a:ext cx="1971040" cy="3115867"/>
            <a:chOff x="2971800" y="1066800"/>
            <a:chExt cx="1478280" cy="2232040"/>
          </a:xfrm>
        </p:grpSpPr>
        <p:sp>
          <p:nvSpPr>
            <p:cNvPr id="22" name="Oval 2"/>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3" name="Oval 3"/>
            <p:cNvSpPr>
              <a:spLocks noChangeArrowheads="1"/>
            </p:cNvSpPr>
            <p:nvPr/>
          </p:nvSpPr>
          <p:spPr bwMode="auto">
            <a:xfrm>
              <a:off x="3840480" y="1066800"/>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4" name="Oval 5"/>
            <p:cNvSpPr>
              <a:spLocks noChangeArrowheads="1"/>
            </p:cNvSpPr>
            <p:nvPr/>
          </p:nvSpPr>
          <p:spPr bwMode="auto">
            <a:xfrm>
              <a:off x="2971800" y="1875952"/>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5" name="Oval 6"/>
            <p:cNvSpPr>
              <a:spLocks noChangeArrowheads="1"/>
            </p:cNvSpPr>
            <p:nvPr/>
          </p:nvSpPr>
          <p:spPr bwMode="auto">
            <a:xfrm>
              <a:off x="3840480" y="1875953"/>
              <a:ext cx="609600" cy="609600"/>
            </a:xfrm>
            <a:prstGeom prst="ellipse">
              <a:avLst/>
            </a:prstGeom>
            <a:solidFill>
              <a:schemeClr val="tx1"/>
            </a:solidFill>
            <a:ln w="9525">
              <a:solidFill>
                <a:schemeClr val="tx1"/>
              </a:solidFill>
              <a:round/>
              <a:headEnd/>
              <a:tailEnd/>
            </a:ln>
          </p:spPr>
          <p:txBody>
            <a:bodyPr wrap="none" anchor="ctr"/>
            <a:lstStyle/>
            <a:p>
              <a:endParaRPr lang="en-US" dirty="0">
                <a:latin typeface="Calibri" pitchFamily="34" charset="0"/>
              </a:endParaRPr>
            </a:p>
          </p:txBody>
        </p:sp>
        <p:sp>
          <p:nvSpPr>
            <p:cNvPr id="26" name="Oval 8"/>
            <p:cNvSpPr>
              <a:spLocks noChangeArrowheads="1"/>
            </p:cNvSpPr>
            <p:nvPr/>
          </p:nvSpPr>
          <p:spPr bwMode="auto">
            <a:xfrm>
              <a:off x="2971800" y="268924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7" name="Oval 9"/>
            <p:cNvSpPr>
              <a:spLocks noChangeArrowheads="1"/>
            </p:cNvSpPr>
            <p:nvPr/>
          </p:nvSpPr>
          <p:spPr bwMode="auto">
            <a:xfrm>
              <a:off x="3796050" y="268924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grpSp>
      <p:grpSp>
        <p:nvGrpSpPr>
          <p:cNvPr id="28" name="Group 27">
            <a:extLst>
              <a:ext uri="{FF2B5EF4-FFF2-40B4-BE49-F238E27FC236}">
                <a16:creationId xmlns:a16="http://schemas.microsoft.com/office/drawing/2014/main" id="{5E1ECDAB-B9B4-42CB-8AC9-3FA6283AE880}"/>
              </a:ext>
            </a:extLst>
          </p:cNvPr>
          <p:cNvGrpSpPr/>
          <p:nvPr/>
        </p:nvGrpSpPr>
        <p:grpSpPr>
          <a:xfrm>
            <a:off x="5085350" y="643784"/>
            <a:ext cx="839274" cy="2108434"/>
            <a:chOff x="1460500" y="582295"/>
            <a:chExt cx="1257300" cy="3442017"/>
          </a:xfrm>
        </p:grpSpPr>
        <p:sp>
          <p:nvSpPr>
            <p:cNvPr id="29" name="Oval 28">
              <a:extLst>
                <a:ext uri="{FF2B5EF4-FFF2-40B4-BE49-F238E27FC236}">
                  <a16:creationId xmlns:a16="http://schemas.microsoft.com/office/drawing/2014/main" id="{1BD11FA2-98E8-4A26-A1F7-1092C430AC73}"/>
                </a:ext>
              </a:extLst>
            </p:cNvPr>
            <p:cNvSpPr/>
            <p:nvPr/>
          </p:nvSpPr>
          <p:spPr>
            <a:xfrm>
              <a:off x="1460500" y="582295"/>
              <a:ext cx="1257300"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7956573-3B42-4215-8F98-D5B631A852C8}"/>
                </a:ext>
              </a:extLst>
            </p:cNvPr>
            <p:cNvSpPr/>
            <p:nvPr/>
          </p:nvSpPr>
          <p:spPr>
            <a:xfrm>
              <a:off x="1460500" y="2721292"/>
              <a:ext cx="1257300" cy="13030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a:extLst>
              <a:ext uri="{FF2B5EF4-FFF2-40B4-BE49-F238E27FC236}">
                <a16:creationId xmlns:a16="http://schemas.microsoft.com/office/drawing/2014/main" id="{2F96456B-75B7-4830-B804-333DAF10CC16}"/>
              </a:ext>
            </a:extLst>
          </p:cNvPr>
          <p:cNvGrpSpPr/>
          <p:nvPr/>
        </p:nvGrpSpPr>
        <p:grpSpPr>
          <a:xfrm>
            <a:off x="8618278" y="293550"/>
            <a:ext cx="2448300" cy="2181110"/>
            <a:chOff x="8618278" y="293550"/>
            <a:chExt cx="2448300" cy="2181110"/>
          </a:xfrm>
        </p:grpSpPr>
        <p:sp>
          <p:nvSpPr>
            <p:cNvPr id="32" name="Oval 31">
              <a:extLst>
                <a:ext uri="{FF2B5EF4-FFF2-40B4-BE49-F238E27FC236}">
                  <a16:creationId xmlns:a16="http://schemas.microsoft.com/office/drawing/2014/main" id="{D5886E0C-67C3-4FE2-88AC-790046ACF254}"/>
                </a:ext>
              </a:extLst>
            </p:cNvPr>
            <p:cNvSpPr/>
            <p:nvPr/>
          </p:nvSpPr>
          <p:spPr>
            <a:xfrm>
              <a:off x="8618278" y="293550"/>
              <a:ext cx="839275" cy="85824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40231EDC-291B-4125-92CE-1D65F84F22A8}"/>
                </a:ext>
              </a:extLst>
            </p:cNvPr>
            <p:cNvSpPr/>
            <p:nvPr/>
          </p:nvSpPr>
          <p:spPr>
            <a:xfrm>
              <a:off x="9457553" y="908717"/>
              <a:ext cx="839275" cy="85824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DE590869-A2C3-467C-913F-A0A055BB1B75}"/>
                </a:ext>
              </a:extLst>
            </p:cNvPr>
            <p:cNvSpPr/>
            <p:nvPr/>
          </p:nvSpPr>
          <p:spPr>
            <a:xfrm>
              <a:off x="10227303" y="1616412"/>
              <a:ext cx="839275" cy="85824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40249125"/>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4"/>
          <p:cNvSpPr>
            <a:spLocks noChangeArrowheads="1"/>
          </p:cNvSpPr>
          <p:nvPr/>
        </p:nvSpPr>
        <p:spPr bwMode="auto">
          <a:xfrm>
            <a:off x="55626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7" name="Oval 7"/>
          <p:cNvSpPr>
            <a:spLocks noChangeArrowheads="1"/>
          </p:cNvSpPr>
          <p:nvPr/>
        </p:nvSpPr>
        <p:spPr bwMode="auto">
          <a:xfrm>
            <a:off x="55626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 name="Oval 2"/>
          <p:cNvSpPr>
            <a:spLocks noChangeArrowheads="1"/>
          </p:cNvSpPr>
          <p:nvPr/>
        </p:nvSpPr>
        <p:spPr bwMode="auto">
          <a:xfrm>
            <a:off x="29718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3" name="Oval 3"/>
          <p:cNvSpPr>
            <a:spLocks noChangeArrowheads="1"/>
          </p:cNvSpPr>
          <p:nvPr/>
        </p:nvSpPr>
        <p:spPr bwMode="auto">
          <a:xfrm>
            <a:off x="42672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5" name="Oval 5"/>
          <p:cNvSpPr>
            <a:spLocks noChangeArrowheads="1"/>
          </p:cNvSpPr>
          <p:nvPr/>
        </p:nvSpPr>
        <p:spPr bwMode="auto">
          <a:xfrm>
            <a:off x="29718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6" name="Oval 6"/>
          <p:cNvSpPr>
            <a:spLocks noChangeArrowheads="1"/>
          </p:cNvSpPr>
          <p:nvPr/>
        </p:nvSpPr>
        <p:spPr bwMode="auto">
          <a:xfrm>
            <a:off x="42672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8" name="Oval 8"/>
          <p:cNvSpPr>
            <a:spLocks noChangeArrowheads="1"/>
          </p:cNvSpPr>
          <p:nvPr/>
        </p:nvSpPr>
        <p:spPr bwMode="auto">
          <a:xfrm>
            <a:off x="29718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9" name="Oval 9"/>
          <p:cNvSpPr>
            <a:spLocks noChangeArrowheads="1"/>
          </p:cNvSpPr>
          <p:nvPr/>
        </p:nvSpPr>
        <p:spPr bwMode="auto">
          <a:xfrm>
            <a:off x="42672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0" name="Oval 10"/>
          <p:cNvSpPr>
            <a:spLocks noChangeArrowheads="1"/>
          </p:cNvSpPr>
          <p:nvPr/>
        </p:nvSpPr>
        <p:spPr bwMode="auto">
          <a:xfrm>
            <a:off x="55626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1" name="Oval 12"/>
          <p:cNvSpPr>
            <a:spLocks noChangeArrowheads="1"/>
          </p:cNvSpPr>
          <p:nvPr/>
        </p:nvSpPr>
        <p:spPr bwMode="auto">
          <a:xfrm>
            <a:off x="68580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2" name="Oval 14"/>
          <p:cNvSpPr>
            <a:spLocks noChangeArrowheads="1"/>
          </p:cNvSpPr>
          <p:nvPr/>
        </p:nvSpPr>
        <p:spPr bwMode="auto">
          <a:xfrm>
            <a:off x="68580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3" name="Oval 16"/>
          <p:cNvSpPr>
            <a:spLocks noChangeArrowheads="1"/>
          </p:cNvSpPr>
          <p:nvPr/>
        </p:nvSpPr>
        <p:spPr bwMode="auto">
          <a:xfrm>
            <a:off x="68580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4" name="Oval 17"/>
          <p:cNvSpPr>
            <a:spLocks noChangeArrowheads="1"/>
          </p:cNvSpPr>
          <p:nvPr/>
        </p:nvSpPr>
        <p:spPr bwMode="auto">
          <a:xfrm>
            <a:off x="29718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5" name="Oval 18"/>
          <p:cNvSpPr>
            <a:spLocks noChangeArrowheads="1"/>
          </p:cNvSpPr>
          <p:nvPr/>
        </p:nvSpPr>
        <p:spPr bwMode="auto">
          <a:xfrm>
            <a:off x="42672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6" name="Oval 19"/>
          <p:cNvSpPr>
            <a:spLocks noChangeArrowheads="1"/>
          </p:cNvSpPr>
          <p:nvPr/>
        </p:nvSpPr>
        <p:spPr bwMode="auto">
          <a:xfrm>
            <a:off x="55626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7" name="Oval 24"/>
          <p:cNvSpPr>
            <a:spLocks noChangeArrowheads="1"/>
          </p:cNvSpPr>
          <p:nvPr/>
        </p:nvSpPr>
        <p:spPr bwMode="auto">
          <a:xfrm>
            <a:off x="68580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8" name="Oval 28"/>
          <p:cNvSpPr>
            <a:spLocks noChangeArrowheads="1"/>
          </p:cNvSpPr>
          <p:nvPr/>
        </p:nvSpPr>
        <p:spPr bwMode="auto">
          <a:xfrm>
            <a:off x="8153400" y="10668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19" name="Oval 29"/>
          <p:cNvSpPr>
            <a:spLocks noChangeArrowheads="1"/>
          </p:cNvSpPr>
          <p:nvPr/>
        </p:nvSpPr>
        <p:spPr bwMode="auto">
          <a:xfrm>
            <a:off x="8153400" y="23622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0" name="Oval 30"/>
          <p:cNvSpPr>
            <a:spLocks noChangeArrowheads="1"/>
          </p:cNvSpPr>
          <p:nvPr/>
        </p:nvSpPr>
        <p:spPr bwMode="auto">
          <a:xfrm>
            <a:off x="8153400" y="36576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
        <p:nvSpPr>
          <p:cNvPr id="21" name="Oval 31"/>
          <p:cNvSpPr>
            <a:spLocks noChangeArrowheads="1"/>
          </p:cNvSpPr>
          <p:nvPr/>
        </p:nvSpPr>
        <p:spPr bwMode="auto">
          <a:xfrm>
            <a:off x="8153400" y="4953000"/>
            <a:ext cx="609600" cy="609600"/>
          </a:xfrm>
          <a:prstGeom prst="ellipse">
            <a:avLst/>
          </a:prstGeom>
          <a:solidFill>
            <a:schemeClr val="tx1"/>
          </a:solidFill>
          <a:ln w="9525">
            <a:solidFill>
              <a:schemeClr val="tx1"/>
            </a:solidFill>
            <a:round/>
            <a:headEnd/>
            <a:tailEnd/>
          </a:ln>
        </p:spPr>
        <p:txBody>
          <a:bodyPr wrap="none" anchor="ctr"/>
          <a:lstStyle/>
          <a:p>
            <a:endParaRPr lang="en-US">
              <a:latin typeface="Calibri" pitchFamily="34" charset="0"/>
            </a:endParaRPr>
          </a:p>
        </p:txBody>
      </p:sp>
    </p:spTree>
    <p:extLst>
      <p:ext uri="{BB962C8B-B14F-4D97-AF65-F5344CB8AC3E}">
        <p14:creationId xmlns:p14="http://schemas.microsoft.com/office/powerpoint/2010/main" val="3398707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A711E9-3D6C-4FCB-B5F4-2A87E982AD8A}"/>
              </a:ext>
            </a:extLst>
          </p:cNvPr>
          <p:cNvGrpSpPr/>
          <p:nvPr/>
        </p:nvGrpSpPr>
        <p:grpSpPr>
          <a:xfrm>
            <a:off x="3679372" y="1001486"/>
            <a:ext cx="5000171" cy="4811485"/>
            <a:chOff x="3686629" y="1001486"/>
            <a:chExt cx="5000171" cy="4811485"/>
          </a:xfrm>
        </p:grpSpPr>
        <p:sp>
          <p:nvSpPr>
            <p:cNvPr id="3" name="Oval 2">
              <a:extLst>
                <a:ext uri="{FF2B5EF4-FFF2-40B4-BE49-F238E27FC236}">
                  <a16:creationId xmlns:a16="http://schemas.microsoft.com/office/drawing/2014/main" id="{25DB46BA-4E2A-4D7B-BB0E-3C32A86EC6FF}"/>
                </a:ext>
              </a:extLst>
            </p:cNvPr>
            <p:cNvSpPr/>
            <p:nvPr/>
          </p:nvSpPr>
          <p:spPr>
            <a:xfrm>
              <a:off x="3686629" y="1001486"/>
              <a:ext cx="1175657"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87153A5-797F-4EDF-A51C-2517D3A00BBE}"/>
                </a:ext>
              </a:extLst>
            </p:cNvPr>
            <p:cNvSpPr/>
            <p:nvPr/>
          </p:nvSpPr>
          <p:spPr>
            <a:xfrm>
              <a:off x="7351486" y="1001486"/>
              <a:ext cx="1175657"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308051E-8A59-4F98-84FF-1E649E836C19}"/>
                </a:ext>
              </a:extLst>
            </p:cNvPr>
            <p:cNvSpPr/>
            <p:nvPr/>
          </p:nvSpPr>
          <p:spPr>
            <a:xfrm>
              <a:off x="3686629" y="4608286"/>
              <a:ext cx="1175657"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14D8E7E-2322-443D-8C68-25F8B6FC016A}"/>
                </a:ext>
              </a:extLst>
            </p:cNvPr>
            <p:cNvSpPr/>
            <p:nvPr/>
          </p:nvSpPr>
          <p:spPr>
            <a:xfrm>
              <a:off x="7511143" y="4608286"/>
              <a:ext cx="1175657" cy="12046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56400414"/>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188343"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188343"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8343" y="244239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8343" y="3515995"/>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8343" y="449979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8343" y="5566594"/>
            <a:ext cx="6524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Oval 8"/>
          <p:cNvSpPr/>
          <p:nvPr/>
        </p:nvSpPr>
        <p:spPr>
          <a:xfrm>
            <a:off x="31592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1498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1404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61310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71216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81122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9102878" y="32466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1592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1498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51404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1310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1216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81122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9102878" y="1404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1592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1498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140478" y="24785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1310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1216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81122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9102878" y="24717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1592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41498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51404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61310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71216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81122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9102878" y="35453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1789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169543" y="4535990"/>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51601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1507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1413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19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9122543" y="45291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1789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1695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1601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1507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1413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81319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9122543" y="5595989"/>
            <a:ext cx="629265" cy="67228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8167447"/>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320497" y="1904999"/>
              <a:ext cx="8503005" cy="4953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a:t>How many dots do you see?</a:t>
              </a:r>
            </a:p>
            <a:p>
              <a:r>
                <a:rPr lang="en-US" sz="6000" dirty="0"/>
                <a:t>Get ready to look . . .1, 2, 3!</a:t>
              </a:r>
            </a:p>
          </p:txBody>
        </p:sp>
      </p:grpSp>
    </p:spTree>
    <p:extLst>
      <p:ext uri="{BB962C8B-B14F-4D97-AF65-F5344CB8AC3E}">
        <p14:creationId xmlns:p14="http://schemas.microsoft.com/office/powerpoint/2010/main" val="223936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DF7545-9A26-4C6D-B463-302FCA4E3D3C}"/>
              </a:ext>
            </a:extLst>
          </p:cNvPr>
          <p:cNvGrpSpPr/>
          <p:nvPr/>
        </p:nvGrpSpPr>
        <p:grpSpPr>
          <a:xfrm>
            <a:off x="3251200" y="285909"/>
            <a:ext cx="5270500" cy="6185852"/>
            <a:chOff x="1219200" y="239395"/>
            <a:chExt cx="5270500" cy="6185852"/>
          </a:xfrm>
        </p:grpSpPr>
        <p:sp>
          <p:nvSpPr>
            <p:cNvPr id="3" name="Oval 2">
              <a:extLst>
                <a:ext uri="{FF2B5EF4-FFF2-40B4-BE49-F238E27FC236}">
                  <a16:creationId xmlns:a16="http://schemas.microsoft.com/office/drawing/2014/main" id="{A7F320B0-F5FC-4F1D-BDB3-F93E59E4EF27}"/>
                </a:ext>
              </a:extLst>
            </p:cNvPr>
            <p:cNvSpPr/>
            <p:nvPr/>
          </p:nvSpPr>
          <p:spPr>
            <a:xfrm>
              <a:off x="1219200" y="2393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A8D600E-2D33-4B99-86B5-B83F55D97E7E}"/>
                </a:ext>
              </a:extLst>
            </p:cNvPr>
            <p:cNvSpPr/>
            <p:nvPr/>
          </p:nvSpPr>
          <p:spPr>
            <a:xfrm>
              <a:off x="1219200" y="19869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B86D010-724E-46AE-B143-6A5730C57ABD}"/>
                </a:ext>
              </a:extLst>
            </p:cNvPr>
            <p:cNvSpPr/>
            <p:nvPr/>
          </p:nvSpPr>
          <p:spPr>
            <a:xfrm>
              <a:off x="5232400" y="341248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31EE632-6C10-47E6-BBCC-0031D1A5A6A6}"/>
                </a:ext>
              </a:extLst>
            </p:cNvPr>
            <p:cNvSpPr/>
            <p:nvPr/>
          </p:nvSpPr>
          <p:spPr>
            <a:xfrm>
              <a:off x="5232400" y="512222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54018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3D0D1E0-06E0-41E0-9336-28EF48E447B1}"/>
              </a:ext>
            </a:extLst>
          </p:cNvPr>
          <p:cNvGrpSpPr/>
          <p:nvPr/>
        </p:nvGrpSpPr>
        <p:grpSpPr>
          <a:xfrm>
            <a:off x="2131060" y="1348105"/>
            <a:ext cx="8336280" cy="4061460"/>
            <a:chOff x="3251200" y="2075815"/>
            <a:chExt cx="8336280" cy="4061460"/>
          </a:xfrm>
        </p:grpSpPr>
        <p:sp>
          <p:nvSpPr>
            <p:cNvPr id="3" name="Oval 2">
              <a:extLst>
                <a:ext uri="{FF2B5EF4-FFF2-40B4-BE49-F238E27FC236}">
                  <a16:creationId xmlns:a16="http://schemas.microsoft.com/office/drawing/2014/main" id="{B49A1AD9-AC85-4067-AD1B-842C48939793}"/>
                </a:ext>
              </a:extLst>
            </p:cNvPr>
            <p:cNvSpPr/>
            <p:nvPr/>
          </p:nvSpPr>
          <p:spPr>
            <a:xfrm>
              <a:off x="3251200" y="2075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8B17EDD-2CCD-4513-8774-FA88B20776DF}"/>
                </a:ext>
              </a:extLst>
            </p:cNvPr>
            <p:cNvSpPr/>
            <p:nvPr/>
          </p:nvSpPr>
          <p:spPr>
            <a:xfrm>
              <a:off x="4958080" y="2075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3771ED70-B204-4310-A053-7EEDA4FC43B2}"/>
                </a:ext>
              </a:extLst>
            </p:cNvPr>
            <p:cNvSpPr/>
            <p:nvPr/>
          </p:nvSpPr>
          <p:spPr>
            <a:xfrm>
              <a:off x="8672830" y="48342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DF4ADA8-332B-40EE-8342-819F8CEFFA12}"/>
                </a:ext>
              </a:extLst>
            </p:cNvPr>
            <p:cNvSpPr/>
            <p:nvPr/>
          </p:nvSpPr>
          <p:spPr>
            <a:xfrm>
              <a:off x="10330180" y="48190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84537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BBCC39E-D641-4536-8E1B-515497BA7ABB}"/>
              </a:ext>
            </a:extLst>
          </p:cNvPr>
          <p:cNvGrpSpPr/>
          <p:nvPr/>
        </p:nvGrpSpPr>
        <p:grpSpPr>
          <a:xfrm>
            <a:off x="2759710" y="457836"/>
            <a:ext cx="5863590" cy="5597524"/>
            <a:chOff x="2131060" y="887095"/>
            <a:chExt cx="5863590" cy="5597524"/>
          </a:xfrm>
        </p:grpSpPr>
        <p:sp>
          <p:nvSpPr>
            <p:cNvPr id="3" name="Oval 2">
              <a:extLst>
                <a:ext uri="{FF2B5EF4-FFF2-40B4-BE49-F238E27FC236}">
                  <a16:creationId xmlns:a16="http://schemas.microsoft.com/office/drawing/2014/main" id="{A567D555-B52A-421B-960A-960F06D52AE5}"/>
                </a:ext>
              </a:extLst>
            </p:cNvPr>
            <p:cNvSpPr/>
            <p:nvPr/>
          </p:nvSpPr>
          <p:spPr>
            <a:xfrm>
              <a:off x="2131060" y="8870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C3C5BE7C-EC44-452D-B920-DDAA32EA2641}"/>
                </a:ext>
              </a:extLst>
            </p:cNvPr>
            <p:cNvSpPr/>
            <p:nvPr/>
          </p:nvSpPr>
          <p:spPr>
            <a:xfrm>
              <a:off x="6737350" y="518159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BB4370A-BF96-45F1-A4D7-D6AB099FE9EA}"/>
                </a:ext>
              </a:extLst>
            </p:cNvPr>
            <p:cNvSpPr/>
            <p:nvPr/>
          </p:nvSpPr>
          <p:spPr>
            <a:xfrm>
              <a:off x="6737350" y="36036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AC7C751-87FF-4C8D-A843-C8EF7891C0B1}"/>
                </a:ext>
              </a:extLst>
            </p:cNvPr>
            <p:cNvSpPr/>
            <p:nvPr/>
          </p:nvSpPr>
          <p:spPr>
            <a:xfrm>
              <a:off x="6737350" y="1991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66733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31F6D6A-9C02-41D9-91EA-BA98C3C169B4}"/>
              </a:ext>
            </a:extLst>
          </p:cNvPr>
          <p:cNvGrpSpPr/>
          <p:nvPr/>
        </p:nvGrpSpPr>
        <p:grpSpPr>
          <a:xfrm>
            <a:off x="2256789" y="1280795"/>
            <a:ext cx="7235191" cy="4347210"/>
            <a:chOff x="2451099" y="2151380"/>
            <a:chExt cx="7235191" cy="4347210"/>
          </a:xfrm>
        </p:grpSpPr>
        <p:sp>
          <p:nvSpPr>
            <p:cNvPr id="3" name="Oval 2">
              <a:extLst>
                <a:ext uri="{FF2B5EF4-FFF2-40B4-BE49-F238E27FC236}">
                  <a16:creationId xmlns:a16="http://schemas.microsoft.com/office/drawing/2014/main" id="{7302ECD9-0FFB-4925-B98B-B2AC4C8D3057}"/>
                </a:ext>
              </a:extLst>
            </p:cNvPr>
            <p:cNvSpPr/>
            <p:nvPr/>
          </p:nvSpPr>
          <p:spPr>
            <a:xfrm>
              <a:off x="2451099" y="21513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E2CBF7D-3A19-4627-AA70-A5E45440AC6C}"/>
                </a:ext>
              </a:extLst>
            </p:cNvPr>
            <p:cNvSpPr/>
            <p:nvPr/>
          </p:nvSpPr>
          <p:spPr>
            <a:xfrm>
              <a:off x="7518400" y="51955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5E0C824-EDBC-4FB1-9563-03A611414136}"/>
                </a:ext>
              </a:extLst>
            </p:cNvPr>
            <p:cNvSpPr/>
            <p:nvPr/>
          </p:nvSpPr>
          <p:spPr>
            <a:xfrm>
              <a:off x="6550660" y="38360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A5CBF6D-1E1B-4288-83BA-8FCD9D89BD80}"/>
                </a:ext>
              </a:extLst>
            </p:cNvPr>
            <p:cNvSpPr/>
            <p:nvPr/>
          </p:nvSpPr>
          <p:spPr>
            <a:xfrm>
              <a:off x="8428990" y="38360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629049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82B0FD-718A-411E-9CC6-130D3F5482D0}"/>
              </a:ext>
            </a:extLst>
          </p:cNvPr>
          <p:cNvGrpSpPr/>
          <p:nvPr/>
        </p:nvGrpSpPr>
        <p:grpSpPr>
          <a:xfrm>
            <a:off x="3064329" y="116115"/>
            <a:ext cx="4483100" cy="6424295"/>
            <a:chOff x="2438400" y="0"/>
            <a:chExt cx="4483100" cy="6424295"/>
          </a:xfrm>
        </p:grpSpPr>
        <p:sp>
          <p:nvSpPr>
            <p:cNvPr id="3" name="Oval 2">
              <a:extLst>
                <a:ext uri="{FF2B5EF4-FFF2-40B4-BE49-F238E27FC236}">
                  <a16:creationId xmlns:a16="http://schemas.microsoft.com/office/drawing/2014/main" id="{4C7624DC-4DD0-484F-8039-4014A98DD2AE}"/>
                </a:ext>
              </a:extLst>
            </p:cNvPr>
            <p:cNvSpPr/>
            <p:nvPr/>
          </p:nvSpPr>
          <p:spPr>
            <a:xfrm>
              <a:off x="2438400" y="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BD6AED6-E3D2-46EB-9378-92B787DCC37F}"/>
                </a:ext>
              </a:extLst>
            </p:cNvPr>
            <p:cNvSpPr/>
            <p:nvPr/>
          </p:nvSpPr>
          <p:spPr>
            <a:xfrm>
              <a:off x="5664200" y="51212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BA7095FA-1488-4A52-93BE-6AC3431F79A2}"/>
                </a:ext>
              </a:extLst>
            </p:cNvPr>
            <p:cNvSpPr/>
            <p:nvPr/>
          </p:nvSpPr>
          <p:spPr>
            <a:xfrm>
              <a:off x="3556000" y="51212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226EBD8-3D43-415F-BF5D-B8FB6794E7DB}"/>
                </a:ext>
              </a:extLst>
            </p:cNvPr>
            <p:cNvSpPr/>
            <p:nvPr/>
          </p:nvSpPr>
          <p:spPr>
            <a:xfrm>
              <a:off x="4709886" y="316946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63112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1 dot</a:t>
              </a:r>
            </a:p>
          </p:txBody>
        </p:sp>
      </p:grpSp>
    </p:spTree>
    <p:extLst>
      <p:ext uri="{BB962C8B-B14F-4D97-AF65-F5344CB8AC3E}">
        <p14:creationId xmlns:p14="http://schemas.microsoft.com/office/powerpoint/2010/main" val="13393345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4309A3-3FE3-41AE-98C4-EEE5B9A56650}"/>
              </a:ext>
            </a:extLst>
          </p:cNvPr>
          <p:cNvGrpSpPr/>
          <p:nvPr/>
        </p:nvGrpSpPr>
        <p:grpSpPr>
          <a:xfrm>
            <a:off x="1995715" y="841829"/>
            <a:ext cx="8309428" cy="5118802"/>
            <a:chOff x="1995715" y="841829"/>
            <a:chExt cx="8309428" cy="5118802"/>
          </a:xfrm>
        </p:grpSpPr>
        <p:sp>
          <p:nvSpPr>
            <p:cNvPr id="3" name="Oval 2">
              <a:extLst>
                <a:ext uri="{FF2B5EF4-FFF2-40B4-BE49-F238E27FC236}">
                  <a16:creationId xmlns:a16="http://schemas.microsoft.com/office/drawing/2014/main" id="{9F957ECB-67BD-4E55-9084-07A56541B4D7}"/>
                </a:ext>
              </a:extLst>
            </p:cNvPr>
            <p:cNvSpPr/>
            <p:nvPr/>
          </p:nvSpPr>
          <p:spPr>
            <a:xfrm>
              <a:off x="90569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2E708BD-4915-45DD-AB14-CAD0183FCD08}"/>
                </a:ext>
              </a:extLst>
            </p:cNvPr>
            <p:cNvSpPr/>
            <p:nvPr/>
          </p:nvSpPr>
          <p:spPr>
            <a:xfrm>
              <a:off x="5471885" y="2826656"/>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3CE98D2-4069-45FC-94EF-4E0CF8631B3F}"/>
                </a:ext>
              </a:extLst>
            </p:cNvPr>
            <p:cNvSpPr/>
            <p:nvPr/>
          </p:nvSpPr>
          <p:spPr>
            <a:xfrm>
              <a:off x="19957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F15D150-4FCE-433E-8A91-4F42A961519E}"/>
                </a:ext>
              </a:extLst>
            </p:cNvPr>
            <p:cNvSpPr/>
            <p:nvPr/>
          </p:nvSpPr>
          <p:spPr>
            <a:xfrm>
              <a:off x="9056915" y="4755945"/>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09747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4309A3-3FE3-41AE-98C4-EEE5B9A56650}"/>
              </a:ext>
            </a:extLst>
          </p:cNvPr>
          <p:cNvGrpSpPr/>
          <p:nvPr/>
        </p:nvGrpSpPr>
        <p:grpSpPr>
          <a:xfrm rot="10800000">
            <a:off x="1995715" y="841829"/>
            <a:ext cx="8309428" cy="5118802"/>
            <a:chOff x="1995715" y="841829"/>
            <a:chExt cx="8309428" cy="5118802"/>
          </a:xfrm>
        </p:grpSpPr>
        <p:sp>
          <p:nvSpPr>
            <p:cNvPr id="3" name="Oval 2">
              <a:extLst>
                <a:ext uri="{FF2B5EF4-FFF2-40B4-BE49-F238E27FC236}">
                  <a16:creationId xmlns:a16="http://schemas.microsoft.com/office/drawing/2014/main" id="{9F957ECB-67BD-4E55-9084-07A56541B4D7}"/>
                </a:ext>
              </a:extLst>
            </p:cNvPr>
            <p:cNvSpPr/>
            <p:nvPr/>
          </p:nvSpPr>
          <p:spPr>
            <a:xfrm>
              <a:off x="90569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2E708BD-4915-45DD-AB14-CAD0183FCD08}"/>
                </a:ext>
              </a:extLst>
            </p:cNvPr>
            <p:cNvSpPr/>
            <p:nvPr/>
          </p:nvSpPr>
          <p:spPr>
            <a:xfrm>
              <a:off x="5471885" y="2826656"/>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3CE98D2-4069-45FC-94EF-4E0CF8631B3F}"/>
                </a:ext>
              </a:extLst>
            </p:cNvPr>
            <p:cNvSpPr/>
            <p:nvPr/>
          </p:nvSpPr>
          <p:spPr>
            <a:xfrm>
              <a:off x="19957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F15D150-4FCE-433E-8A91-4F42A961519E}"/>
                </a:ext>
              </a:extLst>
            </p:cNvPr>
            <p:cNvSpPr/>
            <p:nvPr/>
          </p:nvSpPr>
          <p:spPr>
            <a:xfrm>
              <a:off x="9056915" y="4755945"/>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2CCB9A0B-071E-474C-AA3F-28C60E9F0DD4}"/>
              </a:ext>
            </a:extLst>
          </p:cNvPr>
          <p:cNvGrpSpPr/>
          <p:nvPr/>
        </p:nvGrpSpPr>
        <p:grpSpPr>
          <a:xfrm rot="10800000">
            <a:off x="1995715" y="869599"/>
            <a:ext cx="8309428" cy="5118802"/>
            <a:chOff x="1995715" y="841829"/>
            <a:chExt cx="8309428" cy="5118802"/>
          </a:xfrm>
        </p:grpSpPr>
        <p:sp>
          <p:nvSpPr>
            <p:cNvPr id="8" name="Oval 7">
              <a:extLst>
                <a:ext uri="{FF2B5EF4-FFF2-40B4-BE49-F238E27FC236}">
                  <a16:creationId xmlns:a16="http://schemas.microsoft.com/office/drawing/2014/main" id="{59E0D974-1163-448F-B224-A9349183B3F6}"/>
                </a:ext>
              </a:extLst>
            </p:cNvPr>
            <p:cNvSpPr/>
            <p:nvPr/>
          </p:nvSpPr>
          <p:spPr>
            <a:xfrm>
              <a:off x="90569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FB119B6-3204-44A1-BBE7-61159BD2B80A}"/>
                </a:ext>
              </a:extLst>
            </p:cNvPr>
            <p:cNvSpPr/>
            <p:nvPr/>
          </p:nvSpPr>
          <p:spPr>
            <a:xfrm>
              <a:off x="5471885" y="2826656"/>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B7F102A-5BCA-4E39-A7F2-4719F83B2FBE}"/>
                </a:ext>
              </a:extLst>
            </p:cNvPr>
            <p:cNvSpPr/>
            <p:nvPr/>
          </p:nvSpPr>
          <p:spPr>
            <a:xfrm>
              <a:off x="19957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3C12ED3-224B-4DD0-9DFD-B96EDE9F9FAD}"/>
                </a:ext>
              </a:extLst>
            </p:cNvPr>
            <p:cNvSpPr/>
            <p:nvPr/>
          </p:nvSpPr>
          <p:spPr>
            <a:xfrm>
              <a:off x="9056915" y="4755945"/>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504E79FA-93C1-432B-9F58-364035D7D260}"/>
              </a:ext>
            </a:extLst>
          </p:cNvPr>
          <p:cNvGrpSpPr/>
          <p:nvPr/>
        </p:nvGrpSpPr>
        <p:grpSpPr>
          <a:xfrm rot="10800000">
            <a:off x="1995715" y="814059"/>
            <a:ext cx="8309428" cy="5118802"/>
            <a:chOff x="1995715" y="841829"/>
            <a:chExt cx="8309428" cy="5118802"/>
          </a:xfrm>
        </p:grpSpPr>
        <p:sp>
          <p:nvSpPr>
            <p:cNvPr id="13" name="Oval 12">
              <a:extLst>
                <a:ext uri="{FF2B5EF4-FFF2-40B4-BE49-F238E27FC236}">
                  <a16:creationId xmlns:a16="http://schemas.microsoft.com/office/drawing/2014/main" id="{D9CE95D8-7DD6-48F3-A6F4-4B60E161CBAC}"/>
                </a:ext>
              </a:extLst>
            </p:cNvPr>
            <p:cNvSpPr/>
            <p:nvPr/>
          </p:nvSpPr>
          <p:spPr>
            <a:xfrm>
              <a:off x="90569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E515DB3-89A5-471E-8993-0C64FB2A20E2}"/>
                </a:ext>
              </a:extLst>
            </p:cNvPr>
            <p:cNvSpPr/>
            <p:nvPr/>
          </p:nvSpPr>
          <p:spPr>
            <a:xfrm>
              <a:off x="5471885" y="2826656"/>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BA3A93C-432A-49ED-AFC2-A6031D62D6EE}"/>
                </a:ext>
              </a:extLst>
            </p:cNvPr>
            <p:cNvSpPr/>
            <p:nvPr/>
          </p:nvSpPr>
          <p:spPr>
            <a:xfrm>
              <a:off x="1995715" y="841829"/>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2BA98855-64C1-482B-9755-550B6EC48D1B}"/>
                </a:ext>
              </a:extLst>
            </p:cNvPr>
            <p:cNvSpPr/>
            <p:nvPr/>
          </p:nvSpPr>
          <p:spPr>
            <a:xfrm>
              <a:off x="9056915" y="4755945"/>
              <a:ext cx="1248228"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297788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004972-4214-422A-9D30-32E03AF21603}"/>
              </a:ext>
            </a:extLst>
          </p:cNvPr>
          <p:cNvGrpSpPr/>
          <p:nvPr/>
        </p:nvGrpSpPr>
        <p:grpSpPr>
          <a:xfrm>
            <a:off x="5711371" y="241278"/>
            <a:ext cx="1257300" cy="6213567"/>
            <a:chOff x="5711371" y="172266"/>
            <a:chExt cx="1257300" cy="6213567"/>
          </a:xfrm>
        </p:grpSpPr>
        <p:sp>
          <p:nvSpPr>
            <p:cNvPr id="3" name="Oval 2">
              <a:extLst>
                <a:ext uri="{FF2B5EF4-FFF2-40B4-BE49-F238E27FC236}">
                  <a16:creationId xmlns:a16="http://schemas.microsoft.com/office/drawing/2014/main" id="{A2BC9B56-F4A1-4255-9814-5C3D4C47D8E3}"/>
                </a:ext>
              </a:extLst>
            </p:cNvPr>
            <p:cNvSpPr/>
            <p:nvPr/>
          </p:nvSpPr>
          <p:spPr>
            <a:xfrm>
              <a:off x="5711371" y="508281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7B5FB92-7EE8-42C1-96E8-1A05EF0B3130}"/>
                </a:ext>
              </a:extLst>
            </p:cNvPr>
            <p:cNvSpPr/>
            <p:nvPr/>
          </p:nvSpPr>
          <p:spPr>
            <a:xfrm>
              <a:off x="5711371" y="344596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ACE1D48-19E5-406A-A985-F49D0842660C}"/>
                </a:ext>
              </a:extLst>
            </p:cNvPr>
            <p:cNvSpPr/>
            <p:nvPr/>
          </p:nvSpPr>
          <p:spPr>
            <a:xfrm>
              <a:off x="5711371" y="18091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9FC2F61-6AC4-4856-B12B-2EF4A2226033}"/>
                </a:ext>
              </a:extLst>
            </p:cNvPr>
            <p:cNvSpPr/>
            <p:nvPr/>
          </p:nvSpPr>
          <p:spPr>
            <a:xfrm>
              <a:off x="5711371" y="17226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122894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44DD515-E000-43E2-BC30-FEE338C6F0CA}"/>
              </a:ext>
            </a:extLst>
          </p:cNvPr>
          <p:cNvGrpSpPr/>
          <p:nvPr/>
        </p:nvGrpSpPr>
        <p:grpSpPr>
          <a:xfrm rot="16200000">
            <a:off x="5478783" y="75012"/>
            <a:ext cx="1257300" cy="6213567"/>
            <a:chOff x="5711371" y="172266"/>
            <a:chExt cx="1257300" cy="6213567"/>
          </a:xfrm>
        </p:grpSpPr>
        <p:sp>
          <p:nvSpPr>
            <p:cNvPr id="3" name="Oval 2">
              <a:extLst>
                <a:ext uri="{FF2B5EF4-FFF2-40B4-BE49-F238E27FC236}">
                  <a16:creationId xmlns:a16="http://schemas.microsoft.com/office/drawing/2014/main" id="{335B7E15-5AC5-43E2-B713-4E324DA04DE4}"/>
                </a:ext>
              </a:extLst>
            </p:cNvPr>
            <p:cNvSpPr/>
            <p:nvPr/>
          </p:nvSpPr>
          <p:spPr>
            <a:xfrm>
              <a:off x="5711371" y="508281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1524C90-D003-4252-A91C-DC7909948D76}"/>
                </a:ext>
              </a:extLst>
            </p:cNvPr>
            <p:cNvSpPr/>
            <p:nvPr/>
          </p:nvSpPr>
          <p:spPr>
            <a:xfrm>
              <a:off x="5711371" y="344596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0E71266-FCD3-4C92-B536-60247AA48339}"/>
                </a:ext>
              </a:extLst>
            </p:cNvPr>
            <p:cNvSpPr/>
            <p:nvPr/>
          </p:nvSpPr>
          <p:spPr>
            <a:xfrm>
              <a:off x="5711371" y="18091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04F549E-9E05-415C-88D4-6A89D4978D2E}"/>
                </a:ext>
              </a:extLst>
            </p:cNvPr>
            <p:cNvSpPr/>
            <p:nvPr/>
          </p:nvSpPr>
          <p:spPr>
            <a:xfrm>
              <a:off x="5711371" y="17226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482802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8476AD2-A10E-46B2-B3E5-DE9B870A3CEB}"/>
              </a:ext>
            </a:extLst>
          </p:cNvPr>
          <p:cNvGrpSpPr/>
          <p:nvPr/>
        </p:nvGrpSpPr>
        <p:grpSpPr>
          <a:xfrm rot="18184972">
            <a:off x="5306277" y="-333255"/>
            <a:ext cx="1380472" cy="6613437"/>
            <a:chOff x="5711371" y="172266"/>
            <a:chExt cx="1257300" cy="6213567"/>
          </a:xfrm>
        </p:grpSpPr>
        <p:sp>
          <p:nvSpPr>
            <p:cNvPr id="3" name="Oval 2">
              <a:extLst>
                <a:ext uri="{FF2B5EF4-FFF2-40B4-BE49-F238E27FC236}">
                  <a16:creationId xmlns:a16="http://schemas.microsoft.com/office/drawing/2014/main" id="{D9CE27DB-BD7B-4DD6-A274-FC579B2A3568}"/>
                </a:ext>
              </a:extLst>
            </p:cNvPr>
            <p:cNvSpPr/>
            <p:nvPr/>
          </p:nvSpPr>
          <p:spPr>
            <a:xfrm>
              <a:off x="5711371" y="508281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DCD2228-6907-4806-BEF2-E196669315D7}"/>
                </a:ext>
              </a:extLst>
            </p:cNvPr>
            <p:cNvSpPr/>
            <p:nvPr/>
          </p:nvSpPr>
          <p:spPr>
            <a:xfrm>
              <a:off x="5711371" y="344596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14A261C-3587-43B8-A3B3-E247C04A0FFE}"/>
                </a:ext>
              </a:extLst>
            </p:cNvPr>
            <p:cNvSpPr/>
            <p:nvPr/>
          </p:nvSpPr>
          <p:spPr>
            <a:xfrm>
              <a:off x="5711371" y="18091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3B66569-A1AC-4BB4-BB23-EA68BFB0FB41}"/>
                </a:ext>
              </a:extLst>
            </p:cNvPr>
            <p:cNvSpPr/>
            <p:nvPr/>
          </p:nvSpPr>
          <p:spPr>
            <a:xfrm>
              <a:off x="5711371" y="17226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05729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40A866D-1DB4-4B3A-8D15-167C3B31F4DD}"/>
              </a:ext>
            </a:extLst>
          </p:cNvPr>
          <p:cNvGrpSpPr/>
          <p:nvPr/>
        </p:nvGrpSpPr>
        <p:grpSpPr>
          <a:xfrm rot="3652542">
            <a:off x="5081116" y="-422345"/>
            <a:ext cx="1611944" cy="7451380"/>
            <a:chOff x="5711371" y="172266"/>
            <a:chExt cx="1257300" cy="6213567"/>
          </a:xfrm>
        </p:grpSpPr>
        <p:sp>
          <p:nvSpPr>
            <p:cNvPr id="3" name="Oval 2">
              <a:extLst>
                <a:ext uri="{FF2B5EF4-FFF2-40B4-BE49-F238E27FC236}">
                  <a16:creationId xmlns:a16="http://schemas.microsoft.com/office/drawing/2014/main" id="{11E774EB-1666-48DB-AEEA-0F4338C7AA78}"/>
                </a:ext>
              </a:extLst>
            </p:cNvPr>
            <p:cNvSpPr/>
            <p:nvPr/>
          </p:nvSpPr>
          <p:spPr>
            <a:xfrm>
              <a:off x="5711371" y="508281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2036C86-06C3-4DF8-B8D8-5500F353D538}"/>
                </a:ext>
              </a:extLst>
            </p:cNvPr>
            <p:cNvSpPr/>
            <p:nvPr/>
          </p:nvSpPr>
          <p:spPr>
            <a:xfrm>
              <a:off x="5711371" y="344596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94D2AF0-DBBA-4DD4-830A-05CBCF5D8377}"/>
                </a:ext>
              </a:extLst>
            </p:cNvPr>
            <p:cNvSpPr/>
            <p:nvPr/>
          </p:nvSpPr>
          <p:spPr>
            <a:xfrm>
              <a:off x="5711371" y="18091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EFFB87C-FD93-4306-A3A4-7D99663F6BBA}"/>
                </a:ext>
              </a:extLst>
            </p:cNvPr>
            <p:cNvSpPr/>
            <p:nvPr/>
          </p:nvSpPr>
          <p:spPr>
            <a:xfrm>
              <a:off x="5711371" y="17226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142235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50A85C8-0303-450A-9367-7BDACF3FD625}"/>
              </a:ext>
            </a:extLst>
          </p:cNvPr>
          <p:cNvGrpSpPr/>
          <p:nvPr/>
        </p:nvGrpSpPr>
        <p:grpSpPr>
          <a:xfrm>
            <a:off x="2685691" y="250178"/>
            <a:ext cx="5533126" cy="6182695"/>
            <a:chOff x="2685691" y="250178"/>
            <a:chExt cx="5533126" cy="6182695"/>
          </a:xfrm>
        </p:grpSpPr>
        <p:sp>
          <p:nvSpPr>
            <p:cNvPr id="3" name="Oval 2">
              <a:extLst>
                <a:ext uri="{FF2B5EF4-FFF2-40B4-BE49-F238E27FC236}">
                  <a16:creationId xmlns:a16="http://schemas.microsoft.com/office/drawing/2014/main" id="{7D4D993A-A678-411E-9258-D77DA1C696F1}"/>
                </a:ext>
              </a:extLst>
            </p:cNvPr>
            <p:cNvSpPr/>
            <p:nvPr/>
          </p:nvSpPr>
          <p:spPr>
            <a:xfrm>
              <a:off x="2685691" y="25017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42262F5-CDA9-451C-9CE0-EE846C068497}"/>
                </a:ext>
              </a:extLst>
            </p:cNvPr>
            <p:cNvSpPr/>
            <p:nvPr/>
          </p:nvSpPr>
          <p:spPr>
            <a:xfrm>
              <a:off x="6961517" y="512985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C1B4337C-7AC8-4C32-BDE8-D0D69E4F087C}"/>
                </a:ext>
              </a:extLst>
            </p:cNvPr>
            <p:cNvSpPr/>
            <p:nvPr/>
          </p:nvSpPr>
          <p:spPr>
            <a:xfrm>
              <a:off x="4588219" y="36949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C7D3BEA-E6BC-4DE1-AA2A-872285E46F02}"/>
                </a:ext>
              </a:extLst>
            </p:cNvPr>
            <p:cNvSpPr/>
            <p:nvPr/>
          </p:nvSpPr>
          <p:spPr>
            <a:xfrm>
              <a:off x="4588219" y="205569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488532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8AC39D8-B97E-4926-8ED5-0CAF9B8838D6}"/>
              </a:ext>
            </a:extLst>
          </p:cNvPr>
          <p:cNvGrpSpPr/>
          <p:nvPr/>
        </p:nvGrpSpPr>
        <p:grpSpPr>
          <a:xfrm>
            <a:off x="1404937" y="1550031"/>
            <a:ext cx="9252222" cy="3643085"/>
            <a:chOff x="1404937" y="1596571"/>
            <a:chExt cx="9252222" cy="3643085"/>
          </a:xfrm>
        </p:grpSpPr>
        <p:sp>
          <p:nvSpPr>
            <p:cNvPr id="3" name="Oval 2">
              <a:extLst>
                <a:ext uri="{FF2B5EF4-FFF2-40B4-BE49-F238E27FC236}">
                  <a16:creationId xmlns:a16="http://schemas.microsoft.com/office/drawing/2014/main" id="{BAD2103A-1C1D-4FB6-BE6A-BAD9DE970DDA}"/>
                </a:ext>
              </a:extLst>
            </p:cNvPr>
            <p:cNvSpPr/>
            <p:nvPr/>
          </p:nvSpPr>
          <p:spPr>
            <a:xfrm>
              <a:off x="4053160" y="1596571"/>
              <a:ext cx="1262742"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2ECDE21-34FB-48CE-9FC6-018B7AFECD57}"/>
                </a:ext>
              </a:extLst>
            </p:cNvPr>
            <p:cNvSpPr/>
            <p:nvPr/>
          </p:nvSpPr>
          <p:spPr>
            <a:xfrm>
              <a:off x="6745560" y="1596571"/>
              <a:ext cx="1262742"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CF139E3-A8F4-4738-A952-C624ACBE92A8}"/>
                </a:ext>
              </a:extLst>
            </p:cNvPr>
            <p:cNvSpPr/>
            <p:nvPr/>
          </p:nvSpPr>
          <p:spPr>
            <a:xfrm>
              <a:off x="9394417" y="3991427"/>
              <a:ext cx="1262742"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9159E15-A327-4A58-AD1C-C36154152694}"/>
                </a:ext>
              </a:extLst>
            </p:cNvPr>
            <p:cNvSpPr/>
            <p:nvPr/>
          </p:nvSpPr>
          <p:spPr>
            <a:xfrm>
              <a:off x="1404937" y="3859302"/>
              <a:ext cx="1262742" cy="12482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26191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5 dots</a:t>
              </a:r>
            </a:p>
          </p:txBody>
        </p:sp>
      </p:grpSp>
    </p:spTree>
    <p:extLst>
      <p:ext uri="{BB962C8B-B14F-4D97-AF65-F5344CB8AC3E}">
        <p14:creationId xmlns:p14="http://schemas.microsoft.com/office/powerpoint/2010/main" val="26920527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1882149-437A-4BC3-ACF9-CD312321FE4E}"/>
              </a:ext>
            </a:extLst>
          </p:cNvPr>
          <p:cNvGrpSpPr/>
          <p:nvPr/>
        </p:nvGrpSpPr>
        <p:grpSpPr>
          <a:xfrm>
            <a:off x="3650781" y="829511"/>
            <a:ext cx="4080711" cy="4589077"/>
            <a:chOff x="3737810" y="829511"/>
            <a:chExt cx="4080711" cy="4589077"/>
          </a:xfrm>
        </p:grpSpPr>
        <p:sp>
          <p:nvSpPr>
            <p:cNvPr id="3" name="Oval 2">
              <a:extLst>
                <a:ext uri="{FF2B5EF4-FFF2-40B4-BE49-F238E27FC236}">
                  <a16:creationId xmlns:a16="http://schemas.microsoft.com/office/drawing/2014/main" id="{F35574F5-2374-4C4E-848D-7E15829FE168}"/>
                </a:ext>
              </a:extLst>
            </p:cNvPr>
            <p:cNvSpPr/>
            <p:nvPr/>
          </p:nvSpPr>
          <p:spPr>
            <a:xfrm>
              <a:off x="389823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957622B-0986-4181-A0B0-88C7F953F232}"/>
                </a:ext>
              </a:extLst>
            </p:cNvPr>
            <p:cNvSpPr/>
            <p:nvPr/>
          </p:nvSpPr>
          <p:spPr>
            <a:xfrm>
              <a:off x="6561221" y="41155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E0B6287A-2D53-41AF-B6F9-D610AEE1CE48}"/>
                </a:ext>
              </a:extLst>
            </p:cNvPr>
            <p:cNvSpPr/>
            <p:nvPr/>
          </p:nvSpPr>
          <p:spPr>
            <a:xfrm>
              <a:off x="5155531" y="24391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CA8B349-0EA0-4EFE-B92F-D6CD2AF5082A}"/>
                </a:ext>
              </a:extLst>
            </p:cNvPr>
            <p:cNvSpPr/>
            <p:nvPr/>
          </p:nvSpPr>
          <p:spPr>
            <a:xfrm>
              <a:off x="3737810"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EA115EB-A906-4167-BE1E-A2475AE811BC}"/>
                </a:ext>
              </a:extLst>
            </p:cNvPr>
            <p:cNvSpPr/>
            <p:nvPr/>
          </p:nvSpPr>
          <p:spPr>
            <a:xfrm>
              <a:off x="6412831" y="8295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0734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35E9B860-040A-46F0-A98E-911B91988693}"/>
              </a:ext>
            </a:extLst>
          </p:cNvPr>
          <p:cNvSpPr/>
          <p:nvPr/>
        </p:nvSpPr>
        <p:spPr>
          <a:xfrm>
            <a:off x="5328920" y="25564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69532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49F46C7-BE21-45D2-8D13-32D75EB32FE6}"/>
              </a:ext>
            </a:extLst>
          </p:cNvPr>
          <p:cNvGrpSpPr/>
          <p:nvPr/>
        </p:nvGrpSpPr>
        <p:grpSpPr>
          <a:xfrm>
            <a:off x="2925763" y="816202"/>
            <a:ext cx="6278563" cy="5145314"/>
            <a:chOff x="2925763" y="816202"/>
            <a:chExt cx="6278563" cy="5145314"/>
          </a:xfrm>
        </p:grpSpPr>
        <p:sp>
          <p:nvSpPr>
            <p:cNvPr id="3" name="Oval 2">
              <a:extLst>
                <a:ext uri="{FF2B5EF4-FFF2-40B4-BE49-F238E27FC236}">
                  <a16:creationId xmlns:a16="http://schemas.microsoft.com/office/drawing/2014/main" id="{2266FEEC-DACB-40C1-805C-4ECF714603A5}"/>
                </a:ext>
              </a:extLst>
            </p:cNvPr>
            <p:cNvSpPr/>
            <p:nvPr/>
          </p:nvSpPr>
          <p:spPr>
            <a:xfrm>
              <a:off x="2925763" y="816202"/>
              <a:ext cx="1204686" cy="1190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52CB2AFE-B313-4964-8B3A-0A666EA08586}"/>
                </a:ext>
              </a:extLst>
            </p:cNvPr>
            <p:cNvSpPr/>
            <p:nvPr/>
          </p:nvSpPr>
          <p:spPr>
            <a:xfrm>
              <a:off x="5493655" y="2801530"/>
              <a:ext cx="1204686" cy="1190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22ECFCD-7929-4077-898F-A4052E44B9F2}"/>
                </a:ext>
              </a:extLst>
            </p:cNvPr>
            <p:cNvSpPr/>
            <p:nvPr/>
          </p:nvSpPr>
          <p:spPr>
            <a:xfrm>
              <a:off x="7969477" y="816202"/>
              <a:ext cx="1204686" cy="1190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DB6F97A-60FA-44B1-94AC-774CA258142A}"/>
                </a:ext>
              </a:extLst>
            </p:cNvPr>
            <p:cNvSpPr/>
            <p:nvPr/>
          </p:nvSpPr>
          <p:spPr>
            <a:xfrm>
              <a:off x="2925763" y="4771345"/>
              <a:ext cx="1204686" cy="1190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019637E-0FE5-4460-A69E-C0A5DD78730A}"/>
                </a:ext>
              </a:extLst>
            </p:cNvPr>
            <p:cNvSpPr/>
            <p:nvPr/>
          </p:nvSpPr>
          <p:spPr>
            <a:xfrm>
              <a:off x="7999640" y="4771345"/>
              <a:ext cx="1204686" cy="119017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544392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4D37229-DF24-4E14-A92F-053ED228162E}"/>
              </a:ext>
            </a:extLst>
          </p:cNvPr>
          <p:cNvGrpSpPr/>
          <p:nvPr/>
        </p:nvGrpSpPr>
        <p:grpSpPr>
          <a:xfrm rot="16200000">
            <a:off x="5409106" y="102919"/>
            <a:ext cx="1230103" cy="6357352"/>
            <a:chOff x="4945856" y="219911"/>
            <a:chExt cx="1257300" cy="7374689"/>
          </a:xfrm>
        </p:grpSpPr>
        <p:sp>
          <p:nvSpPr>
            <p:cNvPr id="3" name="Oval 2">
              <a:extLst>
                <a:ext uri="{FF2B5EF4-FFF2-40B4-BE49-F238E27FC236}">
                  <a16:creationId xmlns:a16="http://schemas.microsoft.com/office/drawing/2014/main" id="{5FFE9BC1-CD50-451B-BAA2-EBA7E86E7AE9}"/>
                </a:ext>
              </a:extLst>
            </p:cNvPr>
            <p:cNvSpPr/>
            <p:nvPr/>
          </p:nvSpPr>
          <p:spPr>
            <a:xfrm>
              <a:off x="4945856" y="6291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5948A8B-91AC-4E32-819F-970E4AFF7A58}"/>
                </a:ext>
              </a:extLst>
            </p:cNvPr>
            <p:cNvSpPr/>
            <p:nvPr/>
          </p:nvSpPr>
          <p:spPr>
            <a:xfrm>
              <a:off x="4945856" y="47466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9B4224F-6BF9-4206-8289-7FACF6D81C9E}"/>
                </a:ext>
              </a:extLst>
            </p:cNvPr>
            <p:cNvSpPr/>
            <p:nvPr/>
          </p:nvSpPr>
          <p:spPr>
            <a:xfrm>
              <a:off x="4945856" y="32016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0D0F1FC-7F77-488C-88E1-AFEC6140D77C}"/>
                </a:ext>
              </a:extLst>
            </p:cNvPr>
            <p:cNvSpPr/>
            <p:nvPr/>
          </p:nvSpPr>
          <p:spPr>
            <a:xfrm>
              <a:off x="4945856" y="17156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E286B6F-D38A-4505-850F-196BEA598F80}"/>
                </a:ext>
              </a:extLst>
            </p:cNvPr>
            <p:cNvSpPr/>
            <p:nvPr/>
          </p:nvSpPr>
          <p:spPr>
            <a:xfrm>
              <a:off x="4945856" y="2199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25744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0DF3E48-08E0-4EFF-8107-2D86A0A82D35}"/>
              </a:ext>
            </a:extLst>
          </p:cNvPr>
          <p:cNvGrpSpPr/>
          <p:nvPr/>
        </p:nvGrpSpPr>
        <p:grpSpPr>
          <a:xfrm>
            <a:off x="5325978" y="130626"/>
            <a:ext cx="1230103" cy="6357352"/>
            <a:chOff x="4945856" y="219911"/>
            <a:chExt cx="1257300" cy="7374689"/>
          </a:xfrm>
        </p:grpSpPr>
        <p:sp>
          <p:nvSpPr>
            <p:cNvPr id="3" name="Oval 2">
              <a:extLst>
                <a:ext uri="{FF2B5EF4-FFF2-40B4-BE49-F238E27FC236}">
                  <a16:creationId xmlns:a16="http://schemas.microsoft.com/office/drawing/2014/main" id="{5BCF1607-39F5-4EF9-882F-50160EF8E05A}"/>
                </a:ext>
              </a:extLst>
            </p:cNvPr>
            <p:cNvSpPr/>
            <p:nvPr/>
          </p:nvSpPr>
          <p:spPr>
            <a:xfrm>
              <a:off x="4945856" y="6291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2CA6E9C-BEED-40D5-8746-8CAED9665FBC}"/>
                </a:ext>
              </a:extLst>
            </p:cNvPr>
            <p:cNvSpPr/>
            <p:nvPr/>
          </p:nvSpPr>
          <p:spPr>
            <a:xfrm>
              <a:off x="4945856" y="47466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0BB8C00-B7F1-43CE-9CD9-B88777590EE0}"/>
                </a:ext>
              </a:extLst>
            </p:cNvPr>
            <p:cNvSpPr/>
            <p:nvPr/>
          </p:nvSpPr>
          <p:spPr>
            <a:xfrm>
              <a:off x="4945856" y="32016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EAEEA2D-5F4A-48C7-BD0D-3276CF360190}"/>
                </a:ext>
              </a:extLst>
            </p:cNvPr>
            <p:cNvSpPr/>
            <p:nvPr/>
          </p:nvSpPr>
          <p:spPr>
            <a:xfrm>
              <a:off x="4945856" y="171564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701EAB8-82A0-4E21-854A-8889CAB3AC9E}"/>
                </a:ext>
              </a:extLst>
            </p:cNvPr>
            <p:cNvSpPr/>
            <p:nvPr/>
          </p:nvSpPr>
          <p:spPr>
            <a:xfrm>
              <a:off x="4945856" y="21991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008110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15AB4E2-CA8F-49EB-9CA3-805B79901992}"/>
              </a:ext>
            </a:extLst>
          </p:cNvPr>
          <p:cNvGrpSpPr/>
          <p:nvPr/>
        </p:nvGrpSpPr>
        <p:grpSpPr>
          <a:xfrm>
            <a:off x="3330743" y="706622"/>
            <a:ext cx="5739062" cy="5249376"/>
            <a:chOff x="3314701" y="1236012"/>
            <a:chExt cx="5739062" cy="5249376"/>
          </a:xfrm>
        </p:grpSpPr>
        <p:sp>
          <p:nvSpPr>
            <p:cNvPr id="3" name="Oval 2">
              <a:extLst>
                <a:ext uri="{FF2B5EF4-FFF2-40B4-BE49-F238E27FC236}">
                  <a16:creationId xmlns:a16="http://schemas.microsoft.com/office/drawing/2014/main" id="{12933FCF-FA02-47B0-AF72-2948816E1AB2}"/>
                </a:ext>
              </a:extLst>
            </p:cNvPr>
            <p:cNvSpPr/>
            <p:nvPr/>
          </p:nvSpPr>
          <p:spPr>
            <a:xfrm>
              <a:off x="3314701" y="123601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5F1F315-3EA3-4AE2-A66C-200FCC3EEFBF}"/>
                </a:ext>
              </a:extLst>
            </p:cNvPr>
            <p:cNvSpPr/>
            <p:nvPr/>
          </p:nvSpPr>
          <p:spPr>
            <a:xfrm>
              <a:off x="4451684" y="2222601"/>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CA580CC-4474-4DED-8362-641C8748322F}"/>
                </a:ext>
              </a:extLst>
            </p:cNvPr>
            <p:cNvSpPr/>
            <p:nvPr/>
          </p:nvSpPr>
          <p:spPr>
            <a:xfrm>
              <a:off x="5588667" y="32091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B8CA93F-4CC0-4A21-99DB-4629347FB7D3}"/>
                </a:ext>
              </a:extLst>
            </p:cNvPr>
            <p:cNvSpPr/>
            <p:nvPr/>
          </p:nvSpPr>
          <p:spPr>
            <a:xfrm>
              <a:off x="6665494" y="41957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886C77-03E2-40D8-9598-B90F773EC0A8}"/>
                </a:ext>
              </a:extLst>
            </p:cNvPr>
            <p:cNvSpPr/>
            <p:nvPr/>
          </p:nvSpPr>
          <p:spPr>
            <a:xfrm>
              <a:off x="7796463" y="5182368"/>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017353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5A4ECEE-F4C0-4052-ACE4-B553920F9D37}"/>
              </a:ext>
            </a:extLst>
          </p:cNvPr>
          <p:cNvGrpSpPr/>
          <p:nvPr/>
        </p:nvGrpSpPr>
        <p:grpSpPr>
          <a:xfrm>
            <a:off x="2903220" y="1580697"/>
            <a:ext cx="6176010" cy="3139440"/>
            <a:chOff x="3251200" y="2075815"/>
            <a:chExt cx="6176010" cy="3139440"/>
          </a:xfrm>
        </p:grpSpPr>
        <p:sp>
          <p:nvSpPr>
            <p:cNvPr id="3" name="Oval 2">
              <a:extLst>
                <a:ext uri="{FF2B5EF4-FFF2-40B4-BE49-F238E27FC236}">
                  <a16:creationId xmlns:a16="http://schemas.microsoft.com/office/drawing/2014/main" id="{66CCB55D-883F-48CD-8E91-3A7EA258EA52}"/>
                </a:ext>
              </a:extLst>
            </p:cNvPr>
            <p:cNvSpPr/>
            <p:nvPr/>
          </p:nvSpPr>
          <p:spPr>
            <a:xfrm>
              <a:off x="3251200" y="2075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2A92EB4-4A8C-4AFE-85B2-0B664BAFA7DE}"/>
                </a:ext>
              </a:extLst>
            </p:cNvPr>
            <p:cNvSpPr/>
            <p:nvPr/>
          </p:nvSpPr>
          <p:spPr>
            <a:xfrm>
              <a:off x="4508500" y="3912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CC99BEA-FC30-4DA6-869A-A51F3F6561D2}"/>
                </a:ext>
              </a:extLst>
            </p:cNvPr>
            <p:cNvSpPr/>
            <p:nvPr/>
          </p:nvSpPr>
          <p:spPr>
            <a:xfrm>
              <a:off x="6824980" y="39122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44415B8-0C09-4EA0-A124-D4FD7CF748B9}"/>
                </a:ext>
              </a:extLst>
            </p:cNvPr>
            <p:cNvSpPr/>
            <p:nvPr/>
          </p:nvSpPr>
          <p:spPr>
            <a:xfrm>
              <a:off x="5765800" y="208280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DC05957-0896-4869-B0B0-3A4A33680C85}"/>
                </a:ext>
              </a:extLst>
            </p:cNvPr>
            <p:cNvSpPr/>
            <p:nvPr/>
          </p:nvSpPr>
          <p:spPr>
            <a:xfrm>
              <a:off x="8169910" y="208280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864705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31316A7-3A47-4DB2-A120-F0C46598BC57}"/>
              </a:ext>
            </a:extLst>
          </p:cNvPr>
          <p:cNvGrpSpPr/>
          <p:nvPr/>
        </p:nvGrpSpPr>
        <p:grpSpPr>
          <a:xfrm>
            <a:off x="2316517" y="401052"/>
            <a:ext cx="6765759" cy="5923213"/>
            <a:chOff x="362952" y="0"/>
            <a:chExt cx="6765759" cy="5923213"/>
          </a:xfrm>
        </p:grpSpPr>
        <p:sp>
          <p:nvSpPr>
            <p:cNvPr id="3" name="Oval 2">
              <a:extLst>
                <a:ext uri="{FF2B5EF4-FFF2-40B4-BE49-F238E27FC236}">
                  <a16:creationId xmlns:a16="http://schemas.microsoft.com/office/drawing/2014/main" id="{3D008616-007D-46E4-A3A6-1782953722A5}"/>
                </a:ext>
              </a:extLst>
            </p:cNvPr>
            <p:cNvSpPr/>
            <p:nvPr/>
          </p:nvSpPr>
          <p:spPr>
            <a:xfrm>
              <a:off x="362952" y="166553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A6EE84C-CF15-4D6D-AB5B-ADEB88E97BA3}"/>
                </a:ext>
              </a:extLst>
            </p:cNvPr>
            <p:cNvSpPr/>
            <p:nvPr/>
          </p:nvSpPr>
          <p:spPr>
            <a:xfrm>
              <a:off x="391465" y="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75CAF21-B881-4BC5-9418-836E1DBDF5CC}"/>
                </a:ext>
              </a:extLst>
            </p:cNvPr>
            <p:cNvSpPr/>
            <p:nvPr/>
          </p:nvSpPr>
          <p:spPr>
            <a:xfrm>
              <a:off x="4908884" y="296855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CAF775E-0092-4B4A-B4FB-B913E07BF30D}"/>
                </a:ext>
              </a:extLst>
            </p:cNvPr>
            <p:cNvSpPr/>
            <p:nvPr/>
          </p:nvSpPr>
          <p:spPr>
            <a:xfrm>
              <a:off x="3947988" y="46201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62AA425-58DE-4F16-9349-728579CD3EBE}"/>
                </a:ext>
              </a:extLst>
            </p:cNvPr>
            <p:cNvSpPr/>
            <p:nvPr/>
          </p:nvSpPr>
          <p:spPr>
            <a:xfrm>
              <a:off x="5871411" y="462019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15282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1163B9D-A231-492F-A4C0-423503B950BA}"/>
              </a:ext>
            </a:extLst>
          </p:cNvPr>
          <p:cNvGrpSpPr/>
          <p:nvPr/>
        </p:nvGrpSpPr>
        <p:grpSpPr>
          <a:xfrm>
            <a:off x="1503044" y="1073467"/>
            <a:ext cx="9185911" cy="4711065"/>
            <a:chOff x="1628139" y="1464310"/>
            <a:chExt cx="9185911" cy="4711065"/>
          </a:xfrm>
        </p:grpSpPr>
        <p:sp>
          <p:nvSpPr>
            <p:cNvPr id="3" name="Oval 2">
              <a:extLst>
                <a:ext uri="{FF2B5EF4-FFF2-40B4-BE49-F238E27FC236}">
                  <a16:creationId xmlns:a16="http://schemas.microsoft.com/office/drawing/2014/main" id="{DA02DB63-6432-47F2-B51C-8A299889860A}"/>
                </a:ext>
              </a:extLst>
            </p:cNvPr>
            <p:cNvSpPr/>
            <p:nvPr/>
          </p:nvSpPr>
          <p:spPr>
            <a:xfrm>
              <a:off x="1628139" y="1464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A146797-F060-4640-8648-2E3FD738B359}"/>
                </a:ext>
              </a:extLst>
            </p:cNvPr>
            <p:cNvSpPr/>
            <p:nvPr/>
          </p:nvSpPr>
          <p:spPr>
            <a:xfrm>
              <a:off x="3617912" y="1464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E634652-C676-4255-A936-EECDE1FE078F}"/>
                </a:ext>
              </a:extLst>
            </p:cNvPr>
            <p:cNvSpPr/>
            <p:nvPr/>
          </p:nvSpPr>
          <p:spPr>
            <a:xfrm>
              <a:off x="8417560" y="48723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44FB17B-C1CF-406B-B6E7-759E19C9B799}"/>
                </a:ext>
              </a:extLst>
            </p:cNvPr>
            <p:cNvSpPr/>
            <p:nvPr/>
          </p:nvSpPr>
          <p:spPr>
            <a:xfrm>
              <a:off x="7160260" y="32524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5FBB68F-BA78-4277-A6CC-071A4A52E9C0}"/>
                </a:ext>
              </a:extLst>
            </p:cNvPr>
            <p:cNvSpPr/>
            <p:nvPr/>
          </p:nvSpPr>
          <p:spPr>
            <a:xfrm>
              <a:off x="9556750" y="32181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277854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C28FC8C-9128-4F8E-A3CB-EB4E831D22C1}"/>
              </a:ext>
            </a:extLst>
          </p:cNvPr>
          <p:cNvGrpSpPr/>
          <p:nvPr/>
        </p:nvGrpSpPr>
        <p:grpSpPr>
          <a:xfrm>
            <a:off x="2921017" y="636361"/>
            <a:ext cx="6228045" cy="5301143"/>
            <a:chOff x="933773" y="740690"/>
            <a:chExt cx="5436796" cy="4305945"/>
          </a:xfrm>
        </p:grpSpPr>
        <p:sp>
          <p:nvSpPr>
            <p:cNvPr id="3" name="Oval 2">
              <a:extLst>
                <a:ext uri="{FF2B5EF4-FFF2-40B4-BE49-F238E27FC236}">
                  <a16:creationId xmlns:a16="http://schemas.microsoft.com/office/drawing/2014/main" id="{E705094B-FF9F-4C37-AFC2-BEBA38EF5984}"/>
                </a:ext>
              </a:extLst>
            </p:cNvPr>
            <p:cNvSpPr/>
            <p:nvPr/>
          </p:nvSpPr>
          <p:spPr>
            <a:xfrm>
              <a:off x="2819400" y="740690"/>
              <a:ext cx="990600" cy="838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AA70C2F5-5F93-46E2-8EC0-6042EBFA6508}"/>
                </a:ext>
              </a:extLst>
            </p:cNvPr>
            <p:cNvSpPr/>
            <p:nvPr/>
          </p:nvSpPr>
          <p:spPr>
            <a:xfrm>
              <a:off x="4182056" y="1765671"/>
              <a:ext cx="990600" cy="838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42E97B2-B211-44A4-9EC9-8943F4902F1B}"/>
                </a:ext>
              </a:extLst>
            </p:cNvPr>
            <p:cNvSpPr/>
            <p:nvPr/>
          </p:nvSpPr>
          <p:spPr>
            <a:xfrm>
              <a:off x="5379969" y="740690"/>
              <a:ext cx="990600" cy="838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CDC29DE1-C811-47DB-8130-D9300FD91524}"/>
                </a:ext>
              </a:extLst>
            </p:cNvPr>
            <p:cNvSpPr/>
            <p:nvPr/>
          </p:nvSpPr>
          <p:spPr>
            <a:xfrm>
              <a:off x="933773" y="4191000"/>
              <a:ext cx="990600" cy="838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EF5A54D-65A3-41BE-94BD-CFB05199F60A}"/>
                </a:ext>
              </a:extLst>
            </p:cNvPr>
            <p:cNvSpPr/>
            <p:nvPr/>
          </p:nvSpPr>
          <p:spPr>
            <a:xfrm>
              <a:off x="2801964" y="4208435"/>
              <a:ext cx="990600" cy="838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30196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435474B-4E43-4626-8511-B1D965E9E23D}"/>
              </a:ext>
            </a:extLst>
          </p:cNvPr>
          <p:cNvGrpSpPr/>
          <p:nvPr/>
        </p:nvGrpSpPr>
        <p:grpSpPr>
          <a:xfrm>
            <a:off x="3099803" y="198721"/>
            <a:ext cx="6163177" cy="6141085"/>
            <a:chOff x="2393950" y="-651510"/>
            <a:chExt cx="6163177" cy="6141085"/>
          </a:xfrm>
        </p:grpSpPr>
        <p:sp>
          <p:nvSpPr>
            <p:cNvPr id="3" name="Oval 2">
              <a:extLst>
                <a:ext uri="{FF2B5EF4-FFF2-40B4-BE49-F238E27FC236}">
                  <a16:creationId xmlns:a16="http://schemas.microsoft.com/office/drawing/2014/main" id="{D3A0EDCF-E709-48B7-BA7C-EDB4967B863F}"/>
                </a:ext>
              </a:extLst>
            </p:cNvPr>
            <p:cNvSpPr/>
            <p:nvPr/>
          </p:nvSpPr>
          <p:spPr>
            <a:xfrm>
              <a:off x="2393950" y="24962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6D5C4926-AF63-4311-AA87-6DF8C181460E}"/>
                </a:ext>
              </a:extLst>
            </p:cNvPr>
            <p:cNvSpPr/>
            <p:nvPr/>
          </p:nvSpPr>
          <p:spPr>
            <a:xfrm>
              <a:off x="4371808" y="24962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599544F-D70C-4419-B094-BF9E93D29074}"/>
                </a:ext>
              </a:extLst>
            </p:cNvPr>
            <p:cNvSpPr/>
            <p:nvPr/>
          </p:nvSpPr>
          <p:spPr>
            <a:xfrm>
              <a:off x="2393950" y="412195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123C751-560E-4B54-988C-6BE81ED0B66C}"/>
                </a:ext>
              </a:extLst>
            </p:cNvPr>
            <p:cNvSpPr/>
            <p:nvPr/>
          </p:nvSpPr>
          <p:spPr>
            <a:xfrm>
              <a:off x="4404226" y="41865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BE5CE0F7-FA87-4B25-8CB8-23B30838CE55}"/>
                </a:ext>
              </a:extLst>
            </p:cNvPr>
            <p:cNvSpPr/>
            <p:nvPr/>
          </p:nvSpPr>
          <p:spPr>
            <a:xfrm>
              <a:off x="7299827" y="-6515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724979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8D699FB-BCB7-4D62-8E93-73CD2E4819FB}"/>
              </a:ext>
            </a:extLst>
          </p:cNvPr>
          <p:cNvGrpSpPr/>
          <p:nvPr/>
        </p:nvGrpSpPr>
        <p:grpSpPr>
          <a:xfrm>
            <a:off x="2176779" y="898525"/>
            <a:ext cx="7181851" cy="4789170"/>
            <a:chOff x="1936749" y="1550035"/>
            <a:chExt cx="7181851" cy="4789170"/>
          </a:xfrm>
        </p:grpSpPr>
        <p:sp>
          <p:nvSpPr>
            <p:cNvPr id="3" name="Oval 2">
              <a:extLst>
                <a:ext uri="{FF2B5EF4-FFF2-40B4-BE49-F238E27FC236}">
                  <a16:creationId xmlns:a16="http://schemas.microsoft.com/office/drawing/2014/main" id="{851419DC-793C-48F6-80AF-C9647D11FCF3}"/>
                </a:ext>
              </a:extLst>
            </p:cNvPr>
            <p:cNvSpPr/>
            <p:nvPr/>
          </p:nvSpPr>
          <p:spPr>
            <a:xfrm>
              <a:off x="1936749" y="15500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CB341FC-1BBE-40DB-88E0-629655EDADD8}"/>
                </a:ext>
              </a:extLst>
            </p:cNvPr>
            <p:cNvSpPr/>
            <p:nvPr/>
          </p:nvSpPr>
          <p:spPr>
            <a:xfrm>
              <a:off x="6021070" y="5036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F0F3FEB-9047-47FA-A3F8-CC6F2633DD72}"/>
                </a:ext>
              </a:extLst>
            </p:cNvPr>
            <p:cNvSpPr/>
            <p:nvPr/>
          </p:nvSpPr>
          <p:spPr>
            <a:xfrm>
              <a:off x="7861300" y="50361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5CC1BC8-33B4-4C91-83F5-75517063DF87}"/>
                </a:ext>
              </a:extLst>
            </p:cNvPr>
            <p:cNvSpPr/>
            <p:nvPr/>
          </p:nvSpPr>
          <p:spPr>
            <a:xfrm>
              <a:off x="604012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CB3BDFB-7F8D-468C-9553-C07D6625C146}"/>
                </a:ext>
              </a:extLst>
            </p:cNvPr>
            <p:cNvSpPr/>
            <p:nvPr/>
          </p:nvSpPr>
          <p:spPr>
            <a:xfrm>
              <a:off x="786130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0493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B10DF91C-407F-49EB-82BB-90678F38C3A5}"/>
              </a:ext>
            </a:extLst>
          </p:cNvPr>
          <p:cNvSpPr/>
          <p:nvPr/>
        </p:nvSpPr>
        <p:spPr>
          <a:xfrm>
            <a:off x="10457180" y="49955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78198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5DA2FE8-E4A0-4A11-BB5D-9A4BC37CDD19}"/>
              </a:ext>
            </a:extLst>
          </p:cNvPr>
          <p:cNvGrpSpPr/>
          <p:nvPr/>
        </p:nvGrpSpPr>
        <p:grpSpPr>
          <a:xfrm>
            <a:off x="2919730" y="455930"/>
            <a:ext cx="7399020" cy="5448300"/>
            <a:chOff x="2919730" y="456565"/>
            <a:chExt cx="7399020" cy="5448300"/>
          </a:xfrm>
        </p:grpSpPr>
        <p:sp>
          <p:nvSpPr>
            <p:cNvPr id="3" name="Oval 2">
              <a:extLst>
                <a:ext uri="{FF2B5EF4-FFF2-40B4-BE49-F238E27FC236}">
                  <a16:creationId xmlns:a16="http://schemas.microsoft.com/office/drawing/2014/main" id="{48B43E93-D411-4299-922C-AA543C915F05}"/>
                </a:ext>
              </a:extLst>
            </p:cNvPr>
            <p:cNvSpPr/>
            <p:nvPr/>
          </p:nvSpPr>
          <p:spPr>
            <a:xfrm>
              <a:off x="2919730" y="25330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CE0903B-22D2-45B6-8DB6-4114F5EFB17C}"/>
                </a:ext>
              </a:extLst>
            </p:cNvPr>
            <p:cNvSpPr/>
            <p:nvPr/>
          </p:nvSpPr>
          <p:spPr>
            <a:xfrm>
              <a:off x="5948680" y="45656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C2868950-609F-49FD-9B76-F21435CA8459}"/>
                </a:ext>
              </a:extLst>
            </p:cNvPr>
            <p:cNvSpPr/>
            <p:nvPr/>
          </p:nvSpPr>
          <p:spPr>
            <a:xfrm>
              <a:off x="5948680" y="25285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1DED05A-A5FC-40A5-8280-1D8C2BA5EAEE}"/>
                </a:ext>
              </a:extLst>
            </p:cNvPr>
            <p:cNvSpPr/>
            <p:nvPr/>
          </p:nvSpPr>
          <p:spPr>
            <a:xfrm>
              <a:off x="5948680" y="46018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9DD31FC-5BF7-49AC-AA40-D73BFE7E9EA4}"/>
                </a:ext>
              </a:extLst>
            </p:cNvPr>
            <p:cNvSpPr/>
            <p:nvPr/>
          </p:nvSpPr>
          <p:spPr>
            <a:xfrm>
              <a:off x="9061450" y="25330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812962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6 dots</a:t>
              </a:r>
            </a:p>
          </p:txBody>
        </p:sp>
      </p:grpSp>
    </p:spTree>
    <p:extLst>
      <p:ext uri="{BB962C8B-B14F-4D97-AF65-F5344CB8AC3E}">
        <p14:creationId xmlns:p14="http://schemas.microsoft.com/office/powerpoint/2010/main" val="338120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F89623C-2CF9-4950-92B7-A73293B69E50}"/>
              </a:ext>
            </a:extLst>
          </p:cNvPr>
          <p:cNvGrpSpPr/>
          <p:nvPr/>
        </p:nvGrpSpPr>
        <p:grpSpPr>
          <a:xfrm>
            <a:off x="4097337" y="722630"/>
            <a:ext cx="3814763" cy="4654550"/>
            <a:chOff x="4554537" y="1725930"/>
            <a:chExt cx="3814763" cy="4654550"/>
          </a:xfrm>
        </p:grpSpPr>
        <p:sp>
          <p:nvSpPr>
            <p:cNvPr id="3" name="Oval 2">
              <a:extLst>
                <a:ext uri="{FF2B5EF4-FFF2-40B4-BE49-F238E27FC236}">
                  <a16:creationId xmlns:a16="http://schemas.microsoft.com/office/drawing/2014/main" id="{231059E6-6422-40DF-8AC2-FABD8CFAC23F}"/>
                </a:ext>
              </a:extLst>
            </p:cNvPr>
            <p:cNvSpPr/>
            <p:nvPr/>
          </p:nvSpPr>
          <p:spPr>
            <a:xfrm>
              <a:off x="7112000" y="50774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109AA239-A087-4D88-96AA-F9B54170FB4A}"/>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B8FD55E-58FC-42ED-8041-03B4B5EEA629}"/>
                </a:ext>
              </a:extLst>
            </p:cNvPr>
            <p:cNvSpPr/>
            <p:nvPr/>
          </p:nvSpPr>
          <p:spPr>
            <a:xfrm>
              <a:off x="7099300"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7D9A7F5-686F-4E5C-891C-E9E3ED6D46F8}"/>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752B139-011A-4FB4-A86E-203F907CF1A1}"/>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D635B8D-BA6B-4378-9FF1-3E8C5C45A394}"/>
                </a:ext>
              </a:extLst>
            </p:cNvPr>
            <p:cNvSpPr/>
            <p:nvPr/>
          </p:nvSpPr>
          <p:spPr>
            <a:xfrm>
              <a:off x="7099300"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011023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50E0930-999B-4169-B351-6677CACA91DA}"/>
              </a:ext>
            </a:extLst>
          </p:cNvPr>
          <p:cNvGrpSpPr/>
          <p:nvPr/>
        </p:nvGrpSpPr>
        <p:grpSpPr>
          <a:xfrm rot="16200000">
            <a:off x="4099494" y="687858"/>
            <a:ext cx="3814763" cy="4654550"/>
            <a:chOff x="4554537" y="1725930"/>
            <a:chExt cx="3814763" cy="4654550"/>
          </a:xfrm>
        </p:grpSpPr>
        <p:sp>
          <p:nvSpPr>
            <p:cNvPr id="3" name="Oval 2">
              <a:extLst>
                <a:ext uri="{FF2B5EF4-FFF2-40B4-BE49-F238E27FC236}">
                  <a16:creationId xmlns:a16="http://schemas.microsoft.com/office/drawing/2014/main" id="{4C47056F-978F-4718-9357-A419AABC5279}"/>
                </a:ext>
              </a:extLst>
            </p:cNvPr>
            <p:cNvSpPr/>
            <p:nvPr/>
          </p:nvSpPr>
          <p:spPr>
            <a:xfrm>
              <a:off x="7112000" y="50774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B9F12BD-992A-4D3B-A4D9-3481B7A60BB7}"/>
                </a:ext>
              </a:extLst>
            </p:cNvPr>
            <p:cNvSpPr/>
            <p:nvPr/>
          </p:nvSpPr>
          <p:spPr>
            <a:xfrm>
              <a:off x="4573587" y="50393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CC2E3F9-3191-40CF-A737-C49667FBDBDA}"/>
                </a:ext>
              </a:extLst>
            </p:cNvPr>
            <p:cNvSpPr/>
            <p:nvPr/>
          </p:nvSpPr>
          <p:spPr>
            <a:xfrm>
              <a:off x="7099300"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363E2DC-A7E8-4BA5-B119-0E00E3004814}"/>
                </a:ext>
              </a:extLst>
            </p:cNvPr>
            <p:cNvSpPr/>
            <p:nvPr/>
          </p:nvSpPr>
          <p:spPr>
            <a:xfrm>
              <a:off x="4573587" y="3382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42DD4D9-8EC4-4056-9152-8068FCC0E5F4}"/>
                </a:ext>
              </a:extLst>
            </p:cNvPr>
            <p:cNvSpPr/>
            <p:nvPr/>
          </p:nvSpPr>
          <p:spPr>
            <a:xfrm>
              <a:off x="4554537"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37C1E1A-90B6-4D83-90AF-22582720C035}"/>
                </a:ext>
              </a:extLst>
            </p:cNvPr>
            <p:cNvSpPr/>
            <p:nvPr/>
          </p:nvSpPr>
          <p:spPr>
            <a:xfrm>
              <a:off x="7099300" y="17259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799905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0A127D9-E8F5-457E-ABD3-E2EBB9F6682A}"/>
              </a:ext>
            </a:extLst>
          </p:cNvPr>
          <p:cNvGrpSpPr/>
          <p:nvPr/>
        </p:nvGrpSpPr>
        <p:grpSpPr>
          <a:xfrm>
            <a:off x="2024570" y="975553"/>
            <a:ext cx="8365445" cy="4692879"/>
            <a:chOff x="1959428" y="1407884"/>
            <a:chExt cx="8365445" cy="4692879"/>
          </a:xfrm>
        </p:grpSpPr>
        <p:sp>
          <p:nvSpPr>
            <p:cNvPr id="3" name="Oval 2">
              <a:extLst>
                <a:ext uri="{FF2B5EF4-FFF2-40B4-BE49-F238E27FC236}">
                  <a16:creationId xmlns:a16="http://schemas.microsoft.com/office/drawing/2014/main" id="{BBEC94DA-44DC-4729-A755-49D1F9FA705C}"/>
                </a:ext>
              </a:extLst>
            </p:cNvPr>
            <p:cNvSpPr/>
            <p:nvPr/>
          </p:nvSpPr>
          <p:spPr>
            <a:xfrm>
              <a:off x="1959429" y="1407885"/>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D0A70EC-60AB-49C5-94B1-CCCA5DCA5DA8}"/>
                </a:ext>
              </a:extLst>
            </p:cNvPr>
            <p:cNvSpPr/>
            <p:nvPr/>
          </p:nvSpPr>
          <p:spPr>
            <a:xfrm>
              <a:off x="5489699" y="1502227"/>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78E7A9A-6731-4805-B8AE-518FD73BECD9}"/>
                </a:ext>
              </a:extLst>
            </p:cNvPr>
            <p:cNvSpPr/>
            <p:nvPr/>
          </p:nvSpPr>
          <p:spPr>
            <a:xfrm>
              <a:off x="9141302" y="1407884"/>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72A1224-89EB-41D7-93B3-9A69C4837913}"/>
                </a:ext>
              </a:extLst>
            </p:cNvPr>
            <p:cNvSpPr/>
            <p:nvPr/>
          </p:nvSpPr>
          <p:spPr>
            <a:xfrm>
              <a:off x="9141301" y="4867048"/>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98F3260-73AB-4E95-B941-9FC0321A4864}"/>
                </a:ext>
              </a:extLst>
            </p:cNvPr>
            <p:cNvSpPr/>
            <p:nvPr/>
          </p:nvSpPr>
          <p:spPr>
            <a:xfrm>
              <a:off x="5489699" y="4867047"/>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88BC5A3-B26F-422B-83CB-C8CAE96C43C5}"/>
                </a:ext>
              </a:extLst>
            </p:cNvPr>
            <p:cNvSpPr/>
            <p:nvPr/>
          </p:nvSpPr>
          <p:spPr>
            <a:xfrm>
              <a:off x="1959428" y="4867046"/>
              <a:ext cx="1183571" cy="123371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121431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2736E3F-11B9-4887-8696-9772FF9EA696}"/>
              </a:ext>
            </a:extLst>
          </p:cNvPr>
          <p:cNvGrpSpPr/>
          <p:nvPr/>
        </p:nvGrpSpPr>
        <p:grpSpPr>
          <a:xfrm>
            <a:off x="1215934" y="1502001"/>
            <a:ext cx="9760131" cy="3967480"/>
            <a:chOff x="1223555" y="1502001"/>
            <a:chExt cx="9760131" cy="3967480"/>
          </a:xfrm>
        </p:grpSpPr>
        <p:sp>
          <p:nvSpPr>
            <p:cNvPr id="3" name="Oval 2">
              <a:extLst>
                <a:ext uri="{FF2B5EF4-FFF2-40B4-BE49-F238E27FC236}">
                  <a16:creationId xmlns:a16="http://schemas.microsoft.com/office/drawing/2014/main" id="{605A0FC4-8AD3-45BA-BF6E-7FA37A115968}"/>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5AD1A40-A70E-4116-BA2D-363E82C23AF9}"/>
                </a:ext>
              </a:extLst>
            </p:cNvPr>
            <p:cNvSpPr/>
            <p:nvPr/>
          </p:nvSpPr>
          <p:spPr>
            <a:xfrm>
              <a:off x="338400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F9A4C3F-9235-4D03-841D-10CB5FBD2A5D}"/>
                </a:ext>
              </a:extLst>
            </p:cNvPr>
            <p:cNvSpPr/>
            <p:nvPr/>
          </p:nvSpPr>
          <p:spPr>
            <a:xfrm>
              <a:off x="129612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F116A3C-4C40-49AA-BB5F-B40DCBB26CEA}"/>
                </a:ext>
              </a:extLst>
            </p:cNvPr>
            <p:cNvSpPr/>
            <p:nvPr/>
          </p:nvSpPr>
          <p:spPr>
            <a:xfrm>
              <a:off x="76635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300BC62-41E4-4330-B975-517138933E10}"/>
                </a:ext>
              </a:extLst>
            </p:cNvPr>
            <p:cNvSpPr/>
            <p:nvPr/>
          </p:nvSpPr>
          <p:spPr>
            <a:xfrm>
              <a:off x="9749972"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3775B90-C83E-4550-BFFC-93EE78D621BE}"/>
                </a:ext>
              </a:extLst>
            </p:cNvPr>
            <p:cNvSpPr/>
            <p:nvPr/>
          </p:nvSpPr>
          <p:spPr>
            <a:xfrm>
              <a:off x="1223555" y="4221253"/>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272772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00664FB-06DA-47E9-A93E-EF7B17F4CEDA}"/>
              </a:ext>
            </a:extLst>
          </p:cNvPr>
          <p:cNvGrpSpPr/>
          <p:nvPr/>
        </p:nvGrpSpPr>
        <p:grpSpPr>
          <a:xfrm>
            <a:off x="939754" y="642937"/>
            <a:ext cx="10290628" cy="5319485"/>
            <a:chOff x="939754" y="642937"/>
            <a:chExt cx="10290628" cy="5319485"/>
          </a:xfrm>
        </p:grpSpPr>
        <p:sp>
          <p:nvSpPr>
            <p:cNvPr id="3" name="Oval 2">
              <a:extLst>
                <a:ext uri="{FF2B5EF4-FFF2-40B4-BE49-F238E27FC236}">
                  <a16:creationId xmlns:a16="http://schemas.microsoft.com/office/drawing/2014/main" id="{FC3DAB7A-020B-43FF-A532-5F3922A84266}"/>
                </a:ext>
              </a:extLst>
            </p:cNvPr>
            <p:cNvSpPr/>
            <p:nvPr/>
          </p:nvSpPr>
          <p:spPr>
            <a:xfrm>
              <a:off x="3675697" y="642937"/>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7999C04-360E-4941-BF47-88245DA11ACD}"/>
                </a:ext>
              </a:extLst>
            </p:cNvPr>
            <p:cNvSpPr/>
            <p:nvPr/>
          </p:nvSpPr>
          <p:spPr>
            <a:xfrm>
              <a:off x="7398612" y="642937"/>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1533E03C-6A1B-404D-81C5-41AAD2CB2BCF}"/>
                </a:ext>
              </a:extLst>
            </p:cNvPr>
            <p:cNvSpPr/>
            <p:nvPr/>
          </p:nvSpPr>
          <p:spPr>
            <a:xfrm>
              <a:off x="9996668" y="2682965"/>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7857E13-CB6A-4F24-98FF-BB7B7E9092A5}"/>
                </a:ext>
              </a:extLst>
            </p:cNvPr>
            <p:cNvSpPr/>
            <p:nvPr/>
          </p:nvSpPr>
          <p:spPr>
            <a:xfrm>
              <a:off x="7398612" y="4714194"/>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719F965-FC13-47FB-8E87-629F38F8BD0E}"/>
                </a:ext>
              </a:extLst>
            </p:cNvPr>
            <p:cNvSpPr/>
            <p:nvPr/>
          </p:nvSpPr>
          <p:spPr>
            <a:xfrm>
              <a:off x="3675697" y="4714194"/>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81CB702-B333-47CE-8C44-409C121CB7EC}"/>
                </a:ext>
              </a:extLst>
            </p:cNvPr>
            <p:cNvSpPr/>
            <p:nvPr/>
          </p:nvSpPr>
          <p:spPr>
            <a:xfrm>
              <a:off x="939754" y="2682965"/>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228430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67E62DF-2F34-4435-9D8B-242ED240C088}"/>
              </a:ext>
            </a:extLst>
          </p:cNvPr>
          <p:cNvGrpSpPr/>
          <p:nvPr/>
        </p:nvGrpSpPr>
        <p:grpSpPr>
          <a:xfrm>
            <a:off x="3770856" y="560136"/>
            <a:ext cx="4715042" cy="5700964"/>
            <a:chOff x="3924300" y="356936"/>
            <a:chExt cx="4715042" cy="5700964"/>
          </a:xfrm>
        </p:grpSpPr>
        <p:sp>
          <p:nvSpPr>
            <p:cNvPr id="3" name="Oval 2">
              <a:extLst>
                <a:ext uri="{FF2B5EF4-FFF2-40B4-BE49-F238E27FC236}">
                  <a16:creationId xmlns:a16="http://schemas.microsoft.com/office/drawing/2014/main" id="{04E56C5B-0ACB-474D-ADC1-C0D5A15B7AFA}"/>
                </a:ext>
              </a:extLst>
            </p:cNvPr>
            <p:cNvSpPr/>
            <p:nvPr/>
          </p:nvSpPr>
          <p:spPr>
            <a:xfrm>
              <a:off x="3924300" y="356936"/>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5212AB3-5FF8-4B4B-86A7-2F569DC940C3}"/>
                </a:ext>
              </a:extLst>
            </p:cNvPr>
            <p:cNvSpPr/>
            <p:nvPr/>
          </p:nvSpPr>
          <p:spPr>
            <a:xfrm>
              <a:off x="3924300" y="1597947"/>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1757292-50EA-4404-A248-E64DD09BEA32}"/>
                </a:ext>
              </a:extLst>
            </p:cNvPr>
            <p:cNvSpPr/>
            <p:nvPr/>
          </p:nvSpPr>
          <p:spPr>
            <a:xfrm>
              <a:off x="3924300" y="2905419"/>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FFD6862-0966-49FB-AF6D-931FC1ED6580}"/>
                </a:ext>
              </a:extLst>
            </p:cNvPr>
            <p:cNvSpPr/>
            <p:nvPr/>
          </p:nvSpPr>
          <p:spPr>
            <a:xfrm>
              <a:off x="7657770" y="2493931"/>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9B2C25D-1F6B-429E-A7BE-82BF86012CB7}"/>
                </a:ext>
              </a:extLst>
            </p:cNvPr>
            <p:cNvSpPr/>
            <p:nvPr/>
          </p:nvSpPr>
          <p:spPr>
            <a:xfrm>
              <a:off x="7657248" y="3812327"/>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60E0572-505A-425C-A4E7-797EA09FFD92}"/>
                </a:ext>
              </a:extLst>
            </p:cNvPr>
            <p:cNvSpPr/>
            <p:nvPr/>
          </p:nvSpPr>
          <p:spPr>
            <a:xfrm>
              <a:off x="7657248" y="5091432"/>
              <a:ext cx="981572" cy="96646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0282428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F576097-41C3-41E4-B95A-46C65526C796}"/>
              </a:ext>
            </a:extLst>
          </p:cNvPr>
          <p:cNvGrpSpPr/>
          <p:nvPr/>
        </p:nvGrpSpPr>
        <p:grpSpPr>
          <a:xfrm>
            <a:off x="2948938" y="782955"/>
            <a:ext cx="7127876" cy="5016500"/>
            <a:chOff x="3183254" y="829310"/>
            <a:chExt cx="7127876" cy="5016500"/>
          </a:xfrm>
        </p:grpSpPr>
        <p:sp>
          <p:nvSpPr>
            <p:cNvPr id="3" name="Oval 2">
              <a:extLst>
                <a:ext uri="{FF2B5EF4-FFF2-40B4-BE49-F238E27FC236}">
                  <a16:creationId xmlns:a16="http://schemas.microsoft.com/office/drawing/2014/main" id="{DEF2FADE-BEF1-4222-A6E2-EF331A6B9453}"/>
                </a:ext>
              </a:extLst>
            </p:cNvPr>
            <p:cNvSpPr/>
            <p:nvPr/>
          </p:nvSpPr>
          <p:spPr>
            <a:xfrm>
              <a:off x="3183254" y="25863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66847A28-5E70-4876-8AA3-CF0B1E2F1769}"/>
                </a:ext>
              </a:extLst>
            </p:cNvPr>
            <p:cNvSpPr/>
            <p:nvPr/>
          </p:nvSpPr>
          <p:spPr>
            <a:xfrm>
              <a:off x="3220401" y="8293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3026EF4-65DB-4AB0-895A-817E7FE96D78}"/>
                </a:ext>
              </a:extLst>
            </p:cNvPr>
            <p:cNvSpPr/>
            <p:nvPr/>
          </p:nvSpPr>
          <p:spPr>
            <a:xfrm>
              <a:off x="7245350" y="45427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3AF5813-B994-4B9D-82C6-DFA9C10C206D}"/>
                </a:ext>
              </a:extLst>
            </p:cNvPr>
            <p:cNvSpPr/>
            <p:nvPr/>
          </p:nvSpPr>
          <p:spPr>
            <a:xfrm>
              <a:off x="7274560" y="2879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FB8724D-03A3-4579-910A-B40B5A4D74BC}"/>
                </a:ext>
              </a:extLst>
            </p:cNvPr>
            <p:cNvSpPr/>
            <p:nvPr/>
          </p:nvSpPr>
          <p:spPr>
            <a:xfrm>
              <a:off x="9053830" y="45427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007637F-DF83-4D2C-9C26-8745780FBC92}"/>
                </a:ext>
              </a:extLst>
            </p:cNvPr>
            <p:cNvSpPr/>
            <p:nvPr/>
          </p:nvSpPr>
          <p:spPr>
            <a:xfrm>
              <a:off x="9053830" y="2879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37558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97962A3-5E9C-4F8E-8A73-3AA16E5454A2}"/>
              </a:ext>
            </a:extLst>
          </p:cNvPr>
          <p:cNvGrpSpPr/>
          <p:nvPr/>
        </p:nvGrpSpPr>
        <p:grpSpPr>
          <a:xfrm>
            <a:off x="1999811" y="1579783"/>
            <a:ext cx="8386267" cy="3083141"/>
            <a:chOff x="1683151" y="1852416"/>
            <a:chExt cx="8386267" cy="3083141"/>
          </a:xfrm>
        </p:grpSpPr>
        <p:sp>
          <p:nvSpPr>
            <p:cNvPr id="3" name="Oval 2">
              <a:extLst>
                <a:ext uri="{FF2B5EF4-FFF2-40B4-BE49-F238E27FC236}">
                  <a16:creationId xmlns:a16="http://schemas.microsoft.com/office/drawing/2014/main" id="{AF6A73FE-BEED-4F71-8805-7E02438199EB}"/>
                </a:ext>
              </a:extLst>
            </p:cNvPr>
            <p:cNvSpPr/>
            <p:nvPr/>
          </p:nvSpPr>
          <p:spPr>
            <a:xfrm>
              <a:off x="1683151" y="1863069"/>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50EF8EF-66B0-4377-819E-49607EA16D5B}"/>
                </a:ext>
              </a:extLst>
            </p:cNvPr>
            <p:cNvSpPr/>
            <p:nvPr/>
          </p:nvSpPr>
          <p:spPr>
            <a:xfrm>
              <a:off x="3560549" y="1852416"/>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450E522-C8EF-4484-ABEF-EF1033C4BEBC}"/>
                </a:ext>
              </a:extLst>
            </p:cNvPr>
            <p:cNvSpPr/>
            <p:nvPr/>
          </p:nvSpPr>
          <p:spPr>
            <a:xfrm>
              <a:off x="1683151" y="3787839"/>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EE4738AE-48B0-4497-8D8D-34D2C1741818}"/>
                </a:ext>
              </a:extLst>
            </p:cNvPr>
            <p:cNvSpPr/>
            <p:nvPr/>
          </p:nvSpPr>
          <p:spPr>
            <a:xfrm>
              <a:off x="3560549" y="3787839"/>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7507594-AF76-4CC3-859F-5833B93EA8F7}"/>
                </a:ext>
              </a:extLst>
            </p:cNvPr>
            <p:cNvSpPr/>
            <p:nvPr/>
          </p:nvSpPr>
          <p:spPr>
            <a:xfrm>
              <a:off x="7031502" y="3616466"/>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388C4EC-20E0-459D-A4D8-FD2E29EA0407}"/>
                </a:ext>
              </a:extLst>
            </p:cNvPr>
            <p:cNvSpPr/>
            <p:nvPr/>
          </p:nvSpPr>
          <p:spPr>
            <a:xfrm>
              <a:off x="8944508" y="3616467"/>
              <a:ext cx="1124910" cy="114771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346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2 dots</a:t>
              </a:r>
            </a:p>
          </p:txBody>
        </p:sp>
      </p:grpSp>
    </p:spTree>
    <p:extLst>
      <p:ext uri="{BB962C8B-B14F-4D97-AF65-F5344CB8AC3E}">
        <p14:creationId xmlns:p14="http://schemas.microsoft.com/office/powerpoint/2010/main" val="10420617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9555804-B51D-4EAE-ACF0-83EEE6C9610E}"/>
              </a:ext>
            </a:extLst>
          </p:cNvPr>
          <p:cNvGrpSpPr/>
          <p:nvPr/>
        </p:nvGrpSpPr>
        <p:grpSpPr>
          <a:xfrm>
            <a:off x="2131060" y="775335"/>
            <a:ext cx="7997190" cy="5308282"/>
            <a:chOff x="2428240" y="1424305"/>
            <a:chExt cx="7997190" cy="5308282"/>
          </a:xfrm>
        </p:grpSpPr>
        <p:sp>
          <p:nvSpPr>
            <p:cNvPr id="3" name="Oval 2">
              <a:extLst>
                <a:ext uri="{FF2B5EF4-FFF2-40B4-BE49-F238E27FC236}">
                  <a16:creationId xmlns:a16="http://schemas.microsoft.com/office/drawing/2014/main" id="{1B2FA113-466C-47A7-90B1-4A34886CB042}"/>
                </a:ext>
              </a:extLst>
            </p:cNvPr>
            <p:cNvSpPr/>
            <p:nvPr/>
          </p:nvSpPr>
          <p:spPr>
            <a:xfrm>
              <a:off x="2428240" y="14243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5864112B-88E0-4F23-845F-944BC46D6081}"/>
                </a:ext>
              </a:extLst>
            </p:cNvPr>
            <p:cNvSpPr/>
            <p:nvPr/>
          </p:nvSpPr>
          <p:spPr>
            <a:xfrm>
              <a:off x="7015480" y="542956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8C1857D-35F7-4DC2-95CC-1BE673492816}"/>
                </a:ext>
              </a:extLst>
            </p:cNvPr>
            <p:cNvSpPr/>
            <p:nvPr/>
          </p:nvSpPr>
          <p:spPr>
            <a:xfrm>
              <a:off x="9168130" y="542956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91B750B-E003-4CCB-8258-3F8BE9CC63C4}"/>
                </a:ext>
              </a:extLst>
            </p:cNvPr>
            <p:cNvSpPr/>
            <p:nvPr/>
          </p:nvSpPr>
          <p:spPr>
            <a:xfrm>
              <a:off x="8194040" y="397160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A3D1483-19EB-4BE7-8395-3E4EF9D21DDF}"/>
                </a:ext>
              </a:extLst>
            </p:cNvPr>
            <p:cNvSpPr/>
            <p:nvPr/>
          </p:nvSpPr>
          <p:spPr>
            <a:xfrm>
              <a:off x="7015480" y="25323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E62B6F5-4381-42D8-8668-1CD0BE9AB050}"/>
                </a:ext>
              </a:extLst>
            </p:cNvPr>
            <p:cNvSpPr/>
            <p:nvPr/>
          </p:nvSpPr>
          <p:spPr>
            <a:xfrm>
              <a:off x="9168130" y="25330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377462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9490C53-D8FD-4ACF-987E-6D67127B4944}"/>
              </a:ext>
            </a:extLst>
          </p:cNvPr>
          <p:cNvGrpSpPr/>
          <p:nvPr/>
        </p:nvGrpSpPr>
        <p:grpSpPr>
          <a:xfrm>
            <a:off x="1838325" y="411660"/>
            <a:ext cx="8647430" cy="6163945"/>
            <a:chOff x="1960880" y="528955"/>
            <a:chExt cx="8647430" cy="6163945"/>
          </a:xfrm>
        </p:grpSpPr>
        <p:sp>
          <p:nvSpPr>
            <p:cNvPr id="3" name="Oval 2">
              <a:extLst>
                <a:ext uri="{FF2B5EF4-FFF2-40B4-BE49-F238E27FC236}">
                  <a16:creationId xmlns:a16="http://schemas.microsoft.com/office/drawing/2014/main" id="{7249E7C1-9811-4236-A731-B62FC68A2C17}"/>
                </a:ext>
              </a:extLst>
            </p:cNvPr>
            <p:cNvSpPr/>
            <p:nvPr/>
          </p:nvSpPr>
          <p:spPr>
            <a:xfrm>
              <a:off x="3879850" y="20294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A534E6F6-D669-4A77-929E-101F1C1FC91D}"/>
                </a:ext>
              </a:extLst>
            </p:cNvPr>
            <p:cNvSpPr/>
            <p:nvPr/>
          </p:nvSpPr>
          <p:spPr>
            <a:xfrm>
              <a:off x="1960880" y="20294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EDA8220-1106-40B6-B46D-AEE32B655D25}"/>
                </a:ext>
              </a:extLst>
            </p:cNvPr>
            <p:cNvSpPr/>
            <p:nvPr/>
          </p:nvSpPr>
          <p:spPr>
            <a:xfrm>
              <a:off x="2927350" y="5289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F1F7434-0F35-4DD1-955B-185D6BAEB116}"/>
                </a:ext>
              </a:extLst>
            </p:cNvPr>
            <p:cNvSpPr/>
            <p:nvPr/>
          </p:nvSpPr>
          <p:spPr>
            <a:xfrm>
              <a:off x="8394700" y="53898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3656A2E-9D41-4022-8EB4-6C58ADBD1B6D}"/>
                </a:ext>
              </a:extLst>
            </p:cNvPr>
            <p:cNvSpPr/>
            <p:nvPr/>
          </p:nvSpPr>
          <p:spPr>
            <a:xfrm>
              <a:off x="7415530" y="39217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D1C6C02-2B02-4530-B344-0FE76A0C5E1F}"/>
                </a:ext>
              </a:extLst>
            </p:cNvPr>
            <p:cNvSpPr/>
            <p:nvPr/>
          </p:nvSpPr>
          <p:spPr>
            <a:xfrm>
              <a:off x="9351010" y="39039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477210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F944CC7-B9D5-472C-837E-9108B50500AB}"/>
              </a:ext>
            </a:extLst>
          </p:cNvPr>
          <p:cNvGrpSpPr/>
          <p:nvPr/>
        </p:nvGrpSpPr>
        <p:grpSpPr>
          <a:xfrm>
            <a:off x="3167735" y="769257"/>
            <a:ext cx="5105403" cy="5109273"/>
            <a:chOff x="3167739" y="769257"/>
            <a:chExt cx="5105403" cy="5109273"/>
          </a:xfrm>
        </p:grpSpPr>
        <p:sp>
          <p:nvSpPr>
            <p:cNvPr id="3" name="Oval 2">
              <a:extLst>
                <a:ext uri="{FF2B5EF4-FFF2-40B4-BE49-F238E27FC236}">
                  <a16:creationId xmlns:a16="http://schemas.microsoft.com/office/drawing/2014/main" id="{8FC6F037-741B-484E-9B77-B91F03798E12}"/>
                </a:ext>
              </a:extLst>
            </p:cNvPr>
            <p:cNvSpPr/>
            <p:nvPr/>
          </p:nvSpPr>
          <p:spPr>
            <a:xfrm>
              <a:off x="7199085" y="769257"/>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CAF7605-DCE6-4AEA-80B1-62D575312B04}"/>
                </a:ext>
              </a:extLst>
            </p:cNvPr>
            <p:cNvSpPr/>
            <p:nvPr/>
          </p:nvSpPr>
          <p:spPr>
            <a:xfrm>
              <a:off x="7199084" y="2785498"/>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B6C5D47-6A7E-45BF-BB38-55F817BA8FD6}"/>
                </a:ext>
              </a:extLst>
            </p:cNvPr>
            <p:cNvSpPr/>
            <p:nvPr/>
          </p:nvSpPr>
          <p:spPr>
            <a:xfrm>
              <a:off x="7199083" y="4804473"/>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09AA114-DB0C-42A8-9CB4-572A7AAE19D8}"/>
                </a:ext>
              </a:extLst>
            </p:cNvPr>
            <p:cNvSpPr/>
            <p:nvPr/>
          </p:nvSpPr>
          <p:spPr>
            <a:xfrm>
              <a:off x="5234213" y="2785497"/>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0828806-85E7-412B-818F-2F9768234250}"/>
                </a:ext>
              </a:extLst>
            </p:cNvPr>
            <p:cNvSpPr/>
            <p:nvPr/>
          </p:nvSpPr>
          <p:spPr>
            <a:xfrm>
              <a:off x="5234212" y="4804472"/>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E88E06C-4753-408C-A6D6-DD1FC0A92F66}"/>
                </a:ext>
              </a:extLst>
            </p:cNvPr>
            <p:cNvSpPr/>
            <p:nvPr/>
          </p:nvSpPr>
          <p:spPr>
            <a:xfrm>
              <a:off x="3167739" y="4804471"/>
              <a:ext cx="1074057" cy="107405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753300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EFA3065-714B-4117-9667-448C7A23310A}"/>
              </a:ext>
            </a:extLst>
          </p:cNvPr>
          <p:cNvGrpSpPr/>
          <p:nvPr/>
        </p:nvGrpSpPr>
        <p:grpSpPr>
          <a:xfrm>
            <a:off x="3352800" y="1207135"/>
            <a:ext cx="5448300" cy="4072890"/>
            <a:chOff x="2933700" y="140335"/>
            <a:chExt cx="5448300" cy="4072890"/>
          </a:xfrm>
        </p:grpSpPr>
        <p:sp>
          <p:nvSpPr>
            <p:cNvPr id="3" name="Oval 2">
              <a:extLst>
                <a:ext uri="{FF2B5EF4-FFF2-40B4-BE49-F238E27FC236}">
                  <a16:creationId xmlns:a16="http://schemas.microsoft.com/office/drawing/2014/main" id="{C3F2F928-9E71-426E-A936-D773B4A58FE4}"/>
                </a:ext>
              </a:extLst>
            </p:cNvPr>
            <p:cNvSpPr/>
            <p:nvPr/>
          </p:nvSpPr>
          <p:spPr>
            <a:xfrm>
              <a:off x="7124700" y="2910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42B6450-D3BE-4F1B-9C39-D38C25633622}"/>
                </a:ext>
              </a:extLst>
            </p:cNvPr>
            <p:cNvSpPr/>
            <p:nvPr/>
          </p:nvSpPr>
          <p:spPr>
            <a:xfrm>
              <a:off x="2933700" y="2872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F2635F0-432A-49D3-BCC9-9F740BFB5FAE}"/>
                </a:ext>
              </a:extLst>
            </p:cNvPr>
            <p:cNvSpPr/>
            <p:nvPr/>
          </p:nvSpPr>
          <p:spPr>
            <a:xfrm>
              <a:off x="5080000" y="2872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0672EEA-3442-44D9-B048-7A5661DB3D63}"/>
                </a:ext>
              </a:extLst>
            </p:cNvPr>
            <p:cNvSpPr/>
            <p:nvPr/>
          </p:nvSpPr>
          <p:spPr>
            <a:xfrm>
              <a:off x="6057900" y="14897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F0790C4-8FDB-4718-A956-67537492DF5C}"/>
                </a:ext>
              </a:extLst>
            </p:cNvPr>
            <p:cNvSpPr/>
            <p:nvPr/>
          </p:nvSpPr>
          <p:spPr>
            <a:xfrm>
              <a:off x="3975100" y="1493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9C6E3D5-E9E6-4113-B663-45163E8E8D84}"/>
                </a:ext>
              </a:extLst>
            </p:cNvPr>
            <p:cNvSpPr/>
            <p:nvPr/>
          </p:nvSpPr>
          <p:spPr>
            <a:xfrm>
              <a:off x="5029200" y="1403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98761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grpSp>
        <p:nvGrpSpPr>
          <p:cNvPr id="3" name="Group 2"/>
          <p:cNvGrpSpPr/>
          <p:nvPr/>
        </p:nvGrpSpPr>
        <p:grpSpPr>
          <a:xfrm>
            <a:off x="1211942" y="0"/>
            <a:ext cx="9731829" cy="6858000"/>
            <a:chOff x="152400" y="1169987"/>
            <a:chExt cx="8991600" cy="5688012"/>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291091" y="2004228"/>
              <a:ext cx="8503005" cy="4853771"/>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152400" y="1169987"/>
              <a:ext cx="89916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7 dots</a:t>
              </a:r>
            </a:p>
          </p:txBody>
        </p:sp>
      </p:grpSp>
    </p:spTree>
    <p:extLst>
      <p:ext uri="{BB962C8B-B14F-4D97-AF65-F5344CB8AC3E}">
        <p14:creationId xmlns:p14="http://schemas.microsoft.com/office/powerpoint/2010/main" val="13294209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E773B98-6FFD-45F9-A67F-F305F4EDF12C}"/>
              </a:ext>
            </a:extLst>
          </p:cNvPr>
          <p:cNvGrpSpPr/>
          <p:nvPr/>
        </p:nvGrpSpPr>
        <p:grpSpPr>
          <a:xfrm>
            <a:off x="1234675" y="1235618"/>
            <a:ext cx="9760131" cy="3967480"/>
            <a:chOff x="1484866" y="1118660"/>
            <a:chExt cx="9760131" cy="3967480"/>
          </a:xfrm>
        </p:grpSpPr>
        <p:grpSp>
          <p:nvGrpSpPr>
            <p:cNvPr id="3" name="Group 2">
              <a:extLst>
                <a:ext uri="{FF2B5EF4-FFF2-40B4-BE49-F238E27FC236}">
                  <a16:creationId xmlns:a16="http://schemas.microsoft.com/office/drawing/2014/main" id="{4324151B-E83F-4868-A7FB-9B928C9D0F01}"/>
                </a:ext>
              </a:extLst>
            </p:cNvPr>
            <p:cNvGrpSpPr/>
            <p:nvPr/>
          </p:nvGrpSpPr>
          <p:grpSpPr>
            <a:xfrm>
              <a:off x="1484866" y="1118660"/>
              <a:ext cx="9760131" cy="3967480"/>
              <a:chOff x="1223555" y="1502001"/>
              <a:chExt cx="9760131" cy="3967480"/>
            </a:xfrm>
          </p:grpSpPr>
          <p:sp>
            <p:nvSpPr>
              <p:cNvPr id="5" name="Oval 4">
                <a:extLst>
                  <a:ext uri="{FF2B5EF4-FFF2-40B4-BE49-F238E27FC236}">
                    <a16:creationId xmlns:a16="http://schemas.microsoft.com/office/drawing/2014/main" id="{B315AB0D-FE55-44BC-8A75-CB09517D2FD6}"/>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BEF5ACD-65F5-4A31-A135-62B4640EABFC}"/>
                  </a:ext>
                </a:extLst>
              </p:cNvPr>
              <p:cNvSpPr/>
              <p:nvPr/>
            </p:nvSpPr>
            <p:spPr>
              <a:xfrm>
                <a:off x="338400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C20A962-F23C-42CB-B26A-EA685E7DB067}"/>
                  </a:ext>
                </a:extLst>
              </p:cNvPr>
              <p:cNvSpPr/>
              <p:nvPr/>
            </p:nvSpPr>
            <p:spPr>
              <a:xfrm>
                <a:off x="129612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D0C9C84-FEDD-4212-81F3-F5D7439A9E0D}"/>
                  </a:ext>
                </a:extLst>
              </p:cNvPr>
              <p:cNvSpPr/>
              <p:nvPr/>
            </p:nvSpPr>
            <p:spPr>
              <a:xfrm>
                <a:off x="76635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917DDC2-D745-4B2C-889F-C4BF7F9BD817}"/>
                  </a:ext>
                </a:extLst>
              </p:cNvPr>
              <p:cNvSpPr/>
              <p:nvPr/>
            </p:nvSpPr>
            <p:spPr>
              <a:xfrm>
                <a:off x="9749972"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3D17373-93F9-4E17-9C64-91A0FB5D6E29}"/>
                  </a:ext>
                </a:extLst>
              </p:cNvPr>
              <p:cNvSpPr/>
              <p:nvPr/>
            </p:nvSpPr>
            <p:spPr>
              <a:xfrm>
                <a:off x="1223555" y="4221253"/>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9B9740FB-2CB5-4E33-9F84-64B42CA1C559}"/>
                </a:ext>
              </a:extLst>
            </p:cNvPr>
            <p:cNvSpPr/>
            <p:nvPr/>
          </p:nvSpPr>
          <p:spPr>
            <a:xfrm>
              <a:off x="3645317"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77604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89FC870-87BA-4BF9-9B70-CB5C5EAF306F}"/>
              </a:ext>
            </a:extLst>
          </p:cNvPr>
          <p:cNvGrpSpPr/>
          <p:nvPr/>
        </p:nvGrpSpPr>
        <p:grpSpPr>
          <a:xfrm>
            <a:off x="2272689" y="1578429"/>
            <a:ext cx="6987356" cy="3701142"/>
            <a:chOff x="2241245" y="1691822"/>
            <a:chExt cx="6987356" cy="3701142"/>
          </a:xfrm>
        </p:grpSpPr>
        <p:sp>
          <p:nvSpPr>
            <p:cNvPr id="3" name="Oval 2">
              <a:extLst>
                <a:ext uri="{FF2B5EF4-FFF2-40B4-BE49-F238E27FC236}">
                  <a16:creationId xmlns:a16="http://schemas.microsoft.com/office/drawing/2014/main" id="{F142BC87-5496-49CD-AD62-1D99CD62BC0E}"/>
                </a:ext>
              </a:extLst>
            </p:cNvPr>
            <p:cNvSpPr/>
            <p:nvPr/>
          </p:nvSpPr>
          <p:spPr>
            <a:xfrm>
              <a:off x="2241245" y="1691822"/>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4E4877E-51DB-4D93-A06B-68BAE1E82D1C}"/>
                </a:ext>
              </a:extLst>
            </p:cNvPr>
            <p:cNvSpPr/>
            <p:nvPr/>
          </p:nvSpPr>
          <p:spPr>
            <a:xfrm>
              <a:off x="4484756" y="1691822"/>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A456ED2B-26BC-4192-9263-78EAFB4192DD}"/>
                </a:ext>
              </a:extLst>
            </p:cNvPr>
            <p:cNvSpPr/>
            <p:nvPr/>
          </p:nvSpPr>
          <p:spPr>
            <a:xfrm>
              <a:off x="7910069" y="2217915"/>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5EB1FB7-CE3F-46A0-823B-0D18CBE3B5FA}"/>
                </a:ext>
              </a:extLst>
            </p:cNvPr>
            <p:cNvSpPr/>
            <p:nvPr/>
          </p:nvSpPr>
          <p:spPr>
            <a:xfrm>
              <a:off x="7910069" y="3633158"/>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263B1B9-19E9-4FC5-8F3C-6CC59F5CF4F2}"/>
                </a:ext>
              </a:extLst>
            </p:cNvPr>
            <p:cNvSpPr/>
            <p:nvPr/>
          </p:nvSpPr>
          <p:spPr>
            <a:xfrm>
              <a:off x="4484756" y="4159250"/>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5AFD98BC-3736-439A-8AF8-9FC19D4B8AA7}"/>
                </a:ext>
              </a:extLst>
            </p:cNvPr>
            <p:cNvSpPr/>
            <p:nvPr/>
          </p:nvSpPr>
          <p:spPr>
            <a:xfrm>
              <a:off x="2241245" y="4159250"/>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C311A9F-39AC-4DDA-9DD3-556569A5858A}"/>
                </a:ext>
              </a:extLst>
            </p:cNvPr>
            <p:cNvSpPr/>
            <p:nvPr/>
          </p:nvSpPr>
          <p:spPr>
            <a:xfrm>
              <a:off x="3318782" y="2925536"/>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189666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F710C24-4865-40C9-8393-11FA947F3330}"/>
              </a:ext>
            </a:extLst>
          </p:cNvPr>
          <p:cNvGrpSpPr/>
          <p:nvPr/>
        </p:nvGrpSpPr>
        <p:grpSpPr>
          <a:xfrm>
            <a:off x="1024391" y="844550"/>
            <a:ext cx="9938884" cy="5397500"/>
            <a:chOff x="1076325" y="755650"/>
            <a:chExt cx="9938884" cy="5397500"/>
          </a:xfrm>
        </p:grpSpPr>
        <p:sp>
          <p:nvSpPr>
            <p:cNvPr id="3" name="Oval 2">
              <a:extLst>
                <a:ext uri="{FF2B5EF4-FFF2-40B4-BE49-F238E27FC236}">
                  <a16:creationId xmlns:a16="http://schemas.microsoft.com/office/drawing/2014/main" id="{0875ACD6-9125-4398-AF16-7FB46A4DB2A4}"/>
                </a:ext>
              </a:extLst>
            </p:cNvPr>
            <p:cNvSpPr/>
            <p:nvPr/>
          </p:nvSpPr>
          <p:spPr>
            <a:xfrm>
              <a:off x="1076325" y="755650"/>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A69ADFD-A142-4342-8FDA-D88574A1AD70}"/>
                </a:ext>
              </a:extLst>
            </p:cNvPr>
            <p:cNvSpPr/>
            <p:nvPr/>
          </p:nvSpPr>
          <p:spPr>
            <a:xfrm>
              <a:off x="5436734" y="800100"/>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D312DE9-F34D-44B7-B103-747DE420E590}"/>
                </a:ext>
              </a:extLst>
            </p:cNvPr>
            <p:cNvSpPr/>
            <p:nvPr/>
          </p:nvSpPr>
          <p:spPr>
            <a:xfrm>
              <a:off x="9696677" y="836386"/>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BE3A59A-148A-4B35-9764-6278B9479381}"/>
                </a:ext>
              </a:extLst>
            </p:cNvPr>
            <p:cNvSpPr/>
            <p:nvPr/>
          </p:nvSpPr>
          <p:spPr>
            <a:xfrm>
              <a:off x="9696677" y="4909548"/>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EAA7795-EC39-40F3-BDEC-255BB4F87403}"/>
                </a:ext>
              </a:extLst>
            </p:cNvPr>
            <p:cNvSpPr/>
            <p:nvPr/>
          </p:nvSpPr>
          <p:spPr>
            <a:xfrm>
              <a:off x="5436734" y="4909548"/>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6834480C-F8C2-4AD7-9A0C-85C6073B72A2}"/>
                </a:ext>
              </a:extLst>
            </p:cNvPr>
            <p:cNvSpPr/>
            <p:nvPr/>
          </p:nvSpPr>
          <p:spPr>
            <a:xfrm>
              <a:off x="1076325" y="4919436"/>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59E6C73-75D9-40C3-9D26-BD43635BDF54}"/>
                </a:ext>
              </a:extLst>
            </p:cNvPr>
            <p:cNvSpPr/>
            <p:nvPr/>
          </p:nvSpPr>
          <p:spPr>
            <a:xfrm>
              <a:off x="3318782" y="2925536"/>
              <a:ext cx="1318532" cy="123371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1953569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705CDC8-B431-4EE2-B0B6-2FBF861F9FD5}"/>
              </a:ext>
            </a:extLst>
          </p:cNvPr>
          <p:cNvGrpSpPr/>
          <p:nvPr/>
        </p:nvGrpSpPr>
        <p:grpSpPr>
          <a:xfrm>
            <a:off x="3441700" y="296545"/>
            <a:ext cx="5638800" cy="6116955"/>
            <a:chOff x="2330450" y="207645"/>
            <a:chExt cx="6115050" cy="6332220"/>
          </a:xfrm>
        </p:grpSpPr>
        <p:sp>
          <p:nvSpPr>
            <p:cNvPr id="3" name="Oval 2">
              <a:extLst>
                <a:ext uri="{FF2B5EF4-FFF2-40B4-BE49-F238E27FC236}">
                  <a16:creationId xmlns:a16="http://schemas.microsoft.com/office/drawing/2014/main" id="{931FDC6F-FA34-4374-92EC-D0F978525DB7}"/>
                </a:ext>
              </a:extLst>
            </p:cNvPr>
            <p:cNvSpPr/>
            <p:nvPr/>
          </p:nvSpPr>
          <p:spPr>
            <a:xfrm>
              <a:off x="2330450" y="328866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3ADD9BF-D881-4A63-9B5D-7CA7FBB456DB}"/>
                </a:ext>
              </a:extLst>
            </p:cNvPr>
            <p:cNvSpPr/>
            <p:nvPr/>
          </p:nvSpPr>
          <p:spPr>
            <a:xfrm>
              <a:off x="2330450" y="174815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CF427D3-9312-4E9A-8B18-EADB6FA2846B}"/>
                </a:ext>
              </a:extLst>
            </p:cNvPr>
            <p:cNvSpPr/>
            <p:nvPr/>
          </p:nvSpPr>
          <p:spPr>
            <a:xfrm>
              <a:off x="2330450" y="2076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09DCF8-AC58-4708-B505-35BDF8BCF0ED}"/>
                </a:ext>
              </a:extLst>
            </p:cNvPr>
            <p:cNvSpPr/>
            <p:nvPr/>
          </p:nvSpPr>
          <p:spPr>
            <a:xfrm>
              <a:off x="5544344" y="52368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449C060-E296-462D-A748-4C59BDC9605A}"/>
                </a:ext>
              </a:extLst>
            </p:cNvPr>
            <p:cNvSpPr/>
            <p:nvPr/>
          </p:nvSpPr>
          <p:spPr>
            <a:xfrm>
              <a:off x="5544344" y="371887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F16016B-4175-4286-8BA0-8279AC2D557A}"/>
                </a:ext>
              </a:extLst>
            </p:cNvPr>
            <p:cNvSpPr/>
            <p:nvPr/>
          </p:nvSpPr>
          <p:spPr>
            <a:xfrm>
              <a:off x="7188200" y="52368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80F8D4A-02C4-4D19-9A23-94746BB84041}"/>
                </a:ext>
              </a:extLst>
            </p:cNvPr>
            <p:cNvSpPr/>
            <p:nvPr/>
          </p:nvSpPr>
          <p:spPr>
            <a:xfrm>
              <a:off x="7188200" y="371887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037701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531AB7A-C8DA-42AD-8E9A-DAFD00469F1B}"/>
              </a:ext>
            </a:extLst>
          </p:cNvPr>
          <p:cNvGrpSpPr/>
          <p:nvPr/>
        </p:nvGrpSpPr>
        <p:grpSpPr>
          <a:xfrm>
            <a:off x="4308475" y="371475"/>
            <a:ext cx="3649980" cy="5951855"/>
            <a:chOff x="4268470" y="353060"/>
            <a:chExt cx="3649980" cy="5951855"/>
          </a:xfrm>
        </p:grpSpPr>
        <p:sp>
          <p:nvSpPr>
            <p:cNvPr id="3" name="Oval 2">
              <a:extLst>
                <a:ext uri="{FF2B5EF4-FFF2-40B4-BE49-F238E27FC236}">
                  <a16:creationId xmlns:a16="http://schemas.microsoft.com/office/drawing/2014/main" id="{EABDD2E8-B5DB-44D5-BFCE-4941498794B8}"/>
                </a:ext>
              </a:extLst>
            </p:cNvPr>
            <p:cNvSpPr/>
            <p:nvPr/>
          </p:nvSpPr>
          <p:spPr>
            <a:xfrm>
              <a:off x="4268470" y="50018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64D2F464-07FC-447A-A5D3-65D6DB43F7C0}"/>
                </a:ext>
              </a:extLst>
            </p:cNvPr>
            <p:cNvSpPr/>
            <p:nvPr/>
          </p:nvSpPr>
          <p:spPr>
            <a:xfrm>
              <a:off x="6661150" y="50018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B47036A-2F34-4739-9146-0678F034D9E9}"/>
                </a:ext>
              </a:extLst>
            </p:cNvPr>
            <p:cNvSpPr/>
            <p:nvPr/>
          </p:nvSpPr>
          <p:spPr>
            <a:xfrm>
              <a:off x="4268470" y="25063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371785ED-E462-434A-9C55-1542E2595647}"/>
                </a:ext>
              </a:extLst>
            </p:cNvPr>
            <p:cNvSpPr/>
            <p:nvPr/>
          </p:nvSpPr>
          <p:spPr>
            <a:xfrm>
              <a:off x="6661150" y="24606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D38A2D8-0608-4B78-B182-6FD9822F2D83}"/>
                </a:ext>
              </a:extLst>
            </p:cNvPr>
            <p:cNvSpPr/>
            <p:nvPr/>
          </p:nvSpPr>
          <p:spPr>
            <a:xfrm>
              <a:off x="4268470" y="3530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7554DAE-A133-4A8D-BB93-9236CEBC4863}"/>
                </a:ext>
              </a:extLst>
            </p:cNvPr>
            <p:cNvSpPr/>
            <p:nvPr/>
          </p:nvSpPr>
          <p:spPr>
            <a:xfrm>
              <a:off x="6661150" y="3530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D07FF31-5331-485C-A417-0E8953891510}"/>
                </a:ext>
              </a:extLst>
            </p:cNvPr>
            <p:cNvSpPr/>
            <p:nvPr/>
          </p:nvSpPr>
          <p:spPr>
            <a:xfrm>
              <a:off x="5483860" y="36988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746892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85A9D2E-A3AC-422C-A1F7-304040EAF4AB}"/>
              </a:ext>
            </a:extLst>
          </p:cNvPr>
          <p:cNvGrpSpPr/>
          <p:nvPr/>
        </p:nvGrpSpPr>
        <p:grpSpPr>
          <a:xfrm>
            <a:off x="5295900" y="1852295"/>
            <a:ext cx="1257300" cy="3442017"/>
            <a:chOff x="1460500" y="582295"/>
            <a:chExt cx="1257300" cy="3442017"/>
          </a:xfrm>
        </p:grpSpPr>
        <p:sp>
          <p:nvSpPr>
            <p:cNvPr id="3" name="Oval 2">
              <a:extLst>
                <a:ext uri="{FF2B5EF4-FFF2-40B4-BE49-F238E27FC236}">
                  <a16:creationId xmlns:a16="http://schemas.microsoft.com/office/drawing/2014/main" id="{F7983EB9-B6DE-4F20-A7F0-97E317D97A77}"/>
                </a:ext>
              </a:extLst>
            </p:cNvPr>
            <p:cNvSpPr/>
            <p:nvPr/>
          </p:nvSpPr>
          <p:spPr>
            <a:xfrm>
              <a:off x="1460500" y="5822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2DB3A0C0-6B9B-44D3-B5DE-84A1741EE6BE}"/>
                </a:ext>
              </a:extLst>
            </p:cNvPr>
            <p:cNvSpPr/>
            <p:nvPr/>
          </p:nvSpPr>
          <p:spPr>
            <a:xfrm>
              <a:off x="1460500" y="2721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3891218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D2E233C-A6D9-4BCC-A905-5284590FEA3F}"/>
              </a:ext>
            </a:extLst>
          </p:cNvPr>
          <p:cNvGrpSpPr/>
          <p:nvPr/>
        </p:nvGrpSpPr>
        <p:grpSpPr>
          <a:xfrm>
            <a:off x="3660193" y="432348"/>
            <a:ext cx="4403102" cy="5993303"/>
            <a:chOff x="3236015" y="990600"/>
            <a:chExt cx="2640910" cy="3200400"/>
          </a:xfrm>
        </p:grpSpPr>
        <p:sp>
          <p:nvSpPr>
            <p:cNvPr id="3" name="Oval 2">
              <a:extLst>
                <a:ext uri="{FF2B5EF4-FFF2-40B4-BE49-F238E27FC236}">
                  <a16:creationId xmlns:a16="http://schemas.microsoft.com/office/drawing/2014/main" id="{EF8BBCB4-6205-4489-B322-BDCAD7EE0D92}"/>
                </a:ext>
              </a:extLst>
            </p:cNvPr>
            <p:cNvSpPr/>
            <p:nvPr/>
          </p:nvSpPr>
          <p:spPr>
            <a:xfrm>
              <a:off x="323601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EE1AAE4-5CB1-4C6E-BD9B-1E20F96161B7}"/>
                </a:ext>
              </a:extLst>
            </p:cNvPr>
            <p:cNvSpPr/>
            <p:nvPr/>
          </p:nvSpPr>
          <p:spPr>
            <a:xfrm>
              <a:off x="5191125" y="990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BC04AFEB-9206-4734-92F5-B340A62DD6A0}"/>
                </a:ext>
              </a:extLst>
            </p:cNvPr>
            <p:cNvSpPr/>
            <p:nvPr/>
          </p:nvSpPr>
          <p:spPr>
            <a:xfrm>
              <a:off x="4293290" y="17526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CD072A3-5D06-49D7-A03C-BCDB861210BF}"/>
                </a:ext>
              </a:extLst>
            </p:cNvPr>
            <p:cNvSpPr/>
            <p:nvPr/>
          </p:nvSpPr>
          <p:spPr>
            <a:xfrm>
              <a:off x="3236015"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3461FCB-6ED5-4680-BEF3-4C8F4C401AD2}"/>
                </a:ext>
              </a:extLst>
            </p:cNvPr>
            <p:cNvSpPr/>
            <p:nvPr/>
          </p:nvSpPr>
          <p:spPr>
            <a:xfrm>
              <a:off x="5181600" y="249555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C62D600-6E82-4A91-8A2D-254B12A80E05}"/>
                </a:ext>
              </a:extLst>
            </p:cNvPr>
            <p:cNvSpPr/>
            <p:nvPr/>
          </p:nvSpPr>
          <p:spPr>
            <a:xfrm>
              <a:off x="3819525"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69DE73C-449F-4460-BFCE-27B5ED29B63A}"/>
                </a:ext>
              </a:extLst>
            </p:cNvPr>
            <p:cNvSpPr/>
            <p:nvPr/>
          </p:nvSpPr>
          <p:spPr>
            <a:xfrm>
              <a:off x="4838700" y="3581400"/>
              <a:ext cx="685800" cy="609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369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14F01A2-13B7-4988-B957-584BE9D025BF}"/>
              </a:ext>
            </a:extLst>
          </p:cNvPr>
          <p:cNvGrpSpPr/>
          <p:nvPr/>
        </p:nvGrpSpPr>
        <p:grpSpPr>
          <a:xfrm>
            <a:off x="1586229" y="921384"/>
            <a:ext cx="9277351" cy="4792345"/>
            <a:chOff x="1574799" y="2075815"/>
            <a:chExt cx="9277351" cy="4792345"/>
          </a:xfrm>
        </p:grpSpPr>
        <p:sp>
          <p:nvSpPr>
            <p:cNvPr id="3" name="Oval 2">
              <a:extLst>
                <a:ext uri="{FF2B5EF4-FFF2-40B4-BE49-F238E27FC236}">
                  <a16:creationId xmlns:a16="http://schemas.microsoft.com/office/drawing/2014/main" id="{6269726A-0273-462F-A9E2-9A5B02843FF9}"/>
                </a:ext>
              </a:extLst>
            </p:cNvPr>
            <p:cNvSpPr/>
            <p:nvPr/>
          </p:nvSpPr>
          <p:spPr>
            <a:xfrm>
              <a:off x="3251200" y="2075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D784EB0-3312-4E89-9191-832E6AADC1E0}"/>
                </a:ext>
              </a:extLst>
            </p:cNvPr>
            <p:cNvSpPr/>
            <p:nvPr/>
          </p:nvSpPr>
          <p:spPr>
            <a:xfrm>
              <a:off x="1574799" y="20758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B1E7088-27FF-42E1-A0C8-7C56811C2AA9}"/>
                </a:ext>
              </a:extLst>
            </p:cNvPr>
            <p:cNvSpPr/>
            <p:nvPr/>
          </p:nvSpPr>
          <p:spPr>
            <a:xfrm>
              <a:off x="7430770" y="5565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CF2142D-CEFB-42F4-B9AA-C429B4C3139C}"/>
                </a:ext>
              </a:extLst>
            </p:cNvPr>
            <p:cNvSpPr/>
            <p:nvPr/>
          </p:nvSpPr>
          <p:spPr>
            <a:xfrm>
              <a:off x="9594850" y="55549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986F5DF-A691-4767-8A0F-B5F48248BB40}"/>
                </a:ext>
              </a:extLst>
            </p:cNvPr>
            <p:cNvSpPr/>
            <p:nvPr/>
          </p:nvSpPr>
          <p:spPr>
            <a:xfrm>
              <a:off x="8455660" y="42513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D382B7F-DD63-4119-974D-AE64B90E587B}"/>
                </a:ext>
              </a:extLst>
            </p:cNvPr>
            <p:cNvSpPr/>
            <p:nvPr/>
          </p:nvSpPr>
          <p:spPr>
            <a:xfrm>
              <a:off x="7407910" y="2879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A9B95E24-8437-4DD9-B6DD-EE87B04CAD0B}"/>
                </a:ext>
              </a:extLst>
            </p:cNvPr>
            <p:cNvSpPr/>
            <p:nvPr/>
          </p:nvSpPr>
          <p:spPr>
            <a:xfrm>
              <a:off x="9491980" y="2879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898100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8D9AC93-6B34-4586-8BD0-F2809084A361}"/>
              </a:ext>
            </a:extLst>
          </p:cNvPr>
          <p:cNvGrpSpPr/>
          <p:nvPr/>
        </p:nvGrpSpPr>
        <p:grpSpPr>
          <a:xfrm>
            <a:off x="1755140" y="578485"/>
            <a:ext cx="9165590" cy="5498465"/>
            <a:chOff x="1595120" y="543560"/>
            <a:chExt cx="9165590" cy="5498465"/>
          </a:xfrm>
        </p:grpSpPr>
        <p:sp>
          <p:nvSpPr>
            <p:cNvPr id="3" name="Oval 2">
              <a:extLst>
                <a:ext uri="{FF2B5EF4-FFF2-40B4-BE49-F238E27FC236}">
                  <a16:creationId xmlns:a16="http://schemas.microsoft.com/office/drawing/2014/main" id="{F77CF868-47B5-49AC-9060-7099DEDC6D02}"/>
                </a:ext>
              </a:extLst>
            </p:cNvPr>
            <p:cNvSpPr/>
            <p:nvPr/>
          </p:nvSpPr>
          <p:spPr>
            <a:xfrm>
              <a:off x="3187700" y="22282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9684E432-55BC-40C3-ADC1-E7476B861F4A}"/>
                </a:ext>
              </a:extLst>
            </p:cNvPr>
            <p:cNvSpPr/>
            <p:nvPr/>
          </p:nvSpPr>
          <p:spPr>
            <a:xfrm>
              <a:off x="4813300" y="22282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5EC70C6-EAF8-4880-91AC-1E5FE8F5AB37}"/>
                </a:ext>
              </a:extLst>
            </p:cNvPr>
            <p:cNvSpPr/>
            <p:nvPr/>
          </p:nvSpPr>
          <p:spPr>
            <a:xfrm>
              <a:off x="1595120" y="22282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79F00AF-4D59-4815-9041-868B8B0EAF43}"/>
                </a:ext>
              </a:extLst>
            </p:cNvPr>
            <p:cNvSpPr/>
            <p:nvPr/>
          </p:nvSpPr>
          <p:spPr>
            <a:xfrm>
              <a:off x="9503410" y="47390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044ADFE-8A24-4F6C-A106-2AF9DF138CE0}"/>
                </a:ext>
              </a:extLst>
            </p:cNvPr>
            <p:cNvSpPr/>
            <p:nvPr/>
          </p:nvSpPr>
          <p:spPr>
            <a:xfrm>
              <a:off x="1620520" y="5435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A7A3929-746F-4941-A838-B4357B1B1595}"/>
                </a:ext>
              </a:extLst>
            </p:cNvPr>
            <p:cNvSpPr/>
            <p:nvPr/>
          </p:nvSpPr>
          <p:spPr>
            <a:xfrm>
              <a:off x="3187700" y="5435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84D6741-D97A-43AB-95B5-15860C8659C1}"/>
                </a:ext>
              </a:extLst>
            </p:cNvPr>
            <p:cNvSpPr/>
            <p:nvPr/>
          </p:nvSpPr>
          <p:spPr>
            <a:xfrm>
              <a:off x="4813300" y="57848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088219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2E4713E-E1F4-4114-8D4C-E853CB136A85}"/>
              </a:ext>
            </a:extLst>
          </p:cNvPr>
          <p:cNvGrpSpPr/>
          <p:nvPr/>
        </p:nvGrpSpPr>
        <p:grpSpPr>
          <a:xfrm>
            <a:off x="4330700" y="190500"/>
            <a:ext cx="3065780" cy="6437312"/>
            <a:chOff x="2033270" y="212725"/>
            <a:chExt cx="3065780" cy="6437312"/>
          </a:xfrm>
        </p:grpSpPr>
        <p:sp>
          <p:nvSpPr>
            <p:cNvPr id="3" name="Oval 2">
              <a:extLst>
                <a:ext uri="{FF2B5EF4-FFF2-40B4-BE49-F238E27FC236}">
                  <a16:creationId xmlns:a16="http://schemas.microsoft.com/office/drawing/2014/main" id="{E6A580E4-EBD4-463A-BF5F-D92EE96F2C89}"/>
                </a:ext>
              </a:extLst>
            </p:cNvPr>
            <p:cNvSpPr/>
            <p:nvPr/>
          </p:nvSpPr>
          <p:spPr>
            <a:xfrm>
              <a:off x="2033270" y="2127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B21EEC6C-00A4-45D5-903E-EC85F845ED34}"/>
                </a:ext>
              </a:extLst>
            </p:cNvPr>
            <p:cNvGrpSpPr/>
            <p:nvPr/>
          </p:nvGrpSpPr>
          <p:grpSpPr>
            <a:xfrm>
              <a:off x="2033270" y="1873250"/>
              <a:ext cx="3065780" cy="4776787"/>
              <a:chOff x="2033270" y="1873250"/>
              <a:chExt cx="3065780" cy="4776787"/>
            </a:xfrm>
          </p:grpSpPr>
          <p:sp>
            <p:nvSpPr>
              <p:cNvPr id="6" name="Oval 5">
                <a:extLst>
                  <a:ext uri="{FF2B5EF4-FFF2-40B4-BE49-F238E27FC236}">
                    <a16:creationId xmlns:a16="http://schemas.microsoft.com/office/drawing/2014/main" id="{C6C1321D-515B-49A3-9FB3-0F3201B9A6CC}"/>
                  </a:ext>
                </a:extLst>
              </p:cNvPr>
              <p:cNvSpPr/>
              <p:nvPr/>
            </p:nvSpPr>
            <p:spPr>
              <a:xfrm>
                <a:off x="2033270" y="534701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37E798E-E9D8-4790-BA28-830D071CA86A}"/>
                  </a:ext>
                </a:extLst>
              </p:cNvPr>
              <p:cNvSpPr/>
              <p:nvPr/>
            </p:nvSpPr>
            <p:spPr>
              <a:xfrm>
                <a:off x="384175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3B8579B-A9F0-4C20-BA23-5C42BCA17F83}"/>
                  </a:ext>
                </a:extLst>
              </p:cNvPr>
              <p:cNvSpPr/>
              <p:nvPr/>
            </p:nvSpPr>
            <p:spPr>
              <a:xfrm>
                <a:off x="2033270" y="35617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D98A9AF-DAF1-460F-AC17-B8B5559792E0}"/>
                  </a:ext>
                </a:extLst>
              </p:cNvPr>
              <p:cNvSpPr/>
              <p:nvPr/>
            </p:nvSpPr>
            <p:spPr>
              <a:xfrm>
                <a:off x="384175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8A1CFE0-74D1-4807-9720-5A42C13DBDF5}"/>
                  </a:ext>
                </a:extLst>
              </p:cNvPr>
              <p:cNvSpPr/>
              <p:nvPr/>
            </p:nvSpPr>
            <p:spPr>
              <a:xfrm>
                <a:off x="2033270" y="18732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Oval 4">
              <a:extLst>
                <a:ext uri="{FF2B5EF4-FFF2-40B4-BE49-F238E27FC236}">
                  <a16:creationId xmlns:a16="http://schemas.microsoft.com/office/drawing/2014/main" id="{3A3C1D7E-0863-4979-AE5F-D5C7D2F772D0}"/>
                </a:ext>
              </a:extLst>
            </p:cNvPr>
            <p:cNvSpPr/>
            <p:nvPr/>
          </p:nvSpPr>
          <p:spPr>
            <a:xfrm>
              <a:off x="3841750" y="231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9400922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ED479E-04A2-4D7D-99A6-386DD2553200}"/>
              </a:ext>
            </a:extLst>
          </p:cNvPr>
          <p:cNvGrpSpPr/>
          <p:nvPr/>
        </p:nvGrpSpPr>
        <p:grpSpPr>
          <a:xfrm>
            <a:off x="3677920" y="521335"/>
            <a:ext cx="5440680" cy="5053964"/>
            <a:chOff x="3708400" y="521335"/>
            <a:chExt cx="5440680" cy="5053964"/>
          </a:xfrm>
        </p:grpSpPr>
        <p:sp>
          <p:nvSpPr>
            <p:cNvPr id="3" name="Oval 2">
              <a:extLst>
                <a:ext uri="{FF2B5EF4-FFF2-40B4-BE49-F238E27FC236}">
                  <a16:creationId xmlns:a16="http://schemas.microsoft.com/office/drawing/2014/main" id="{DD03FDA3-53E6-4976-A1CF-E16B4418298B}"/>
                </a:ext>
              </a:extLst>
            </p:cNvPr>
            <p:cNvSpPr/>
            <p:nvPr/>
          </p:nvSpPr>
          <p:spPr>
            <a:xfrm>
              <a:off x="370840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8DEDDC64-10CB-464E-8214-6749A11213C0}"/>
                </a:ext>
              </a:extLst>
            </p:cNvPr>
            <p:cNvSpPr/>
            <p:nvPr/>
          </p:nvSpPr>
          <p:spPr>
            <a:xfrm>
              <a:off x="576961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330B728-5602-4253-9EC2-0EF0336E6648}"/>
                </a:ext>
              </a:extLst>
            </p:cNvPr>
            <p:cNvSpPr/>
            <p:nvPr/>
          </p:nvSpPr>
          <p:spPr>
            <a:xfrm>
              <a:off x="3708400" y="42722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BD2CCCB-DAAD-481A-AB51-7A5215A2D5E0}"/>
                </a:ext>
              </a:extLst>
            </p:cNvPr>
            <p:cNvSpPr/>
            <p:nvPr/>
          </p:nvSpPr>
          <p:spPr>
            <a:xfrm>
              <a:off x="3708400" y="5213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D873C70-78C1-41B1-9319-78CFCA1C9702}"/>
                </a:ext>
              </a:extLst>
            </p:cNvPr>
            <p:cNvSpPr/>
            <p:nvPr/>
          </p:nvSpPr>
          <p:spPr>
            <a:xfrm>
              <a:off x="7891780" y="4272279"/>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FA53777-91CB-47FC-B6C3-3DC1D3D153E3}"/>
                </a:ext>
              </a:extLst>
            </p:cNvPr>
            <p:cNvSpPr/>
            <p:nvPr/>
          </p:nvSpPr>
          <p:spPr>
            <a:xfrm>
              <a:off x="789178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1E36062-84BF-4F68-9AC8-7C9D43C7F4B7}"/>
                </a:ext>
              </a:extLst>
            </p:cNvPr>
            <p:cNvSpPr/>
            <p:nvPr/>
          </p:nvSpPr>
          <p:spPr>
            <a:xfrm>
              <a:off x="7891780" y="5213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5981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FA0BFFF-50FC-46F9-A1AA-102FE8791BD9}"/>
              </a:ext>
            </a:extLst>
          </p:cNvPr>
          <p:cNvGrpSpPr/>
          <p:nvPr/>
        </p:nvGrpSpPr>
        <p:grpSpPr>
          <a:xfrm>
            <a:off x="1226116" y="796088"/>
            <a:ext cx="9892595" cy="5236793"/>
            <a:chOff x="1166880" y="798286"/>
            <a:chExt cx="9892595" cy="5236793"/>
          </a:xfrm>
        </p:grpSpPr>
        <p:sp>
          <p:nvSpPr>
            <p:cNvPr id="3" name="Oval 2">
              <a:extLst>
                <a:ext uri="{FF2B5EF4-FFF2-40B4-BE49-F238E27FC236}">
                  <a16:creationId xmlns:a16="http://schemas.microsoft.com/office/drawing/2014/main" id="{8C1494F8-00FF-4B9C-AC66-D75C5B8BEFE5}"/>
                </a:ext>
              </a:extLst>
            </p:cNvPr>
            <p:cNvSpPr/>
            <p:nvPr/>
          </p:nvSpPr>
          <p:spPr>
            <a:xfrm>
              <a:off x="3339464" y="798286"/>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D1A820B-44C1-4AEE-A2B0-2268B516F3E5}"/>
                </a:ext>
              </a:extLst>
            </p:cNvPr>
            <p:cNvSpPr/>
            <p:nvPr/>
          </p:nvSpPr>
          <p:spPr>
            <a:xfrm>
              <a:off x="7599407" y="798286"/>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CD0ED403-814E-41A6-A15D-79988C624EC4}"/>
                </a:ext>
              </a:extLst>
            </p:cNvPr>
            <p:cNvSpPr/>
            <p:nvPr/>
          </p:nvSpPr>
          <p:spPr>
            <a:xfrm>
              <a:off x="9753189" y="2819399"/>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079E462-DBB4-441E-94C4-C51DCA2DD4E1}"/>
                </a:ext>
              </a:extLst>
            </p:cNvPr>
            <p:cNvSpPr/>
            <p:nvPr/>
          </p:nvSpPr>
          <p:spPr>
            <a:xfrm>
              <a:off x="5442855" y="2819399"/>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4E5BB26-E477-49CF-A2A6-5BE12A915E03}"/>
                </a:ext>
              </a:extLst>
            </p:cNvPr>
            <p:cNvSpPr/>
            <p:nvPr/>
          </p:nvSpPr>
          <p:spPr>
            <a:xfrm>
              <a:off x="7599407" y="4815879"/>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5E8665D-EAC5-4801-9611-1FD1B6E442AE}"/>
                </a:ext>
              </a:extLst>
            </p:cNvPr>
            <p:cNvSpPr/>
            <p:nvPr/>
          </p:nvSpPr>
          <p:spPr>
            <a:xfrm>
              <a:off x="1166880" y="2804885"/>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75B48AB9-32BF-4B5C-BBFF-13FE08E247C9}"/>
                </a:ext>
              </a:extLst>
            </p:cNvPr>
            <p:cNvSpPr/>
            <p:nvPr/>
          </p:nvSpPr>
          <p:spPr>
            <a:xfrm>
              <a:off x="3339464" y="4815879"/>
              <a:ext cx="1306286"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7450029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56738B3-3903-48BC-A102-7E65527B2886}"/>
              </a:ext>
            </a:extLst>
          </p:cNvPr>
          <p:cNvGrpSpPr/>
          <p:nvPr/>
        </p:nvGrpSpPr>
        <p:grpSpPr>
          <a:xfrm>
            <a:off x="3460750" y="407670"/>
            <a:ext cx="5448300" cy="5878195"/>
            <a:chOff x="3460750" y="407670"/>
            <a:chExt cx="5448300" cy="5878195"/>
          </a:xfrm>
        </p:grpSpPr>
        <p:sp>
          <p:nvSpPr>
            <p:cNvPr id="3" name="Oval 2">
              <a:extLst>
                <a:ext uri="{FF2B5EF4-FFF2-40B4-BE49-F238E27FC236}">
                  <a16:creationId xmlns:a16="http://schemas.microsoft.com/office/drawing/2014/main" id="{321A7EB2-6BE4-4327-93DF-B72581B26307}"/>
                </a:ext>
              </a:extLst>
            </p:cNvPr>
            <p:cNvSpPr/>
            <p:nvPr/>
          </p:nvSpPr>
          <p:spPr>
            <a:xfrm>
              <a:off x="5607050" y="49828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1ACD14A0-AF76-4C35-A03C-E64C10390A9D}"/>
                </a:ext>
              </a:extLst>
            </p:cNvPr>
            <p:cNvGrpSpPr/>
            <p:nvPr/>
          </p:nvGrpSpPr>
          <p:grpSpPr>
            <a:xfrm>
              <a:off x="3460750" y="407670"/>
              <a:ext cx="5448300" cy="4072890"/>
              <a:chOff x="2933700" y="140335"/>
              <a:chExt cx="5448300" cy="4072890"/>
            </a:xfrm>
          </p:grpSpPr>
          <p:sp>
            <p:nvSpPr>
              <p:cNvPr id="5" name="Oval 4">
                <a:extLst>
                  <a:ext uri="{FF2B5EF4-FFF2-40B4-BE49-F238E27FC236}">
                    <a16:creationId xmlns:a16="http://schemas.microsoft.com/office/drawing/2014/main" id="{D721DE8B-7D14-4A79-A1EE-962E59FC54EA}"/>
                  </a:ext>
                </a:extLst>
              </p:cNvPr>
              <p:cNvSpPr/>
              <p:nvPr/>
            </p:nvSpPr>
            <p:spPr>
              <a:xfrm>
                <a:off x="7124700" y="29102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49CA861-5176-4DEE-B515-5AF019411FFB}"/>
                  </a:ext>
                </a:extLst>
              </p:cNvPr>
              <p:cNvSpPr/>
              <p:nvPr/>
            </p:nvSpPr>
            <p:spPr>
              <a:xfrm>
                <a:off x="2933700" y="2872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69C02F3A-3767-481C-9BE1-10D7FDD69CB0}"/>
                  </a:ext>
                </a:extLst>
              </p:cNvPr>
              <p:cNvSpPr/>
              <p:nvPr/>
            </p:nvSpPr>
            <p:spPr>
              <a:xfrm>
                <a:off x="5080000" y="28727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D0504E8-324F-4FFE-8661-DF52BFBA58C1}"/>
                  </a:ext>
                </a:extLst>
              </p:cNvPr>
              <p:cNvSpPr/>
              <p:nvPr/>
            </p:nvSpPr>
            <p:spPr>
              <a:xfrm>
                <a:off x="6057900" y="14897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D3F29FE-B109-430A-B20E-0C2A097E163C}"/>
                  </a:ext>
                </a:extLst>
              </p:cNvPr>
              <p:cNvSpPr/>
              <p:nvPr/>
            </p:nvSpPr>
            <p:spPr>
              <a:xfrm>
                <a:off x="3975100" y="14935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94947B0-8ADE-4D2B-8651-5E5C19897D6E}"/>
                  </a:ext>
                </a:extLst>
              </p:cNvPr>
              <p:cNvSpPr/>
              <p:nvPr/>
            </p:nvSpPr>
            <p:spPr>
              <a:xfrm>
                <a:off x="5029200" y="1403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7632881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4939C9-1BCB-4CB8-B6D2-E915090CA2DC}"/>
              </a:ext>
            </a:extLst>
          </p:cNvPr>
          <p:cNvGrpSpPr/>
          <p:nvPr/>
        </p:nvGrpSpPr>
        <p:grpSpPr>
          <a:xfrm>
            <a:off x="1730373" y="538207"/>
            <a:ext cx="8805771" cy="5781585"/>
            <a:chOff x="1730375" y="543379"/>
            <a:chExt cx="8805771" cy="5781585"/>
          </a:xfrm>
        </p:grpSpPr>
        <p:sp>
          <p:nvSpPr>
            <p:cNvPr id="3" name="Oval 2">
              <a:extLst>
                <a:ext uri="{FF2B5EF4-FFF2-40B4-BE49-F238E27FC236}">
                  <a16:creationId xmlns:a16="http://schemas.microsoft.com/office/drawing/2014/main" id="{D3F1FAFD-2802-47F3-9A44-95CAC318D285}"/>
                </a:ext>
              </a:extLst>
            </p:cNvPr>
            <p:cNvSpPr/>
            <p:nvPr/>
          </p:nvSpPr>
          <p:spPr>
            <a:xfrm>
              <a:off x="1730375" y="543379"/>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00ADCA57-3370-4318-A628-5C014726135B}"/>
                </a:ext>
              </a:extLst>
            </p:cNvPr>
            <p:cNvSpPr/>
            <p:nvPr/>
          </p:nvSpPr>
          <p:spPr>
            <a:xfrm>
              <a:off x="5235575" y="543379"/>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E6FFDD9-1D54-419E-A1A7-53BBDEFB7F3A}"/>
                </a:ext>
              </a:extLst>
            </p:cNvPr>
            <p:cNvSpPr/>
            <p:nvPr/>
          </p:nvSpPr>
          <p:spPr>
            <a:xfrm>
              <a:off x="9287917" y="543379"/>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228AF719-84B1-4F4D-A369-33FE64C1873D}"/>
                </a:ext>
              </a:extLst>
            </p:cNvPr>
            <p:cNvSpPr/>
            <p:nvPr/>
          </p:nvSpPr>
          <p:spPr>
            <a:xfrm>
              <a:off x="3522889" y="2826657"/>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EBFB591-45BF-4F5E-8D40-BB6A73043858}"/>
                </a:ext>
              </a:extLst>
            </p:cNvPr>
            <p:cNvSpPr/>
            <p:nvPr/>
          </p:nvSpPr>
          <p:spPr>
            <a:xfrm>
              <a:off x="7427232" y="2826657"/>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ABA34F8-452F-4A3C-B8BE-683322B04A5D}"/>
                </a:ext>
              </a:extLst>
            </p:cNvPr>
            <p:cNvSpPr/>
            <p:nvPr/>
          </p:nvSpPr>
          <p:spPr>
            <a:xfrm>
              <a:off x="5235575" y="5120278"/>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BE03FE0-666D-43E5-A7C5-01B282673099}"/>
                </a:ext>
              </a:extLst>
            </p:cNvPr>
            <p:cNvSpPr/>
            <p:nvPr/>
          </p:nvSpPr>
          <p:spPr>
            <a:xfrm>
              <a:off x="9287916" y="5120278"/>
              <a:ext cx="1248229" cy="120468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743172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555189C-1F1B-461D-B112-395C5B6224E9}"/>
              </a:ext>
            </a:extLst>
          </p:cNvPr>
          <p:cNvGrpSpPr/>
          <p:nvPr/>
        </p:nvGrpSpPr>
        <p:grpSpPr>
          <a:xfrm>
            <a:off x="2070628" y="810419"/>
            <a:ext cx="8697288" cy="5164947"/>
            <a:chOff x="2049137" y="789357"/>
            <a:chExt cx="8697288" cy="5164947"/>
          </a:xfrm>
        </p:grpSpPr>
        <p:sp>
          <p:nvSpPr>
            <p:cNvPr id="3" name="Oval 2">
              <a:extLst>
                <a:ext uri="{FF2B5EF4-FFF2-40B4-BE49-F238E27FC236}">
                  <a16:creationId xmlns:a16="http://schemas.microsoft.com/office/drawing/2014/main" id="{72010ABA-9A0A-4DFF-A285-31E91D9F2D5E}"/>
                </a:ext>
              </a:extLst>
            </p:cNvPr>
            <p:cNvSpPr/>
            <p:nvPr/>
          </p:nvSpPr>
          <p:spPr>
            <a:xfrm>
              <a:off x="2049137" y="1458639"/>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203D543-7B43-48D7-94A5-2E613B67104B}"/>
                </a:ext>
              </a:extLst>
            </p:cNvPr>
            <p:cNvSpPr/>
            <p:nvPr/>
          </p:nvSpPr>
          <p:spPr>
            <a:xfrm>
              <a:off x="2915946" y="2783588"/>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6D136D79-9552-4562-B9A5-E2846D88C8D1}"/>
                </a:ext>
              </a:extLst>
            </p:cNvPr>
            <p:cNvSpPr/>
            <p:nvPr/>
          </p:nvSpPr>
          <p:spPr>
            <a:xfrm>
              <a:off x="3962549" y="4176271"/>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17DE89D-B55E-4316-9C17-ED9FED59D337}"/>
                </a:ext>
              </a:extLst>
            </p:cNvPr>
            <p:cNvSpPr/>
            <p:nvPr/>
          </p:nvSpPr>
          <p:spPr>
            <a:xfrm>
              <a:off x="9647806" y="789357"/>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C0A809A-F739-464E-A1FF-6A57E4762EB3}"/>
                </a:ext>
              </a:extLst>
            </p:cNvPr>
            <p:cNvSpPr/>
            <p:nvPr/>
          </p:nvSpPr>
          <p:spPr>
            <a:xfrm>
              <a:off x="9699822" y="2145082"/>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EC275EF-A735-46AF-BB3B-1EC0D95531ED}"/>
                </a:ext>
              </a:extLst>
            </p:cNvPr>
            <p:cNvSpPr/>
            <p:nvPr/>
          </p:nvSpPr>
          <p:spPr>
            <a:xfrm>
              <a:off x="9699822" y="3596885"/>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759986A-0328-4AD2-BC74-4D8FE67E52D2}"/>
                </a:ext>
              </a:extLst>
            </p:cNvPr>
            <p:cNvSpPr/>
            <p:nvPr/>
          </p:nvSpPr>
          <p:spPr>
            <a:xfrm>
              <a:off x="9699821" y="4934148"/>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24440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E0CF93A-8578-4DEC-ADFE-B157C221686F}"/>
              </a:ext>
            </a:extLst>
          </p:cNvPr>
          <p:cNvGrpSpPr/>
          <p:nvPr/>
        </p:nvGrpSpPr>
        <p:grpSpPr>
          <a:xfrm>
            <a:off x="1527771" y="1597620"/>
            <a:ext cx="9120531" cy="2482199"/>
            <a:chOff x="1426174" y="1572877"/>
            <a:chExt cx="9120531" cy="2482199"/>
          </a:xfrm>
        </p:grpSpPr>
        <p:sp>
          <p:nvSpPr>
            <p:cNvPr id="3" name="Oval 2">
              <a:extLst>
                <a:ext uri="{FF2B5EF4-FFF2-40B4-BE49-F238E27FC236}">
                  <a16:creationId xmlns:a16="http://schemas.microsoft.com/office/drawing/2014/main" id="{F79C9EDE-6044-41DD-84BA-E96D896DAA34}"/>
                </a:ext>
              </a:extLst>
            </p:cNvPr>
            <p:cNvSpPr/>
            <p:nvPr/>
          </p:nvSpPr>
          <p:spPr>
            <a:xfrm>
              <a:off x="1426174" y="3034022"/>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E3239E9-FBD1-4F4E-BC89-39658E22F767}"/>
                </a:ext>
              </a:extLst>
            </p:cNvPr>
            <p:cNvSpPr/>
            <p:nvPr/>
          </p:nvSpPr>
          <p:spPr>
            <a:xfrm>
              <a:off x="3254974" y="3034022"/>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7BA9E93-06BD-415E-91C3-E2090E39FA09}"/>
                </a:ext>
              </a:extLst>
            </p:cNvPr>
            <p:cNvSpPr/>
            <p:nvPr/>
          </p:nvSpPr>
          <p:spPr>
            <a:xfrm>
              <a:off x="5064698" y="3012575"/>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0F1D3D6-B46C-455E-AE14-7C40DA8DA7A5}"/>
                </a:ext>
              </a:extLst>
            </p:cNvPr>
            <p:cNvSpPr/>
            <p:nvPr/>
          </p:nvSpPr>
          <p:spPr>
            <a:xfrm>
              <a:off x="7604698" y="3034920"/>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CE506E9-1B2D-48ED-A73C-9D2E96F85148}"/>
                </a:ext>
              </a:extLst>
            </p:cNvPr>
            <p:cNvSpPr/>
            <p:nvPr/>
          </p:nvSpPr>
          <p:spPr>
            <a:xfrm>
              <a:off x="7604698" y="1625755"/>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C91396A-7BDA-4E80-B332-7F5A5869CF61}"/>
                </a:ext>
              </a:extLst>
            </p:cNvPr>
            <p:cNvSpPr/>
            <p:nvPr/>
          </p:nvSpPr>
          <p:spPr>
            <a:xfrm>
              <a:off x="9500102" y="1572877"/>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D28621E2-DC88-4AD9-9575-8D4883800A43}"/>
                </a:ext>
              </a:extLst>
            </p:cNvPr>
            <p:cNvSpPr/>
            <p:nvPr/>
          </p:nvSpPr>
          <p:spPr>
            <a:xfrm>
              <a:off x="9500101" y="3034022"/>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43484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9B8093B-8F21-426A-8B06-84F4A6F52F85}"/>
              </a:ext>
            </a:extLst>
          </p:cNvPr>
          <p:cNvGrpSpPr/>
          <p:nvPr/>
        </p:nvGrpSpPr>
        <p:grpSpPr>
          <a:xfrm>
            <a:off x="5661479" y="549275"/>
            <a:ext cx="1419679" cy="5388792"/>
            <a:chOff x="5687786" y="549275"/>
            <a:chExt cx="1419679" cy="5388792"/>
          </a:xfrm>
        </p:grpSpPr>
        <p:sp>
          <p:nvSpPr>
            <p:cNvPr id="3" name="Oval 2">
              <a:extLst>
                <a:ext uri="{FF2B5EF4-FFF2-40B4-BE49-F238E27FC236}">
                  <a16:creationId xmlns:a16="http://schemas.microsoft.com/office/drawing/2014/main" id="{BDB10E55-7B02-4AB2-BB3B-6ACB1B79228E}"/>
                </a:ext>
              </a:extLst>
            </p:cNvPr>
            <p:cNvSpPr/>
            <p:nvPr/>
          </p:nvSpPr>
          <p:spPr>
            <a:xfrm>
              <a:off x="5687786" y="5492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BB46053-37A1-48C6-8F28-B1813880DFA0}"/>
                </a:ext>
              </a:extLst>
            </p:cNvPr>
            <p:cNvSpPr/>
            <p:nvPr/>
          </p:nvSpPr>
          <p:spPr>
            <a:xfrm>
              <a:off x="5850165" y="4635047"/>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056454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9E4D301-1DB7-45BF-AA7F-D6A1D7C7A821}"/>
              </a:ext>
            </a:extLst>
          </p:cNvPr>
          <p:cNvGrpSpPr/>
          <p:nvPr/>
        </p:nvGrpSpPr>
        <p:grpSpPr>
          <a:xfrm>
            <a:off x="1768349" y="2207601"/>
            <a:ext cx="9002915" cy="2322766"/>
            <a:chOff x="1769449" y="2101174"/>
            <a:chExt cx="9002915" cy="2322766"/>
          </a:xfrm>
        </p:grpSpPr>
        <p:sp>
          <p:nvSpPr>
            <p:cNvPr id="3" name="Oval 2">
              <a:extLst>
                <a:ext uri="{FF2B5EF4-FFF2-40B4-BE49-F238E27FC236}">
                  <a16:creationId xmlns:a16="http://schemas.microsoft.com/office/drawing/2014/main" id="{B3C846D8-FAC4-4A2E-AAF9-F7DDE5C591AE}"/>
                </a:ext>
              </a:extLst>
            </p:cNvPr>
            <p:cNvSpPr/>
            <p:nvPr/>
          </p:nvSpPr>
          <p:spPr>
            <a:xfrm>
              <a:off x="2988649" y="2154052"/>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A13FD96E-031F-4C26-A4A2-894CCD74BB44}"/>
                </a:ext>
              </a:extLst>
            </p:cNvPr>
            <p:cNvSpPr/>
            <p:nvPr/>
          </p:nvSpPr>
          <p:spPr>
            <a:xfrm>
              <a:off x="1769449" y="3403784"/>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03C63AA5-86F6-4F85-93A8-BE1BCB6FF492}"/>
                </a:ext>
              </a:extLst>
            </p:cNvPr>
            <p:cNvSpPr/>
            <p:nvPr/>
          </p:nvSpPr>
          <p:spPr>
            <a:xfrm>
              <a:off x="4251898" y="3343677"/>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E0E7D0C-6853-474B-874D-0D425A195FD4}"/>
                </a:ext>
              </a:extLst>
            </p:cNvPr>
            <p:cNvSpPr/>
            <p:nvPr/>
          </p:nvSpPr>
          <p:spPr>
            <a:xfrm>
              <a:off x="7604697" y="2101174"/>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B32A759-6606-447C-A5E2-478BF6A4293E}"/>
                </a:ext>
              </a:extLst>
            </p:cNvPr>
            <p:cNvSpPr/>
            <p:nvPr/>
          </p:nvSpPr>
          <p:spPr>
            <a:xfrm>
              <a:off x="9725761" y="2101174"/>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9C4AB2D-FF74-48E6-B9A9-F09291E5CFC2}"/>
                </a:ext>
              </a:extLst>
            </p:cNvPr>
            <p:cNvSpPr/>
            <p:nvPr/>
          </p:nvSpPr>
          <p:spPr>
            <a:xfrm>
              <a:off x="7604696" y="3343677"/>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74DD76A-D19C-4B7A-A547-066567FCF876}"/>
                </a:ext>
              </a:extLst>
            </p:cNvPr>
            <p:cNvSpPr/>
            <p:nvPr/>
          </p:nvSpPr>
          <p:spPr>
            <a:xfrm>
              <a:off x="9725760" y="3343677"/>
              <a:ext cx="1046603"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766257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D1606EC-5778-4D1E-B547-6C76C1DBCBE0}"/>
              </a:ext>
            </a:extLst>
          </p:cNvPr>
          <p:cNvGrpSpPr/>
          <p:nvPr/>
        </p:nvGrpSpPr>
        <p:grpSpPr>
          <a:xfrm>
            <a:off x="3931834" y="1157966"/>
            <a:ext cx="4572000" cy="4542068"/>
            <a:chOff x="2286000" y="1096732"/>
            <a:chExt cx="4572000" cy="4542068"/>
          </a:xfrm>
        </p:grpSpPr>
        <p:sp>
          <p:nvSpPr>
            <p:cNvPr id="3" name="Oval 2">
              <a:extLst>
                <a:ext uri="{FF2B5EF4-FFF2-40B4-BE49-F238E27FC236}">
                  <a16:creationId xmlns:a16="http://schemas.microsoft.com/office/drawing/2014/main" id="{C17E3FF7-FECC-4C5A-98A9-A7C5B893D554}"/>
                </a:ext>
              </a:extLst>
            </p:cNvPr>
            <p:cNvSpPr/>
            <p:nvPr/>
          </p:nvSpPr>
          <p:spPr>
            <a:xfrm>
              <a:off x="4035898"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5DB2D05-7599-4B70-A831-7A87520DB62D}"/>
                </a:ext>
              </a:extLst>
            </p:cNvPr>
            <p:cNvSpPr/>
            <p:nvPr/>
          </p:nvSpPr>
          <p:spPr>
            <a:xfrm>
              <a:off x="4112276" y="45420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8A5EEF6-1E66-4B31-B8CB-92F6E1A68814}"/>
                </a:ext>
              </a:extLst>
            </p:cNvPr>
            <p:cNvSpPr/>
            <p:nvPr/>
          </p:nvSpPr>
          <p:spPr>
            <a:xfrm>
              <a:off x="2286000" y="1096732"/>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79E3B10-BB19-4FF2-858B-5E049A6DC1BF}"/>
                </a:ext>
              </a:extLst>
            </p:cNvPr>
            <p:cNvSpPr/>
            <p:nvPr/>
          </p:nvSpPr>
          <p:spPr>
            <a:xfrm>
              <a:off x="2286000" y="2895600"/>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EE7F5ED2-CD85-4710-8097-1567D02A1154}"/>
                </a:ext>
              </a:extLst>
            </p:cNvPr>
            <p:cNvSpPr/>
            <p:nvPr/>
          </p:nvSpPr>
          <p:spPr>
            <a:xfrm>
              <a:off x="40358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2D2A0FA-2C35-4DB1-A01C-50309B471086}"/>
                </a:ext>
              </a:extLst>
            </p:cNvPr>
            <p:cNvSpPr/>
            <p:nvPr/>
          </p:nvSpPr>
          <p:spPr>
            <a:xfrm>
              <a:off x="5864698" y="46182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4B4C893-375B-4222-B525-D4280B0D0D68}"/>
                </a:ext>
              </a:extLst>
            </p:cNvPr>
            <p:cNvSpPr/>
            <p:nvPr/>
          </p:nvSpPr>
          <p:spPr>
            <a:xfrm>
              <a:off x="5788498" y="2865667"/>
              <a:ext cx="993302" cy="102053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717582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8 dots</a:t>
            </a:r>
          </a:p>
        </p:txBody>
      </p:sp>
    </p:spTree>
    <p:extLst>
      <p:ext uri="{BB962C8B-B14F-4D97-AF65-F5344CB8AC3E}">
        <p14:creationId xmlns:p14="http://schemas.microsoft.com/office/powerpoint/2010/main" val="98635216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F080967-0E5F-4470-9D87-766332F132BB}"/>
              </a:ext>
            </a:extLst>
          </p:cNvPr>
          <p:cNvGrpSpPr/>
          <p:nvPr/>
        </p:nvGrpSpPr>
        <p:grpSpPr>
          <a:xfrm>
            <a:off x="1269765" y="1285722"/>
            <a:ext cx="9760131" cy="3967480"/>
            <a:chOff x="1484866" y="1118660"/>
            <a:chExt cx="9760131" cy="3967480"/>
          </a:xfrm>
        </p:grpSpPr>
        <p:grpSp>
          <p:nvGrpSpPr>
            <p:cNvPr id="3" name="Group 2">
              <a:extLst>
                <a:ext uri="{FF2B5EF4-FFF2-40B4-BE49-F238E27FC236}">
                  <a16:creationId xmlns:a16="http://schemas.microsoft.com/office/drawing/2014/main" id="{60389DCD-BDE3-48C3-B817-8D653FF5B8F0}"/>
                </a:ext>
              </a:extLst>
            </p:cNvPr>
            <p:cNvGrpSpPr/>
            <p:nvPr/>
          </p:nvGrpSpPr>
          <p:grpSpPr>
            <a:xfrm>
              <a:off x="1484866" y="1118660"/>
              <a:ext cx="9760131" cy="3967480"/>
              <a:chOff x="1223555" y="1502001"/>
              <a:chExt cx="9760131" cy="3967480"/>
            </a:xfrm>
          </p:grpSpPr>
          <p:sp>
            <p:nvSpPr>
              <p:cNvPr id="6" name="Oval 5">
                <a:extLst>
                  <a:ext uri="{FF2B5EF4-FFF2-40B4-BE49-F238E27FC236}">
                    <a16:creationId xmlns:a16="http://schemas.microsoft.com/office/drawing/2014/main" id="{0F664D18-32B5-4085-9988-98DE29ECF87E}"/>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D2E4605-F6B7-4A08-9ED2-C639B2C5CFB2}"/>
                  </a:ext>
                </a:extLst>
              </p:cNvPr>
              <p:cNvSpPr/>
              <p:nvPr/>
            </p:nvSpPr>
            <p:spPr>
              <a:xfrm>
                <a:off x="338400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1625A97-CF5C-43BB-886E-B57E71AB0A07}"/>
                  </a:ext>
                </a:extLst>
              </p:cNvPr>
              <p:cNvSpPr/>
              <p:nvPr/>
            </p:nvSpPr>
            <p:spPr>
              <a:xfrm>
                <a:off x="129612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A585361-0681-4F36-AF42-4C30995EC938}"/>
                  </a:ext>
                </a:extLst>
              </p:cNvPr>
              <p:cNvSpPr/>
              <p:nvPr/>
            </p:nvSpPr>
            <p:spPr>
              <a:xfrm>
                <a:off x="76635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A5EC025-33A6-4AAE-AB10-30E55B1E690F}"/>
                  </a:ext>
                </a:extLst>
              </p:cNvPr>
              <p:cNvSpPr/>
              <p:nvPr/>
            </p:nvSpPr>
            <p:spPr>
              <a:xfrm>
                <a:off x="9749972"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26B97F6-97E5-4630-959A-7B526CEE641C}"/>
                  </a:ext>
                </a:extLst>
              </p:cNvPr>
              <p:cNvSpPr/>
              <p:nvPr/>
            </p:nvSpPr>
            <p:spPr>
              <a:xfrm>
                <a:off x="1223555" y="4221253"/>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E9F273BB-795F-45E6-B393-DBC08045078E}"/>
                </a:ext>
              </a:extLst>
            </p:cNvPr>
            <p:cNvSpPr/>
            <p:nvPr/>
          </p:nvSpPr>
          <p:spPr>
            <a:xfrm>
              <a:off x="3645317"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6B3616A-D995-4DCD-9530-0D20C0D9B130}"/>
                </a:ext>
              </a:extLst>
            </p:cNvPr>
            <p:cNvSpPr/>
            <p:nvPr/>
          </p:nvSpPr>
          <p:spPr>
            <a:xfrm>
              <a:off x="5740454"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2364693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1B8474B-E8DB-483A-BC82-5FADF5D154FA}"/>
              </a:ext>
            </a:extLst>
          </p:cNvPr>
          <p:cNvGrpSpPr/>
          <p:nvPr/>
        </p:nvGrpSpPr>
        <p:grpSpPr>
          <a:xfrm>
            <a:off x="4451350" y="193675"/>
            <a:ext cx="3018790" cy="6497637"/>
            <a:chOff x="4451350" y="193675"/>
            <a:chExt cx="3018790" cy="6497637"/>
          </a:xfrm>
        </p:grpSpPr>
        <p:sp>
          <p:nvSpPr>
            <p:cNvPr id="3" name="Oval 2">
              <a:extLst>
                <a:ext uri="{FF2B5EF4-FFF2-40B4-BE49-F238E27FC236}">
                  <a16:creationId xmlns:a16="http://schemas.microsoft.com/office/drawing/2014/main" id="{8BF9B236-64B2-431A-822F-2EA7AD656774}"/>
                </a:ext>
              </a:extLst>
            </p:cNvPr>
            <p:cNvSpPr/>
            <p:nvPr/>
          </p:nvSpPr>
          <p:spPr>
            <a:xfrm>
              <a:off x="445135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00E1588-80CA-4961-B6EA-8B2AE4B3F6F8}"/>
                </a:ext>
              </a:extLst>
            </p:cNvPr>
            <p:cNvSpPr/>
            <p:nvPr/>
          </p:nvSpPr>
          <p:spPr>
            <a:xfrm>
              <a:off x="445135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74BD757-D645-4C40-90F9-F9D1605C47B9}"/>
                </a:ext>
              </a:extLst>
            </p:cNvPr>
            <p:cNvSpPr/>
            <p:nvPr/>
          </p:nvSpPr>
          <p:spPr>
            <a:xfrm>
              <a:off x="445135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A36E9C2-B44E-481F-A249-281D9EFA92B9}"/>
                </a:ext>
              </a:extLst>
            </p:cNvPr>
            <p:cNvSpPr/>
            <p:nvPr/>
          </p:nvSpPr>
          <p:spPr>
            <a:xfrm>
              <a:off x="6212840" y="53882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D9D3E8B-7FF2-4B53-8BC2-48419426620B}"/>
                </a:ext>
              </a:extLst>
            </p:cNvPr>
            <p:cNvSpPr/>
            <p:nvPr/>
          </p:nvSpPr>
          <p:spPr>
            <a:xfrm>
              <a:off x="6212840" y="362585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9F630B2-7F3C-4DAF-A6A8-CC6530437E6A}"/>
                </a:ext>
              </a:extLst>
            </p:cNvPr>
            <p:cNvSpPr/>
            <p:nvPr/>
          </p:nvSpPr>
          <p:spPr>
            <a:xfrm>
              <a:off x="4451350" y="18395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4028434-C922-46C3-8D84-960F5A306496}"/>
                </a:ext>
              </a:extLst>
            </p:cNvPr>
            <p:cNvSpPr/>
            <p:nvPr/>
          </p:nvSpPr>
          <p:spPr>
            <a:xfrm>
              <a:off x="6212840" y="18465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5E559A4-2F71-4C69-87EF-F2B1A3E49A29}"/>
                </a:ext>
              </a:extLst>
            </p:cNvPr>
            <p:cNvSpPr/>
            <p:nvPr/>
          </p:nvSpPr>
          <p:spPr>
            <a:xfrm>
              <a:off x="6212840" y="1936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0210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C4CB8DC-9FF1-4A45-BB6F-E83C62BAD22E}"/>
              </a:ext>
            </a:extLst>
          </p:cNvPr>
          <p:cNvGrpSpPr/>
          <p:nvPr/>
        </p:nvGrpSpPr>
        <p:grpSpPr>
          <a:xfrm>
            <a:off x="2180272" y="1496377"/>
            <a:ext cx="7278688" cy="3071495"/>
            <a:chOff x="277812" y="612140"/>
            <a:chExt cx="7278688" cy="3071495"/>
          </a:xfrm>
        </p:grpSpPr>
        <p:sp>
          <p:nvSpPr>
            <p:cNvPr id="3" name="Oval 2">
              <a:extLst>
                <a:ext uri="{FF2B5EF4-FFF2-40B4-BE49-F238E27FC236}">
                  <a16:creationId xmlns:a16="http://schemas.microsoft.com/office/drawing/2014/main" id="{BEF4AF9E-B441-492B-A269-61CEBD80AB6F}"/>
                </a:ext>
              </a:extLst>
            </p:cNvPr>
            <p:cNvSpPr/>
            <p:nvPr/>
          </p:nvSpPr>
          <p:spPr>
            <a:xfrm>
              <a:off x="323215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D8C6E9F6-63E8-475C-A8A6-90963C743D41}"/>
                </a:ext>
              </a:extLst>
            </p:cNvPr>
            <p:cNvSpPr/>
            <p:nvPr/>
          </p:nvSpPr>
          <p:spPr>
            <a:xfrm>
              <a:off x="479425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B3438D3-6880-4E56-94F6-6A6AD6AA30AE}"/>
                </a:ext>
              </a:extLst>
            </p:cNvPr>
            <p:cNvSpPr/>
            <p:nvPr/>
          </p:nvSpPr>
          <p:spPr>
            <a:xfrm>
              <a:off x="629920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5BB0B86-284B-43ED-BA65-3F2D143498EF}"/>
                </a:ext>
              </a:extLst>
            </p:cNvPr>
            <p:cNvSpPr/>
            <p:nvPr/>
          </p:nvSpPr>
          <p:spPr>
            <a:xfrm>
              <a:off x="172720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EFC5FDD-8D19-478F-9551-6BF8389E330A}"/>
                </a:ext>
              </a:extLst>
            </p:cNvPr>
            <p:cNvSpPr/>
            <p:nvPr/>
          </p:nvSpPr>
          <p:spPr>
            <a:xfrm>
              <a:off x="277812" y="612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823DD58-2D9B-499D-8A64-125446C3D60C}"/>
                </a:ext>
              </a:extLst>
            </p:cNvPr>
            <p:cNvSpPr/>
            <p:nvPr/>
          </p:nvSpPr>
          <p:spPr>
            <a:xfrm>
              <a:off x="1727200" y="612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E72E9FB-73F2-4B18-9BA9-D21640E91FDA}"/>
                </a:ext>
              </a:extLst>
            </p:cNvPr>
            <p:cNvSpPr/>
            <p:nvPr/>
          </p:nvSpPr>
          <p:spPr>
            <a:xfrm>
              <a:off x="3232150" y="61214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169313B2-4269-43E0-B980-0D33CB1CE157}"/>
                </a:ext>
              </a:extLst>
            </p:cNvPr>
            <p:cNvSpPr/>
            <p:nvPr/>
          </p:nvSpPr>
          <p:spPr>
            <a:xfrm>
              <a:off x="4794250" y="6394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4923066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5D29B86-F9A0-43F2-88E9-8FB4F2A0B60D}"/>
              </a:ext>
            </a:extLst>
          </p:cNvPr>
          <p:cNvGrpSpPr/>
          <p:nvPr/>
        </p:nvGrpSpPr>
        <p:grpSpPr>
          <a:xfrm>
            <a:off x="1125220" y="547370"/>
            <a:ext cx="9959340" cy="5638800"/>
            <a:chOff x="1125220" y="650875"/>
            <a:chExt cx="9959340" cy="5638800"/>
          </a:xfrm>
        </p:grpSpPr>
        <p:grpSp>
          <p:nvGrpSpPr>
            <p:cNvPr id="3" name="Group 2">
              <a:extLst>
                <a:ext uri="{FF2B5EF4-FFF2-40B4-BE49-F238E27FC236}">
                  <a16:creationId xmlns:a16="http://schemas.microsoft.com/office/drawing/2014/main" id="{6E4ECB3C-5B6E-4F1A-8BAE-1111D9AD9822}"/>
                </a:ext>
              </a:extLst>
            </p:cNvPr>
            <p:cNvGrpSpPr/>
            <p:nvPr/>
          </p:nvGrpSpPr>
          <p:grpSpPr>
            <a:xfrm>
              <a:off x="7807960" y="3184525"/>
              <a:ext cx="3276600" cy="3105150"/>
              <a:chOff x="7807960" y="3184525"/>
              <a:chExt cx="3276600" cy="3105150"/>
            </a:xfrm>
          </p:grpSpPr>
          <p:sp>
            <p:nvSpPr>
              <p:cNvPr id="9" name="Oval 8">
                <a:extLst>
                  <a:ext uri="{FF2B5EF4-FFF2-40B4-BE49-F238E27FC236}">
                    <a16:creationId xmlns:a16="http://schemas.microsoft.com/office/drawing/2014/main" id="{D81D0FB5-71EC-4AA9-817A-D2C8E1BA880F}"/>
                  </a:ext>
                </a:extLst>
              </p:cNvPr>
              <p:cNvSpPr/>
              <p:nvPr/>
            </p:nvSpPr>
            <p:spPr>
              <a:xfrm>
                <a:off x="78079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F81183A-3187-4711-A83B-E6B1CCF91A29}"/>
                  </a:ext>
                </a:extLst>
              </p:cNvPr>
              <p:cNvSpPr/>
              <p:nvPr/>
            </p:nvSpPr>
            <p:spPr>
              <a:xfrm>
                <a:off x="98272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4DC0555-B1E2-471A-BAA7-0FA8FB43DA43}"/>
                  </a:ext>
                </a:extLst>
              </p:cNvPr>
              <p:cNvSpPr/>
              <p:nvPr/>
            </p:nvSpPr>
            <p:spPr>
              <a:xfrm>
                <a:off x="7807960" y="31953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E4A148A-6E4A-4D27-B32D-E6A74D616A1F}"/>
                  </a:ext>
                </a:extLst>
              </p:cNvPr>
              <p:cNvSpPr/>
              <p:nvPr/>
            </p:nvSpPr>
            <p:spPr>
              <a:xfrm>
                <a:off x="982726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1EB37A77-855D-4BB9-9CA7-727CD6540334}"/>
                </a:ext>
              </a:extLst>
            </p:cNvPr>
            <p:cNvGrpSpPr/>
            <p:nvPr/>
          </p:nvGrpSpPr>
          <p:grpSpPr>
            <a:xfrm>
              <a:off x="1125220" y="650875"/>
              <a:ext cx="3276600" cy="3105150"/>
              <a:chOff x="7807960" y="3184525"/>
              <a:chExt cx="3276600" cy="3105150"/>
            </a:xfrm>
          </p:grpSpPr>
          <p:sp>
            <p:nvSpPr>
              <p:cNvPr id="5" name="Oval 4">
                <a:extLst>
                  <a:ext uri="{FF2B5EF4-FFF2-40B4-BE49-F238E27FC236}">
                    <a16:creationId xmlns:a16="http://schemas.microsoft.com/office/drawing/2014/main" id="{886DBD8C-1286-4E1F-84D0-623D72A35E58}"/>
                  </a:ext>
                </a:extLst>
              </p:cNvPr>
              <p:cNvSpPr/>
              <p:nvPr/>
            </p:nvSpPr>
            <p:spPr>
              <a:xfrm>
                <a:off x="78079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1468CA2-88D6-4E41-9FC5-0D5E43362598}"/>
                  </a:ext>
                </a:extLst>
              </p:cNvPr>
              <p:cNvSpPr/>
              <p:nvPr/>
            </p:nvSpPr>
            <p:spPr>
              <a:xfrm>
                <a:off x="98272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753AD04-59B5-431F-8D11-63B845055892}"/>
                  </a:ext>
                </a:extLst>
              </p:cNvPr>
              <p:cNvSpPr/>
              <p:nvPr/>
            </p:nvSpPr>
            <p:spPr>
              <a:xfrm>
                <a:off x="7807960" y="31953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BF98EDE-7825-4EB0-A250-A69E1EC1C240}"/>
                  </a:ext>
                </a:extLst>
              </p:cNvPr>
              <p:cNvSpPr/>
              <p:nvPr/>
            </p:nvSpPr>
            <p:spPr>
              <a:xfrm>
                <a:off x="982726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57214874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3445740-D08D-4217-A6E3-D10231957F0B}"/>
              </a:ext>
            </a:extLst>
          </p:cNvPr>
          <p:cNvGrpSpPr/>
          <p:nvPr/>
        </p:nvGrpSpPr>
        <p:grpSpPr>
          <a:xfrm>
            <a:off x="2374900" y="539918"/>
            <a:ext cx="6780530" cy="5464175"/>
            <a:chOff x="2146300" y="445135"/>
            <a:chExt cx="7078980" cy="6259830"/>
          </a:xfrm>
        </p:grpSpPr>
        <p:sp>
          <p:nvSpPr>
            <p:cNvPr id="3" name="Oval 2">
              <a:extLst>
                <a:ext uri="{FF2B5EF4-FFF2-40B4-BE49-F238E27FC236}">
                  <a16:creationId xmlns:a16="http://schemas.microsoft.com/office/drawing/2014/main" id="{187BBAFD-66F6-4E27-AAB4-F66526A0F968}"/>
                </a:ext>
              </a:extLst>
            </p:cNvPr>
            <p:cNvSpPr/>
            <p:nvPr/>
          </p:nvSpPr>
          <p:spPr>
            <a:xfrm>
              <a:off x="3059430" y="156146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B6B75DF9-0D10-4823-91E2-6BC887D09E45}"/>
                </a:ext>
              </a:extLst>
            </p:cNvPr>
            <p:cNvSpPr/>
            <p:nvPr/>
          </p:nvSpPr>
          <p:spPr>
            <a:xfrm>
              <a:off x="2146300" y="26009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00BF31-2391-482B-8286-0138DB87EC52}"/>
                </a:ext>
              </a:extLst>
            </p:cNvPr>
            <p:cNvSpPr/>
            <p:nvPr/>
          </p:nvSpPr>
          <p:spPr>
            <a:xfrm>
              <a:off x="4051300" y="260096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4C7F331-CC87-4DF7-BC27-6F1E6034078F}"/>
                </a:ext>
              </a:extLst>
            </p:cNvPr>
            <p:cNvSpPr/>
            <p:nvPr/>
          </p:nvSpPr>
          <p:spPr>
            <a:xfrm>
              <a:off x="7967980" y="540194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388C9FF-9618-4998-9B83-E6AE5EC05F46}"/>
                </a:ext>
              </a:extLst>
            </p:cNvPr>
            <p:cNvSpPr/>
            <p:nvPr/>
          </p:nvSpPr>
          <p:spPr>
            <a:xfrm>
              <a:off x="7967980" y="39039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8EAAFD8-C4FD-4ED4-AEB8-07E84C84D448}"/>
                </a:ext>
              </a:extLst>
            </p:cNvPr>
            <p:cNvSpPr/>
            <p:nvPr/>
          </p:nvSpPr>
          <p:spPr>
            <a:xfrm>
              <a:off x="796798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2CD094D-E1ED-4828-83C3-A6AA9CA3A876}"/>
                </a:ext>
              </a:extLst>
            </p:cNvPr>
            <p:cNvSpPr/>
            <p:nvPr/>
          </p:nvSpPr>
          <p:spPr>
            <a:xfrm>
              <a:off x="2146300" y="4451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2A80591-7B54-4306-8BF4-7BB81F8C83C0}"/>
                </a:ext>
              </a:extLst>
            </p:cNvPr>
            <p:cNvSpPr/>
            <p:nvPr/>
          </p:nvSpPr>
          <p:spPr>
            <a:xfrm>
              <a:off x="3934460" y="4451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684146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F14B995-54A8-42CB-9795-9001D611D4AB}"/>
              </a:ext>
            </a:extLst>
          </p:cNvPr>
          <p:cNvGrpSpPr/>
          <p:nvPr/>
        </p:nvGrpSpPr>
        <p:grpSpPr>
          <a:xfrm>
            <a:off x="1738186" y="1250968"/>
            <a:ext cx="9089461" cy="3813866"/>
            <a:chOff x="1953414" y="1004225"/>
            <a:chExt cx="9089461" cy="3813866"/>
          </a:xfrm>
        </p:grpSpPr>
        <p:grpSp>
          <p:nvGrpSpPr>
            <p:cNvPr id="3" name="Group 2">
              <a:extLst>
                <a:ext uri="{FF2B5EF4-FFF2-40B4-BE49-F238E27FC236}">
                  <a16:creationId xmlns:a16="http://schemas.microsoft.com/office/drawing/2014/main" id="{FFF3B3A5-277B-4307-9A9C-024086ED8907}"/>
                </a:ext>
              </a:extLst>
            </p:cNvPr>
            <p:cNvGrpSpPr/>
            <p:nvPr/>
          </p:nvGrpSpPr>
          <p:grpSpPr>
            <a:xfrm>
              <a:off x="1953414" y="2401080"/>
              <a:ext cx="3688571" cy="2383675"/>
              <a:chOff x="1953414" y="2401080"/>
              <a:chExt cx="3688571" cy="2383675"/>
            </a:xfrm>
          </p:grpSpPr>
          <p:sp>
            <p:nvSpPr>
              <p:cNvPr id="10" name="Oval 9">
                <a:extLst>
                  <a:ext uri="{FF2B5EF4-FFF2-40B4-BE49-F238E27FC236}">
                    <a16:creationId xmlns:a16="http://schemas.microsoft.com/office/drawing/2014/main" id="{8E2F9FD1-F2DC-4B6B-AAF2-1E3B53589AB3}"/>
                  </a:ext>
                </a:extLst>
              </p:cNvPr>
              <p:cNvSpPr/>
              <p:nvPr/>
            </p:nvSpPr>
            <p:spPr>
              <a:xfrm>
                <a:off x="3287942" y="240108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81F7B6E-1E0C-4823-B499-211059D25681}"/>
                  </a:ext>
                </a:extLst>
              </p:cNvPr>
              <p:cNvSpPr/>
              <p:nvPr/>
            </p:nvSpPr>
            <p:spPr>
              <a:xfrm>
                <a:off x="1953414" y="3691893"/>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341E81E-0A39-4438-AA19-DA63F760ACCD}"/>
                  </a:ext>
                </a:extLst>
              </p:cNvPr>
              <p:cNvSpPr/>
              <p:nvPr/>
            </p:nvSpPr>
            <p:spPr>
              <a:xfrm>
                <a:off x="4529281" y="3764599"/>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4D896909-AEA9-4573-8370-5646C55EE201}"/>
                </a:ext>
              </a:extLst>
            </p:cNvPr>
            <p:cNvGrpSpPr/>
            <p:nvPr/>
          </p:nvGrpSpPr>
          <p:grpSpPr>
            <a:xfrm>
              <a:off x="7649435" y="1004225"/>
              <a:ext cx="3393440" cy="3813866"/>
              <a:chOff x="7780063" y="750390"/>
              <a:chExt cx="3393440" cy="3813866"/>
            </a:xfrm>
          </p:grpSpPr>
          <p:sp>
            <p:nvSpPr>
              <p:cNvPr id="5" name="Oval 4">
                <a:extLst>
                  <a:ext uri="{FF2B5EF4-FFF2-40B4-BE49-F238E27FC236}">
                    <a16:creationId xmlns:a16="http://schemas.microsoft.com/office/drawing/2014/main" id="{805ED0A5-9C52-4D2A-8B2A-C3CC52ACD54E}"/>
                  </a:ext>
                </a:extLst>
              </p:cNvPr>
              <p:cNvSpPr/>
              <p:nvPr/>
            </p:nvSpPr>
            <p:spPr>
              <a:xfrm>
                <a:off x="7780063"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7C9C2E9-7866-40B2-8AC7-7E8A4F699BD8}"/>
                  </a:ext>
                </a:extLst>
              </p:cNvPr>
              <p:cNvSpPr/>
              <p:nvPr/>
            </p:nvSpPr>
            <p:spPr>
              <a:xfrm>
                <a:off x="10060799"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140E19B-1FA5-4131-A912-C028B0B9608E}"/>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874ABE0-D50B-474E-B785-A6F5B88F8DFB}"/>
                  </a:ext>
                </a:extLst>
              </p:cNvPr>
              <p:cNvSpPr/>
              <p:nvPr/>
            </p:nvSpPr>
            <p:spPr>
              <a:xfrm>
                <a:off x="8026400" y="342788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614D533-8BDD-48ED-8D98-5BBA562C7FEA}"/>
                  </a:ext>
                </a:extLst>
              </p:cNvPr>
              <p:cNvSpPr/>
              <p:nvPr/>
            </p:nvSpPr>
            <p:spPr>
              <a:xfrm>
                <a:off x="10060799" y="354410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52022679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9699D32-FD89-404D-A89E-31A2D1FEAE44}"/>
              </a:ext>
            </a:extLst>
          </p:cNvPr>
          <p:cNvGrpSpPr/>
          <p:nvPr/>
        </p:nvGrpSpPr>
        <p:grpSpPr>
          <a:xfrm>
            <a:off x="1902460" y="925195"/>
            <a:ext cx="8625840" cy="4518660"/>
            <a:chOff x="1993900" y="925195"/>
            <a:chExt cx="8625840" cy="4518660"/>
          </a:xfrm>
        </p:grpSpPr>
        <p:sp>
          <p:nvSpPr>
            <p:cNvPr id="3" name="Oval 2">
              <a:extLst>
                <a:ext uri="{FF2B5EF4-FFF2-40B4-BE49-F238E27FC236}">
                  <a16:creationId xmlns:a16="http://schemas.microsoft.com/office/drawing/2014/main" id="{544D8AF5-396C-4FF0-9994-E2A1B30E5513}"/>
                </a:ext>
              </a:extLst>
            </p:cNvPr>
            <p:cNvSpPr/>
            <p:nvPr/>
          </p:nvSpPr>
          <p:spPr>
            <a:xfrm>
              <a:off x="5102860" y="25673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3FBE882D-96EC-41BA-9B8E-096263B5C3EE}"/>
                </a:ext>
              </a:extLst>
            </p:cNvPr>
            <p:cNvSpPr/>
            <p:nvPr/>
          </p:nvSpPr>
          <p:spPr>
            <a:xfrm>
              <a:off x="1993900" y="925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B5BBDE94-A8ED-4170-90C4-44D14326E847}"/>
                </a:ext>
              </a:extLst>
            </p:cNvPr>
            <p:cNvSpPr/>
            <p:nvPr/>
          </p:nvSpPr>
          <p:spPr>
            <a:xfrm>
              <a:off x="3564890" y="925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43C5334-54AC-4449-BEF6-E1370F7F0DF1}"/>
                </a:ext>
              </a:extLst>
            </p:cNvPr>
            <p:cNvSpPr/>
            <p:nvPr/>
          </p:nvSpPr>
          <p:spPr>
            <a:xfrm>
              <a:off x="5102860" y="925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660789F-E00D-49A0-87DA-E6B7D5CE0A03}"/>
                </a:ext>
              </a:extLst>
            </p:cNvPr>
            <p:cNvSpPr/>
            <p:nvPr/>
          </p:nvSpPr>
          <p:spPr>
            <a:xfrm>
              <a:off x="7781290" y="41408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6ED5628-ED0F-47E8-B4FF-5598C3A714CB}"/>
                </a:ext>
              </a:extLst>
            </p:cNvPr>
            <p:cNvSpPr/>
            <p:nvPr/>
          </p:nvSpPr>
          <p:spPr>
            <a:xfrm>
              <a:off x="9362440" y="414083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A3F2255-E5C9-4999-A434-84D081770D5A}"/>
                </a:ext>
              </a:extLst>
            </p:cNvPr>
            <p:cNvSpPr/>
            <p:nvPr/>
          </p:nvSpPr>
          <p:spPr>
            <a:xfrm>
              <a:off x="3564890" y="25673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D9BE264F-1934-42F0-9AF0-1D0988C3CE8B}"/>
                </a:ext>
              </a:extLst>
            </p:cNvPr>
            <p:cNvSpPr/>
            <p:nvPr/>
          </p:nvSpPr>
          <p:spPr>
            <a:xfrm>
              <a:off x="1993900" y="256730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41451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26FF701-C86C-459F-AD77-B36ACD140E31}"/>
              </a:ext>
            </a:extLst>
          </p:cNvPr>
          <p:cNvGrpSpPr/>
          <p:nvPr/>
        </p:nvGrpSpPr>
        <p:grpSpPr>
          <a:xfrm>
            <a:off x="9108440" y="3515995"/>
            <a:ext cx="2514600" cy="2832417"/>
            <a:chOff x="4279900" y="1814195"/>
            <a:chExt cx="2514600" cy="2832417"/>
          </a:xfrm>
        </p:grpSpPr>
        <p:sp>
          <p:nvSpPr>
            <p:cNvPr id="3" name="Oval 2">
              <a:extLst>
                <a:ext uri="{FF2B5EF4-FFF2-40B4-BE49-F238E27FC236}">
                  <a16:creationId xmlns:a16="http://schemas.microsoft.com/office/drawing/2014/main" id="{9CF23B96-2880-431C-8849-19300622C103}"/>
                </a:ext>
              </a:extLst>
            </p:cNvPr>
            <p:cNvSpPr/>
            <p:nvPr/>
          </p:nvSpPr>
          <p:spPr>
            <a:xfrm>
              <a:off x="5537200" y="18141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396D6B4-4B15-440D-8FAF-D36A6D09B588}"/>
                </a:ext>
              </a:extLst>
            </p:cNvPr>
            <p:cNvSpPr/>
            <p:nvPr/>
          </p:nvSpPr>
          <p:spPr>
            <a:xfrm>
              <a:off x="4279900" y="334359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4823519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7FA1FB0-2474-4F0A-A1C3-CAF01B0AB43D}"/>
              </a:ext>
            </a:extLst>
          </p:cNvPr>
          <p:cNvGrpSpPr/>
          <p:nvPr/>
        </p:nvGrpSpPr>
        <p:grpSpPr>
          <a:xfrm>
            <a:off x="2434728" y="242371"/>
            <a:ext cx="7744858" cy="6213513"/>
            <a:chOff x="2157730" y="-308610"/>
            <a:chExt cx="8202930" cy="7166610"/>
          </a:xfrm>
        </p:grpSpPr>
        <p:sp>
          <p:nvSpPr>
            <p:cNvPr id="3" name="Oval 2">
              <a:extLst>
                <a:ext uri="{FF2B5EF4-FFF2-40B4-BE49-F238E27FC236}">
                  <a16:creationId xmlns:a16="http://schemas.microsoft.com/office/drawing/2014/main" id="{BA162497-698F-47E2-9EE4-3EE99E15474E}"/>
                </a:ext>
              </a:extLst>
            </p:cNvPr>
            <p:cNvSpPr/>
            <p:nvPr/>
          </p:nvSpPr>
          <p:spPr>
            <a:xfrm>
              <a:off x="9103360" y="555498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445742B1-5999-4508-A185-4C2B3AE42BA3}"/>
                </a:ext>
              </a:extLst>
            </p:cNvPr>
            <p:cNvSpPr/>
            <p:nvPr/>
          </p:nvSpPr>
          <p:spPr>
            <a:xfrm>
              <a:off x="2157730" y="-3086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1B34B4A-E402-449D-986A-939D4C6B47FC}"/>
                </a:ext>
              </a:extLst>
            </p:cNvPr>
            <p:cNvSpPr/>
            <p:nvPr/>
          </p:nvSpPr>
          <p:spPr>
            <a:xfrm>
              <a:off x="465836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108E7D1-1C50-44B6-BC2D-A8E2C0EEB288}"/>
                </a:ext>
              </a:extLst>
            </p:cNvPr>
            <p:cNvSpPr/>
            <p:nvPr/>
          </p:nvSpPr>
          <p:spPr>
            <a:xfrm>
              <a:off x="4658360" y="40220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022D820-C8E4-436C-AFBE-E0F77D45F6E6}"/>
                </a:ext>
              </a:extLst>
            </p:cNvPr>
            <p:cNvSpPr/>
            <p:nvPr/>
          </p:nvSpPr>
          <p:spPr>
            <a:xfrm>
              <a:off x="6521450" y="40220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93F95706-FE39-452A-B1C0-E34514BCB0E3}"/>
                </a:ext>
              </a:extLst>
            </p:cNvPr>
            <p:cNvSpPr/>
            <p:nvPr/>
          </p:nvSpPr>
          <p:spPr>
            <a:xfrm>
              <a:off x="6521450" y="238061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91A6974-29AE-4628-A1E3-315715DF7CA9}"/>
                </a:ext>
              </a:extLst>
            </p:cNvPr>
            <p:cNvSpPr/>
            <p:nvPr/>
          </p:nvSpPr>
          <p:spPr>
            <a:xfrm>
              <a:off x="4658360" y="7727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6E4A041B-C642-4CA0-BE9D-F61E28927C93}"/>
                </a:ext>
              </a:extLst>
            </p:cNvPr>
            <p:cNvSpPr/>
            <p:nvPr/>
          </p:nvSpPr>
          <p:spPr>
            <a:xfrm>
              <a:off x="6535420" y="77279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8228225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162DE2A-6DFB-4604-A82B-9A91CAC93B8A}"/>
              </a:ext>
            </a:extLst>
          </p:cNvPr>
          <p:cNvGrpSpPr/>
          <p:nvPr/>
        </p:nvGrpSpPr>
        <p:grpSpPr>
          <a:xfrm>
            <a:off x="2857500" y="820055"/>
            <a:ext cx="6477000" cy="5217888"/>
            <a:chOff x="2857500" y="768574"/>
            <a:chExt cx="6477000" cy="5217888"/>
          </a:xfrm>
        </p:grpSpPr>
        <p:sp>
          <p:nvSpPr>
            <p:cNvPr id="3" name="Oval 2">
              <a:extLst>
                <a:ext uri="{FF2B5EF4-FFF2-40B4-BE49-F238E27FC236}">
                  <a16:creationId xmlns:a16="http://schemas.microsoft.com/office/drawing/2014/main" id="{58A0D943-5A1C-45BC-8D52-D8D8E094CCFE}"/>
                </a:ext>
              </a:extLst>
            </p:cNvPr>
            <p:cNvSpPr/>
            <p:nvPr/>
          </p:nvSpPr>
          <p:spPr>
            <a:xfrm>
              <a:off x="2857500" y="768574"/>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6E3197C0-B375-468C-8AFA-9EAABF8B99CB}"/>
                </a:ext>
              </a:extLst>
            </p:cNvPr>
            <p:cNvSpPr/>
            <p:nvPr/>
          </p:nvSpPr>
          <p:spPr>
            <a:xfrm>
              <a:off x="5450114" y="768574"/>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15FF752-F742-4A8F-B66F-0E3771CDF2C5}"/>
                </a:ext>
              </a:extLst>
            </p:cNvPr>
            <p:cNvSpPr/>
            <p:nvPr/>
          </p:nvSpPr>
          <p:spPr>
            <a:xfrm>
              <a:off x="8042728" y="768574"/>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704B3A01-CAE3-49D9-8C14-924946A85157}"/>
                </a:ext>
              </a:extLst>
            </p:cNvPr>
            <p:cNvSpPr/>
            <p:nvPr/>
          </p:nvSpPr>
          <p:spPr>
            <a:xfrm>
              <a:off x="2857500" y="2706231"/>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B3D340D-74DA-40A9-9975-B60248F86913}"/>
                </a:ext>
              </a:extLst>
            </p:cNvPr>
            <p:cNvSpPr/>
            <p:nvPr/>
          </p:nvSpPr>
          <p:spPr>
            <a:xfrm>
              <a:off x="5450114" y="2819399"/>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5A35699-B0B0-4E9A-9A95-FCC67BA277E7}"/>
                </a:ext>
              </a:extLst>
            </p:cNvPr>
            <p:cNvSpPr/>
            <p:nvPr/>
          </p:nvSpPr>
          <p:spPr>
            <a:xfrm>
              <a:off x="8042728" y="2819399"/>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511719B-AF2D-4ECC-A015-18557A292CE6}"/>
                </a:ext>
              </a:extLst>
            </p:cNvPr>
            <p:cNvSpPr/>
            <p:nvPr/>
          </p:nvSpPr>
          <p:spPr>
            <a:xfrm>
              <a:off x="2857500" y="4767262"/>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18E5F86-612F-4D76-BA92-B6FC25F2DAE6}"/>
                </a:ext>
              </a:extLst>
            </p:cNvPr>
            <p:cNvSpPr/>
            <p:nvPr/>
          </p:nvSpPr>
          <p:spPr>
            <a:xfrm>
              <a:off x="8042728" y="4767262"/>
              <a:ext cx="1291772" cy="1219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9568132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CE13FFD-2710-4D51-874D-0D67213B329E}"/>
              </a:ext>
            </a:extLst>
          </p:cNvPr>
          <p:cNvGrpSpPr/>
          <p:nvPr/>
        </p:nvGrpSpPr>
        <p:grpSpPr>
          <a:xfrm>
            <a:off x="2924810" y="1021443"/>
            <a:ext cx="6847351" cy="4525191"/>
            <a:chOff x="2924810" y="1021443"/>
            <a:chExt cx="6847351" cy="4525191"/>
          </a:xfrm>
        </p:grpSpPr>
        <p:sp>
          <p:nvSpPr>
            <p:cNvPr id="3" name="Oval 2">
              <a:extLst>
                <a:ext uri="{FF2B5EF4-FFF2-40B4-BE49-F238E27FC236}">
                  <a16:creationId xmlns:a16="http://schemas.microsoft.com/office/drawing/2014/main" id="{638D2891-D9F5-4B1C-9BC2-85E1CB2F3552}"/>
                </a:ext>
              </a:extLst>
            </p:cNvPr>
            <p:cNvSpPr/>
            <p:nvPr/>
          </p:nvSpPr>
          <p:spPr>
            <a:xfrm>
              <a:off x="2924810" y="102144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7B52D81-ECD1-47AF-A6F2-4473AE85315F}"/>
                </a:ext>
              </a:extLst>
            </p:cNvPr>
            <p:cNvSpPr/>
            <p:nvPr/>
          </p:nvSpPr>
          <p:spPr>
            <a:xfrm>
              <a:off x="4710068" y="102144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1E22CB8-AA77-41D9-9912-71B4C654D030}"/>
                </a:ext>
              </a:extLst>
            </p:cNvPr>
            <p:cNvSpPr/>
            <p:nvPr/>
          </p:nvSpPr>
          <p:spPr>
            <a:xfrm>
              <a:off x="6778353" y="1021443"/>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401424DB-400C-4975-81CD-4AAC619A7CE2}"/>
                </a:ext>
              </a:extLst>
            </p:cNvPr>
            <p:cNvSpPr/>
            <p:nvPr/>
          </p:nvSpPr>
          <p:spPr>
            <a:xfrm>
              <a:off x="5755096" y="2709386"/>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D8565CD7-3C46-4C40-9F5E-238212E56739}"/>
                </a:ext>
              </a:extLst>
            </p:cNvPr>
            <p:cNvSpPr/>
            <p:nvPr/>
          </p:nvSpPr>
          <p:spPr>
            <a:xfrm>
              <a:off x="2924810" y="424361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AA5DE82-E878-4ACE-A8E4-478D2A55EF90}"/>
                </a:ext>
              </a:extLst>
            </p:cNvPr>
            <p:cNvSpPr/>
            <p:nvPr/>
          </p:nvSpPr>
          <p:spPr>
            <a:xfrm>
              <a:off x="4710068" y="424361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FC6784E-28DF-4B39-8BB5-E2D6326584B7}"/>
                </a:ext>
              </a:extLst>
            </p:cNvPr>
            <p:cNvSpPr/>
            <p:nvPr/>
          </p:nvSpPr>
          <p:spPr>
            <a:xfrm>
              <a:off x="6778353" y="4243614"/>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75ADA7D-4F7F-4748-BB9D-195B1328DD7D}"/>
                </a:ext>
              </a:extLst>
            </p:cNvPr>
            <p:cNvSpPr/>
            <p:nvPr/>
          </p:nvSpPr>
          <p:spPr>
            <a:xfrm>
              <a:off x="8514861" y="2696982"/>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8932261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9398C4A-A584-42C1-A804-3EC6BDF7E107}"/>
              </a:ext>
            </a:extLst>
          </p:cNvPr>
          <p:cNvGrpSpPr/>
          <p:nvPr/>
        </p:nvGrpSpPr>
        <p:grpSpPr>
          <a:xfrm>
            <a:off x="2492202" y="832138"/>
            <a:ext cx="7315200" cy="4907280"/>
            <a:chOff x="2492202" y="832138"/>
            <a:chExt cx="7315200" cy="4907280"/>
          </a:xfrm>
        </p:grpSpPr>
        <p:grpSp>
          <p:nvGrpSpPr>
            <p:cNvPr id="3" name="Group 2">
              <a:extLst>
                <a:ext uri="{FF2B5EF4-FFF2-40B4-BE49-F238E27FC236}">
                  <a16:creationId xmlns:a16="http://schemas.microsoft.com/office/drawing/2014/main" id="{9BC3972A-F961-4CE8-9132-1738D2DE1126}"/>
                </a:ext>
              </a:extLst>
            </p:cNvPr>
            <p:cNvGrpSpPr/>
            <p:nvPr/>
          </p:nvGrpSpPr>
          <p:grpSpPr>
            <a:xfrm>
              <a:off x="6530802" y="2634268"/>
              <a:ext cx="3276600" cy="3105150"/>
              <a:chOff x="7807960" y="3184525"/>
              <a:chExt cx="3276600" cy="3105150"/>
            </a:xfrm>
          </p:grpSpPr>
          <p:sp>
            <p:nvSpPr>
              <p:cNvPr id="9" name="Oval 8">
                <a:extLst>
                  <a:ext uri="{FF2B5EF4-FFF2-40B4-BE49-F238E27FC236}">
                    <a16:creationId xmlns:a16="http://schemas.microsoft.com/office/drawing/2014/main" id="{18028CC4-35AE-438F-9CCF-44BB8A6F4073}"/>
                  </a:ext>
                </a:extLst>
              </p:cNvPr>
              <p:cNvSpPr/>
              <p:nvPr/>
            </p:nvSpPr>
            <p:spPr>
              <a:xfrm>
                <a:off x="78079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91A1DEB-93FE-4C5B-959E-B9010D014984}"/>
                  </a:ext>
                </a:extLst>
              </p:cNvPr>
              <p:cNvSpPr/>
              <p:nvPr/>
            </p:nvSpPr>
            <p:spPr>
              <a:xfrm>
                <a:off x="98272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0DDE321-D867-4E70-9DEE-6E638E302F6A}"/>
                  </a:ext>
                </a:extLst>
              </p:cNvPr>
              <p:cNvSpPr/>
              <p:nvPr/>
            </p:nvSpPr>
            <p:spPr>
              <a:xfrm>
                <a:off x="7807960" y="31953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8A670AC5-4EFC-4CEE-9B24-247CCA97F51B}"/>
                  </a:ext>
                </a:extLst>
              </p:cNvPr>
              <p:cNvSpPr/>
              <p:nvPr/>
            </p:nvSpPr>
            <p:spPr>
              <a:xfrm>
                <a:off x="982726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9045DE11-8E7A-4040-A55B-BB128CA36DCD}"/>
                </a:ext>
              </a:extLst>
            </p:cNvPr>
            <p:cNvGrpSpPr/>
            <p:nvPr/>
          </p:nvGrpSpPr>
          <p:grpSpPr>
            <a:xfrm>
              <a:off x="2492202" y="832138"/>
              <a:ext cx="3276600" cy="3105150"/>
              <a:chOff x="7807960" y="3184525"/>
              <a:chExt cx="3276600" cy="3105150"/>
            </a:xfrm>
          </p:grpSpPr>
          <p:sp>
            <p:nvSpPr>
              <p:cNvPr id="5" name="Oval 4">
                <a:extLst>
                  <a:ext uri="{FF2B5EF4-FFF2-40B4-BE49-F238E27FC236}">
                    <a16:creationId xmlns:a16="http://schemas.microsoft.com/office/drawing/2014/main" id="{D45554BE-7997-4935-9F4F-A8323D2FAC8C}"/>
                  </a:ext>
                </a:extLst>
              </p:cNvPr>
              <p:cNvSpPr/>
              <p:nvPr/>
            </p:nvSpPr>
            <p:spPr>
              <a:xfrm>
                <a:off x="78079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35DCB07-A1DA-43D4-AB60-253983202D7C}"/>
                  </a:ext>
                </a:extLst>
              </p:cNvPr>
              <p:cNvSpPr/>
              <p:nvPr/>
            </p:nvSpPr>
            <p:spPr>
              <a:xfrm>
                <a:off x="9827260" y="49866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123E6DDE-CEE5-43B0-A562-04F552C1C005}"/>
                  </a:ext>
                </a:extLst>
              </p:cNvPr>
              <p:cNvSpPr/>
              <p:nvPr/>
            </p:nvSpPr>
            <p:spPr>
              <a:xfrm>
                <a:off x="7807960" y="319532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B5D377D-C684-424D-A6EE-CD1802399188}"/>
                  </a:ext>
                </a:extLst>
              </p:cNvPr>
              <p:cNvSpPr/>
              <p:nvPr/>
            </p:nvSpPr>
            <p:spPr>
              <a:xfrm>
                <a:off x="9827260" y="3184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6528735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1F6F551-36A2-409E-8CC5-EEA281DF929D}"/>
              </a:ext>
            </a:extLst>
          </p:cNvPr>
          <p:cNvGrpSpPr/>
          <p:nvPr/>
        </p:nvGrpSpPr>
        <p:grpSpPr>
          <a:xfrm>
            <a:off x="3670301" y="950594"/>
            <a:ext cx="4753610" cy="4853940"/>
            <a:chOff x="3961130" y="490855"/>
            <a:chExt cx="4753610" cy="4853940"/>
          </a:xfrm>
        </p:grpSpPr>
        <p:sp>
          <p:nvSpPr>
            <p:cNvPr id="3" name="Oval 2">
              <a:extLst>
                <a:ext uri="{FF2B5EF4-FFF2-40B4-BE49-F238E27FC236}">
                  <a16:creationId xmlns:a16="http://schemas.microsoft.com/office/drawing/2014/main" id="{96CA4A28-29E4-40CC-8A90-9D858138E566}"/>
                </a:ext>
              </a:extLst>
            </p:cNvPr>
            <p:cNvSpPr/>
            <p:nvPr/>
          </p:nvSpPr>
          <p:spPr>
            <a:xfrm>
              <a:off x="3961130" y="227330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1DF135E5-9B20-4A8C-B9F3-A62BD30FBA02}"/>
                </a:ext>
              </a:extLst>
            </p:cNvPr>
            <p:cNvSpPr/>
            <p:nvPr/>
          </p:nvSpPr>
          <p:spPr>
            <a:xfrm>
              <a:off x="3961130" y="40417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A45C495F-B0D4-4DAF-9C34-819AB371DF8B}"/>
                </a:ext>
              </a:extLst>
            </p:cNvPr>
            <p:cNvSpPr/>
            <p:nvPr/>
          </p:nvSpPr>
          <p:spPr>
            <a:xfrm>
              <a:off x="5651500" y="40417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3EB7BF1-0A3D-4BAC-A00F-5F9D24796E61}"/>
                </a:ext>
              </a:extLst>
            </p:cNvPr>
            <p:cNvSpPr/>
            <p:nvPr/>
          </p:nvSpPr>
          <p:spPr>
            <a:xfrm>
              <a:off x="7457440" y="404177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BE5FCFE-C8A7-42F6-90DE-A36B711B17F2}"/>
                </a:ext>
              </a:extLst>
            </p:cNvPr>
            <p:cNvSpPr/>
            <p:nvPr/>
          </p:nvSpPr>
          <p:spPr>
            <a:xfrm>
              <a:off x="7329170" y="227330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9ECD639-3400-479A-951D-79774FA5CCB6}"/>
                </a:ext>
              </a:extLst>
            </p:cNvPr>
            <p:cNvSpPr/>
            <p:nvPr/>
          </p:nvSpPr>
          <p:spPr>
            <a:xfrm>
              <a:off x="3961130" y="4908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633AA2A-0E86-4A35-B28A-6B5906211819}"/>
                </a:ext>
              </a:extLst>
            </p:cNvPr>
            <p:cNvSpPr/>
            <p:nvPr/>
          </p:nvSpPr>
          <p:spPr>
            <a:xfrm>
              <a:off x="5651500" y="4908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DDACE1D-BC0E-4621-84D3-E84EA5F05EE3}"/>
                </a:ext>
              </a:extLst>
            </p:cNvPr>
            <p:cNvSpPr/>
            <p:nvPr/>
          </p:nvSpPr>
          <p:spPr>
            <a:xfrm>
              <a:off x="7289800" y="49085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9703766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81F8EE5-1F39-4B37-B8AC-02CF6CC9EF64}"/>
              </a:ext>
            </a:extLst>
          </p:cNvPr>
          <p:cNvGrpSpPr/>
          <p:nvPr/>
        </p:nvGrpSpPr>
        <p:grpSpPr>
          <a:xfrm>
            <a:off x="3149600" y="444500"/>
            <a:ext cx="6070599" cy="5715000"/>
            <a:chOff x="2133600" y="1502019"/>
            <a:chExt cx="5029200" cy="3990425"/>
          </a:xfrm>
        </p:grpSpPr>
        <p:sp>
          <p:nvSpPr>
            <p:cNvPr id="3" name="Oval 2">
              <a:extLst>
                <a:ext uri="{FF2B5EF4-FFF2-40B4-BE49-F238E27FC236}">
                  <a16:creationId xmlns:a16="http://schemas.microsoft.com/office/drawing/2014/main" id="{B3872A24-EFD9-488B-A429-EB09D2CB0001}"/>
                </a:ext>
              </a:extLst>
            </p:cNvPr>
            <p:cNvSpPr/>
            <p:nvPr/>
          </p:nvSpPr>
          <p:spPr>
            <a:xfrm>
              <a:off x="4275300" y="1502019"/>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73A28E2-F38B-4B0C-862F-B925E3538711}"/>
                </a:ext>
              </a:extLst>
            </p:cNvPr>
            <p:cNvSpPr/>
            <p:nvPr/>
          </p:nvSpPr>
          <p:spPr>
            <a:xfrm>
              <a:off x="35895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BECF0A00-A5A3-496C-8E89-150CEF44C5BF}"/>
                </a:ext>
              </a:extLst>
            </p:cNvPr>
            <p:cNvSpPr/>
            <p:nvPr/>
          </p:nvSpPr>
          <p:spPr>
            <a:xfrm>
              <a:off x="4961100" y="25146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C1054469-A9D8-4617-964C-24CFD32CC426}"/>
                </a:ext>
              </a:extLst>
            </p:cNvPr>
            <p:cNvSpPr/>
            <p:nvPr/>
          </p:nvSpPr>
          <p:spPr>
            <a:xfrm>
              <a:off x="2133600" y="3130244"/>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F347CD90-F3B0-4FB6-90C5-428186F75C11}"/>
                </a:ext>
              </a:extLst>
            </p:cNvPr>
            <p:cNvSpPr/>
            <p:nvPr/>
          </p:nvSpPr>
          <p:spPr>
            <a:xfrm>
              <a:off x="6477000" y="3170422"/>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22222A8-31F0-4198-A3AA-E519361BFD1B}"/>
                </a:ext>
              </a:extLst>
            </p:cNvPr>
            <p:cNvSpPr/>
            <p:nvPr/>
          </p:nvSpPr>
          <p:spPr>
            <a:xfrm>
              <a:off x="3589500"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FA101D5-B401-4479-8B96-92BBFCC77801}"/>
                </a:ext>
              </a:extLst>
            </p:cNvPr>
            <p:cNvSpPr/>
            <p:nvPr/>
          </p:nvSpPr>
          <p:spPr>
            <a:xfrm>
              <a:off x="4997908" y="3786066"/>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1153914-D425-4267-B989-D38368295534}"/>
                </a:ext>
              </a:extLst>
            </p:cNvPr>
            <p:cNvSpPr/>
            <p:nvPr/>
          </p:nvSpPr>
          <p:spPr>
            <a:xfrm>
              <a:off x="4312108" y="4876800"/>
              <a:ext cx="685800" cy="61564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5816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nodeType="afterEffect">
                                  <p:stCondLst>
                                    <p:cond delay="3000"/>
                                  </p:stCondLst>
                                  <p:childTnLst>
                                    <p:set>
                                      <p:cBhvr>
                                        <p:cTn id="9"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1EEA9C"/>
        </a:solidFill>
        <a:effectLst/>
      </p:bgPr>
    </p:bg>
    <p:spTree>
      <p:nvGrpSpPr>
        <p:cNvPr id="1" name=""/>
        <p:cNvGrpSpPr/>
        <p:nvPr/>
      </p:nvGrpSpPr>
      <p:grpSpPr>
        <a:xfrm>
          <a:off x="0" y="0"/>
          <a:ext cx="0" cy="0"/>
          <a:chOff x="0" y="0"/>
          <a:chExt cx="0" cy="0"/>
        </a:xfrm>
      </p:grpSpPr>
      <p:pic>
        <p:nvPicPr>
          <p:cNvPr id="4" name="Picture 2" descr="C:\Users\Glenn\AppData\Local\Microsoft\Windows\INetCache\IE\ZKCQ2M3K\kids-thinking[1].jpg"/>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100000" l="0" r="100000">
                        <a14:foregroundMark x1="17250" y1="54936" x2="17250" y2="54936"/>
                        <a14:foregroundMark x1="14250" y1="66953" x2="14250" y2="66953"/>
                        <a14:foregroundMark x1="9500" y1="77682" x2="9500" y2="77682"/>
                        <a14:foregroundMark x1="10000" y1="84549" x2="10000" y2="85837"/>
                        <a14:foregroundMark x1="19250" y1="89270" x2="19250" y2="89270"/>
                        <a14:foregroundMark x1="16500" y1="90129" x2="16500" y2="90129"/>
                        <a14:foregroundMark x1="16250" y1="83262" x2="16250" y2="83262"/>
                        <a14:foregroundMark x1="15250" y1="84120" x2="15250" y2="84120"/>
                        <a14:foregroundMark x1="8750" y1="47639" x2="8750" y2="47639"/>
                        <a14:foregroundMark x1="17250" y1="40773" x2="17250" y2="40773"/>
                        <a14:foregroundMark x1="14250" y1="38197" x2="14250" y2="38197"/>
                        <a14:foregroundMark x1="67750" y1="49785" x2="67750" y2="49785"/>
                        <a14:foregroundMark x1="90000" y1="51502" x2="90000" y2="51502"/>
                        <a14:foregroundMark x1="90500" y1="71245" x2="90500" y2="71245"/>
                        <a14:foregroundMark x1="89250" y1="90129" x2="89250" y2="90129"/>
                        <a14:foregroundMark x1="86000" y1="72961" x2="86000" y2="72961"/>
                        <a14:foregroundMark x1="85750" y1="75966" x2="85750" y2="75966"/>
                        <a14:foregroundMark x1="79000" y1="96996" x2="79000" y2="96996"/>
                        <a14:foregroundMark x1="80500" y1="87124" x2="80500" y2="87124"/>
                        <a14:foregroundMark x1="85000" y1="37768" x2="85000" y2="37768"/>
                        <a14:foregroundMark x1="91000" y1="78112" x2="92000" y2="78112"/>
                        <a14:foregroundMark x1="21000" y1="82403" x2="21000" y2="82403"/>
                        <a14:foregroundMark x1="69750" y1="80687" x2="69750" y2="80687"/>
                        <a14:foregroundMark x1="64750" y1="80687" x2="64750" y2="80687"/>
                        <a14:foregroundMark x1="10750" y1="41202" x2="10750" y2="41202"/>
                      </a14:backgroundRemoval>
                    </a14:imgEffect>
                  </a14:imgLayer>
                </a14:imgProps>
              </a:ext>
              <a:ext uri="{28A0092B-C50C-407E-A947-70E740481C1C}">
                <a14:useLocalDpi xmlns:a14="http://schemas.microsoft.com/office/drawing/2010/main" val="0"/>
              </a:ext>
            </a:extLst>
          </a:blip>
          <a:srcRect/>
          <a:stretch>
            <a:fillRect/>
          </a:stretch>
        </p:blipFill>
        <p:spPr bwMode="auto">
          <a:xfrm>
            <a:off x="1362050" y="886199"/>
            <a:ext cx="9203011" cy="5971801"/>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1202028" y="6840"/>
            <a:ext cx="9731829" cy="1772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0" b="1" dirty="0"/>
              <a:t>9 dots</a:t>
            </a:r>
          </a:p>
        </p:txBody>
      </p:sp>
    </p:spTree>
    <p:extLst>
      <p:ext uri="{BB962C8B-B14F-4D97-AF65-F5344CB8AC3E}">
        <p14:creationId xmlns:p14="http://schemas.microsoft.com/office/powerpoint/2010/main" val="323575988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8141531-C994-47E0-9443-62B4B2AAC2D0}"/>
              </a:ext>
            </a:extLst>
          </p:cNvPr>
          <p:cNvGrpSpPr/>
          <p:nvPr/>
        </p:nvGrpSpPr>
        <p:grpSpPr>
          <a:xfrm>
            <a:off x="1483254" y="1273718"/>
            <a:ext cx="9760131" cy="3967480"/>
            <a:chOff x="1484866" y="1118660"/>
            <a:chExt cx="9760131" cy="3967480"/>
          </a:xfrm>
        </p:grpSpPr>
        <p:grpSp>
          <p:nvGrpSpPr>
            <p:cNvPr id="3" name="Group 2">
              <a:extLst>
                <a:ext uri="{FF2B5EF4-FFF2-40B4-BE49-F238E27FC236}">
                  <a16:creationId xmlns:a16="http://schemas.microsoft.com/office/drawing/2014/main" id="{BA3A13B4-7488-4DCC-9D29-4937840A2CEB}"/>
                </a:ext>
              </a:extLst>
            </p:cNvPr>
            <p:cNvGrpSpPr/>
            <p:nvPr/>
          </p:nvGrpSpPr>
          <p:grpSpPr>
            <a:xfrm>
              <a:off x="1484866" y="1118660"/>
              <a:ext cx="9760131" cy="3967480"/>
              <a:chOff x="1223555" y="1502001"/>
              <a:chExt cx="9760131" cy="3967480"/>
            </a:xfrm>
          </p:grpSpPr>
          <p:sp>
            <p:nvSpPr>
              <p:cNvPr id="7" name="Oval 6">
                <a:extLst>
                  <a:ext uri="{FF2B5EF4-FFF2-40B4-BE49-F238E27FC236}">
                    <a16:creationId xmlns:a16="http://schemas.microsoft.com/office/drawing/2014/main" id="{FF82CABF-CACF-4EEE-8DA1-BE47CDBC60CC}"/>
                  </a:ext>
                </a:extLst>
              </p:cNvPr>
              <p:cNvSpPr/>
              <p:nvPr/>
            </p:nvSpPr>
            <p:spPr>
              <a:xfrm>
                <a:off x="54791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B25FD0C-E567-4641-B455-6BA48FC22BE9}"/>
                  </a:ext>
                </a:extLst>
              </p:cNvPr>
              <p:cNvSpPr/>
              <p:nvPr/>
            </p:nvSpPr>
            <p:spPr>
              <a:xfrm>
                <a:off x="338400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FE4D2DB-9B49-444B-8626-DA32DC7FDE9A}"/>
                  </a:ext>
                </a:extLst>
              </p:cNvPr>
              <p:cNvSpPr/>
              <p:nvPr/>
            </p:nvSpPr>
            <p:spPr>
              <a:xfrm>
                <a:off x="1296126"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6915BE9-D72A-4E34-BD7A-CCCD4E8FBB8A}"/>
                  </a:ext>
                </a:extLst>
              </p:cNvPr>
              <p:cNvSpPr/>
              <p:nvPr/>
            </p:nvSpPr>
            <p:spPr>
              <a:xfrm>
                <a:off x="7663543"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1F61E23-9A55-48EA-9836-C32750B8D989}"/>
                  </a:ext>
                </a:extLst>
              </p:cNvPr>
              <p:cNvSpPr/>
              <p:nvPr/>
            </p:nvSpPr>
            <p:spPr>
              <a:xfrm>
                <a:off x="9749972" y="1502001"/>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EEE4346A-99E0-4481-B41E-87E338FA0B59}"/>
                  </a:ext>
                </a:extLst>
              </p:cNvPr>
              <p:cNvSpPr/>
              <p:nvPr/>
            </p:nvSpPr>
            <p:spPr>
              <a:xfrm>
                <a:off x="1223555" y="4221253"/>
                <a:ext cx="1233714" cy="12482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80E0FDB9-3E59-4175-84FD-206171BC480D}"/>
                </a:ext>
              </a:extLst>
            </p:cNvPr>
            <p:cNvSpPr/>
            <p:nvPr/>
          </p:nvSpPr>
          <p:spPr>
            <a:xfrm>
              <a:off x="3645317"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CA349B6-3A32-4B7C-A99A-BC667AEBF8A9}"/>
                </a:ext>
              </a:extLst>
            </p:cNvPr>
            <p:cNvSpPr/>
            <p:nvPr/>
          </p:nvSpPr>
          <p:spPr>
            <a:xfrm>
              <a:off x="5740454"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FD7109E-8609-4F24-97BF-FBB9FEC3F32A}"/>
                </a:ext>
              </a:extLst>
            </p:cNvPr>
            <p:cNvSpPr/>
            <p:nvPr/>
          </p:nvSpPr>
          <p:spPr>
            <a:xfrm>
              <a:off x="7924854" y="3837912"/>
              <a:ext cx="1211477" cy="1248228"/>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7692400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DD64D73-46FC-4D56-9FD4-5CBEFD50E045}"/>
              </a:ext>
            </a:extLst>
          </p:cNvPr>
          <p:cNvGrpSpPr/>
          <p:nvPr/>
        </p:nvGrpSpPr>
        <p:grpSpPr>
          <a:xfrm>
            <a:off x="1345649" y="1071973"/>
            <a:ext cx="9960979" cy="4310558"/>
            <a:chOff x="1345650" y="1204871"/>
            <a:chExt cx="9138736" cy="3813866"/>
          </a:xfrm>
        </p:grpSpPr>
        <p:grpSp>
          <p:nvGrpSpPr>
            <p:cNvPr id="3" name="Group 2">
              <a:extLst>
                <a:ext uri="{FF2B5EF4-FFF2-40B4-BE49-F238E27FC236}">
                  <a16:creationId xmlns:a16="http://schemas.microsoft.com/office/drawing/2014/main" id="{45824323-A557-4F99-B3B0-BF5007E059B2}"/>
                </a:ext>
              </a:extLst>
            </p:cNvPr>
            <p:cNvGrpSpPr/>
            <p:nvPr/>
          </p:nvGrpSpPr>
          <p:grpSpPr>
            <a:xfrm>
              <a:off x="1345650" y="1204871"/>
              <a:ext cx="3393440" cy="3813866"/>
              <a:chOff x="7780063" y="750390"/>
              <a:chExt cx="3393440" cy="3813866"/>
            </a:xfrm>
          </p:grpSpPr>
          <p:sp>
            <p:nvSpPr>
              <p:cNvPr id="8" name="Oval 7">
                <a:extLst>
                  <a:ext uri="{FF2B5EF4-FFF2-40B4-BE49-F238E27FC236}">
                    <a16:creationId xmlns:a16="http://schemas.microsoft.com/office/drawing/2014/main" id="{C7B02AB1-7572-4AFA-91A9-E3828D2F6128}"/>
                  </a:ext>
                </a:extLst>
              </p:cNvPr>
              <p:cNvSpPr/>
              <p:nvPr/>
            </p:nvSpPr>
            <p:spPr>
              <a:xfrm>
                <a:off x="7780063"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3B8A7222-C0F1-47D8-B8F9-9F663B2A87AE}"/>
                  </a:ext>
                </a:extLst>
              </p:cNvPr>
              <p:cNvSpPr/>
              <p:nvPr/>
            </p:nvSpPr>
            <p:spPr>
              <a:xfrm>
                <a:off x="10060799" y="75039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3F18C88-2011-42F4-B5B4-F9ED9F7CF6CE}"/>
                  </a:ext>
                </a:extLst>
              </p:cNvPr>
              <p:cNvSpPr/>
              <p:nvPr/>
            </p:nvSpPr>
            <p:spPr>
              <a:xfrm>
                <a:off x="8948095" y="209817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88791546-E944-4A6D-A29D-846EEF6ECB8F}"/>
                  </a:ext>
                </a:extLst>
              </p:cNvPr>
              <p:cNvSpPr/>
              <p:nvPr/>
            </p:nvSpPr>
            <p:spPr>
              <a:xfrm>
                <a:off x="8026400" y="342788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A91B12C5-2037-413F-A1B6-07691A5DC622}"/>
                  </a:ext>
                </a:extLst>
              </p:cNvPr>
              <p:cNvSpPr/>
              <p:nvPr/>
            </p:nvSpPr>
            <p:spPr>
              <a:xfrm>
                <a:off x="10060799" y="354410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Oval 3">
              <a:extLst>
                <a:ext uri="{FF2B5EF4-FFF2-40B4-BE49-F238E27FC236}">
                  <a16:creationId xmlns:a16="http://schemas.microsoft.com/office/drawing/2014/main" id="{9BF65753-8BE0-4CBC-841E-082CE567BF08}"/>
                </a:ext>
              </a:extLst>
            </p:cNvPr>
            <p:cNvSpPr/>
            <p:nvPr/>
          </p:nvSpPr>
          <p:spPr>
            <a:xfrm>
              <a:off x="7570915" y="1837880"/>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67409B3-39DE-4E10-9654-64325FE442E4}"/>
                </a:ext>
              </a:extLst>
            </p:cNvPr>
            <p:cNvSpPr/>
            <p:nvPr/>
          </p:nvSpPr>
          <p:spPr>
            <a:xfrm>
              <a:off x="9371682" y="1859914"/>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7D8CC5D-46BB-408F-A1D3-7BFBDFCE5E35}"/>
                </a:ext>
              </a:extLst>
            </p:cNvPr>
            <p:cNvSpPr/>
            <p:nvPr/>
          </p:nvSpPr>
          <p:spPr>
            <a:xfrm>
              <a:off x="7570915" y="3554476"/>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23CF954-FC67-40D0-844C-BFDDB8E7BD83}"/>
                </a:ext>
              </a:extLst>
            </p:cNvPr>
            <p:cNvSpPr/>
            <p:nvPr/>
          </p:nvSpPr>
          <p:spPr>
            <a:xfrm>
              <a:off x="9371682" y="3494945"/>
              <a:ext cx="1112704" cy="102015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5368324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3AD312A-DDD6-4A71-B937-75F16A01B98B}"/>
              </a:ext>
            </a:extLst>
          </p:cNvPr>
          <p:cNvGrpSpPr/>
          <p:nvPr/>
        </p:nvGrpSpPr>
        <p:grpSpPr>
          <a:xfrm>
            <a:off x="1837319" y="591907"/>
            <a:ext cx="8434626" cy="5512435"/>
            <a:chOff x="2592784" y="372110"/>
            <a:chExt cx="8434626" cy="5512435"/>
          </a:xfrm>
        </p:grpSpPr>
        <p:sp>
          <p:nvSpPr>
            <p:cNvPr id="3" name="Oval 2">
              <a:extLst>
                <a:ext uri="{FF2B5EF4-FFF2-40B4-BE49-F238E27FC236}">
                  <a16:creationId xmlns:a16="http://schemas.microsoft.com/office/drawing/2014/main" id="{342FE72A-F734-4BF7-8DAD-D6FE3D27EF00}"/>
                </a:ext>
              </a:extLst>
            </p:cNvPr>
            <p:cNvSpPr/>
            <p:nvPr/>
          </p:nvSpPr>
          <p:spPr>
            <a:xfrm>
              <a:off x="2592784" y="20053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037023F-600D-4CBB-9519-69AE58764536}"/>
                </a:ext>
              </a:extLst>
            </p:cNvPr>
            <p:cNvSpPr/>
            <p:nvPr/>
          </p:nvSpPr>
          <p:spPr>
            <a:xfrm>
              <a:off x="2592784" y="3721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33FC814-E9DC-424B-90D0-FBEDCFE51576}"/>
                </a:ext>
              </a:extLst>
            </p:cNvPr>
            <p:cNvSpPr/>
            <p:nvPr/>
          </p:nvSpPr>
          <p:spPr>
            <a:xfrm>
              <a:off x="4385786" y="200533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96094DEF-DA9B-47B9-843C-4C1F7990AE8B}"/>
                </a:ext>
              </a:extLst>
            </p:cNvPr>
            <p:cNvSpPr/>
            <p:nvPr/>
          </p:nvSpPr>
          <p:spPr>
            <a:xfrm>
              <a:off x="4385786" y="37211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ADE221D1-362E-4AF2-A571-9198423F032E}"/>
                </a:ext>
              </a:extLst>
            </p:cNvPr>
            <p:cNvSpPr/>
            <p:nvPr/>
          </p:nvSpPr>
          <p:spPr>
            <a:xfrm>
              <a:off x="7583170" y="4581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D1268798-43C3-4666-9FC9-5D63D964DA5D}"/>
                </a:ext>
              </a:extLst>
            </p:cNvPr>
            <p:cNvSpPr/>
            <p:nvPr/>
          </p:nvSpPr>
          <p:spPr>
            <a:xfrm>
              <a:off x="9770110" y="4581525"/>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C0019F2A-B1C4-47F0-87C0-CE92B6677BD2}"/>
                </a:ext>
              </a:extLst>
            </p:cNvPr>
            <p:cNvSpPr/>
            <p:nvPr/>
          </p:nvSpPr>
          <p:spPr>
            <a:xfrm>
              <a:off x="8676640" y="322199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DC2997-8A77-4F7F-A957-F85131BFDBC8}"/>
                </a:ext>
              </a:extLst>
            </p:cNvPr>
            <p:cNvSpPr/>
            <p:nvPr/>
          </p:nvSpPr>
          <p:spPr>
            <a:xfrm>
              <a:off x="7583170" y="19189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060E4FB8-2699-4CFA-A210-61997411FE2C}"/>
                </a:ext>
              </a:extLst>
            </p:cNvPr>
            <p:cNvSpPr/>
            <p:nvPr/>
          </p:nvSpPr>
          <p:spPr>
            <a:xfrm>
              <a:off x="9770110" y="1918970"/>
              <a:ext cx="1257300" cy="13030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70218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1210</TotalTime>
  <Words>231</Words>
  <Application>Microsoft Office PowerPoint</Application>
  <PresentationFormat>Widescreen</PresentationFormat>
  <Paragraphs>34</Paragraphs>
  <Slides>241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241</vt:i4>
      </vt:variant>
    </vt:vector>
  </HeadingPairs>
  <TitlesOfParts>
    <vt:vector size="24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Stokes</dc:creator>
  <cp:lastModifiedBy>Knight, Janet P</cp:lastModifiedBy>
  <cp:revision>28</cp:revision>
  <dcterms:created xsi:type="dcterms:W3CDTF">2019-07-28T15:10:22Z</dcterms:created>
  <dcterms:modified xsi:type="dcterms:W3CDTF">2020-09-04T14:00:55Z</dcterms:modified>
</cp:coreProperties>
</file>