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5"/>
  </p:notesMasterIdLst>
  <p:sldIdLst>
    <p:sldId id="498" r:id="rId2"/>
    <p:sldId id="499" r:id="rId3"/>
    <p:sldId id="306" r:id="rId4"/>
    <p:sldId id="540" r:id="rId5"/>
    <p:sldId id="307" r:id="rId6"/>
    <p:sldId id="660" r:id="rId7"/>
    <p:sldId id="539" r:id="rId8"/>
    <p:sldId id="455" r:id="rId9"/>
    <p:sldId id="541" r:id="rId10"/>
    <p:sldId id="349" r:id="rId11"/>
    <p:sldId id="661" r:id="rId12"/>
    <p:sldId id="377" r:id="rId13"/>
    <p:sldId id="662" r:id="rId14"/>
    <p:sldId id="378" r:id="rId15"/>
    <p:sldId id="663" r:id="rId16"/>
    <p:sldId id="384" r:id="rId17"/>
    <p:sldId id="664" r:id="rId18"/>
    <p:sldId id="323" r:id="rId19"/>
    <p:sldId id="665" r:id="rId20"/>
    <p:sldId id="454" r:id="rId21"/>
    <p:sldId id="464" r:id="rId22"/>
    <p:sldId id="542" r:id="rId23"/>
    <p:sldId id="325" r:id="rId24"/>
    <p:sldId id="666" r:id="rId25"/>
    <p:sldId id="381" r:id="rId26"/>
    <p:sldId id="667" r:id="rId27"/>
    <p:sldId id="380" r:id="rId28"/>
    <p:sldId id="668" r:id="rId29"/>
    <p:sldId id="257" r:id="rId30"/>
    <p:sldId id="669" r:id="rId31"/>
    <p:sldId id="266" r:id="rId32"/>
    <p:sldId id="670" r:id="rId33"/>
    <p:sldId id="327" r:id="rId34"/>
    <p:sldId id="671" r:id="rId35"/>
    <p:sldId id="561" r:id="rId36"/>
    <p:sldId id="672" r:id="rId37"/>
    <p:sldId id="329" r:id="rId38"/>
    <p:sldId id="459" r:id="rId39"/>
    <p:sldId id="677" r:id="rId40"/>
    <p:sldId id="335" r:id="rId41"/>
    <p:sldId id="676" r:id="rId42"/>
    <p:sldId id="272" r:id="rId43"/>
    <p:sldId id="543" r:id="rId44"/>
    <p:sldId id="331" r:id="rId45"/>
    <p:sldId id="673" r:id="rId46"/>
    <p:sldId id="443" r:id="rId47"/>
    <p:sldId id="674" r:id="rId48"/>
    <p:sldId id="444" r:id="rId49"/>
    <p:sldId id="675" r:id="rId50"/>
    <p:sldId id="445" r:id="rId51"/>
    <p:sldId id="682" r:id="rId52"/>
    <p:sldId id="333" r:id="rId53"/>
    <p:sldId id="683" r:id="rId54"/>
    <p:sldId id="264" r:id="rId55"/>
    <p:sldId id="849" r:id="rId56"/>
    <p:sldId id="848" r:id="rId57"/>
    <p:sldId id="678" r:id="rId58"/>
    <p:sldId id="337" r:id="rId59"/>
    <p:sldId id="679" r:id="rId60"/>
    <p:sldId id="562" r:id="rId61"/>
    <p:sldId id="680" r:id="rId62"/>
    <p:sldId id="382" r:id="rId63"/>
    <p:sldId id="681" r:id="rId64"/>
    <p:sldId id="383" r:id="rId65"/>
    <p:sldId id="684" r:id="rId66"/>
    <p:sldId id="339" r:id="rId67"/>
    <p:sldId id="685" r:id="rId68"/>
    <p:sldId id="276" r:id="rId69"/>
    <p:sldId id="456" r:id="rId70"/>
    <p:sldId id="544" r:id="rId71"/>
    <p:sldId id="345" r:id="rId72"/>
    <p:sldId id="686" r:id="rId73"/>
    <p:sldId id="284" r:id="rId74"/>
    <p:sldId id="687" r:id="rId75"/>
    <p:sldId id="563" r:id="rId76"/>
    <p:sldId id="688" r:id="rId77"/>
    <p:sldId id="341" r:id="rId78"/>
    <p:sldId id="689" r:id="rId79"/>
    <p:sldId id="347" r:id="rId80"/>
    <p:sldId id="690" r:id="rId81"/>
    <p:sldId id="446" r:id="rId82"/>
    <p:sldId id="691" r:id="rId83"/>
    <p:sldId id="343" r:id="rId84"/>
    <p:sldId id="692" r:id="rId85"/>
    <p:sldId id="435" r:id="rId86"/>
    <p:sldId id="860" r:id="rId87"/>
    <p:sldId id="859" r:id="rId88"/>
    <p:sldId id="693" r:id="rId89"/>
    <p:sldId id="309" r:id="rId90"/>
    <p:sldId id="694" r:id="rId91"/>
    <p:sldId id="436" r:id="rId92"/>
    <p:sldId id="695" r:id="rId93"/>
    <p:sldId id="379" r:id="rId94"/>
    <p:sldId id="457" r:id="rId95"/>
    <p:sldId id="545" r:id="rId96"/>
    <p:sldId id="313" r:id="rId97"/>
    <p:sldId id="696" r:id="rId98"/>
    <p:sldId id="564" r:id="rId99"/>
    <p:sldId id="697" r:id="rId100"/>
    <p:sldId id="280" r:id="rId101"/>
    <p:sldId id="698" r:id="rId102"/>
    <p:sldId id="288" r:id="rId103"/>
    <p:sldId id="699" r:id="rId104"/>
    <p:sldId id="270" r:id="rId105"/>
    <p:sldId id="700" r:id="rId106"/>
    <p:sldId id="311" r:id="rId107"/>
    <p:sldId id="701" r:id="rId108"/>
    <p:sldId id="437" r:id="rId109"/>
    <p:sldId id="702" r:id="rId110"/>
    <p:sldId id="565" r:id="rId111"/>
    <p:sldId id="703" r:id="rId112"/>
    <p:sldId id="438" r:id="rId113"/>
    <p:sldId id="704" r:id="rId114"/>
    <p:sldId id="439" r:id="rId115"/>
    <p:sldId id="705" r:id="rId116"/>
    <p:sldId id="300" r:id="rId117"/>
    <p:sldId id="706" r:id="rId118"/>
    <p:sldId id="315" r:id="rId119"/>
    <p:sldId id="463" r:id="rId120"/>
    <p:sldId id="546" r:id="rId121"/>
    <p:sldId id="604" r:id="rId122"/>
    <p:sldId id="707" r:id="rId123"/>
    <p:sldId id="274" r:id="rId124"/>
    <p:sldId id="708" r:id="rId125"/>
    <p:sldId id="659" r:id="rId126"/>
    <p:sldId id="709" r:id="rId127"/>
    <p:sldId id="319" r:id="rId128"/>
    <p:sldId id="710" r:id="rId129"/>
    <p:sldId id="321" r:id="rId130"/>
    <p:sldId id="852" r:id="rId131"/>
    <p:sldId id="851" r:id="rId132"/>
    <p:sldId id="711" r:id="rId133"/>
    <p:sldId id="442" r:id="rId134"/>
    <p:sldId id="712" r:id="rId135"/>
    <p:sldId id="453" r:id="rId136"/>
    <p:sldId id="713" r:id="rId137"/>
    <p:sldId id="351" r:id="rId138"/>
    <p:sldId id="714" r:id="rId139"/>
    <p:sldId id="452" r:id="rId140"/>
    <p:sldId id="715" r:id="rId141"/>
    <p:sldId id="286" r:id="rId142"/>
    <p:sldId id="716" r:id="rId143"/>
    <p:sldId id="317" r:id="rId144"/>
    <p:sldId id="717" r:id="rId145"/>
    <p:sldId id="278" r:id="rId146"/>
    <p:sldId id="718" r:id="rId147"/>
    <p:sldId id="567" r:id="rId148"/>
    <p:sldId id="719" r:id="rId149"/>
    <p:sldId id="568" r:id="rId150"/>
    <p:sldId id="720" r:id="rId151"/>
    <p:sldId id="566" r:id="rId152"/>
    <p:sldId id="854" r:id="rId153"/>
    <p:sldId id="853" r:id="rId154"/>
    <p:sldId id="462" r:id="rId155"/>
    <p:sldId id="547" r:id="rId156"/>
    <p:sldId id="603" r:id="rId157"/>
    <p:sldId id="721" r:id="rId158"/>
    <p:sldId id="353" r:id="rId159"/>
    <p:sldId id="722" r:id="rId160"/>
    <p:sldId id="359" r:id="rId161"/>
    <p:sldId id="723" r:id="rId162"/>
    <p:sldId id="447" r:id="rId163"/>
    <p:sldId id="724" r:id="rId164"/>
    <p:sldId id="448" r:id="rId165"/>
    <p:sldId id="725" r:id="rId166"/>
    <p:sldId id="571" r:id="rId167"/>
    <p:sldId id="726" r:id="rId168"/>
    <p:sldId id="449" r:id="rId169"/>
    <p:sldId id="727" r:id="rId170"/>
    <p:sldId id="569" r:id="rId171"/>
    <p:sldId id="728" r:id="rId172"/>
    <p:sldId id="298" r:id="rId173"/>
    <p:sldId id="729" r:id="rId174"/>
    <p:sldId id="301" r:id="rId175"/>
    <p:sldId id="730" r:id="rId176"/>
    <p:sldId id="570" r:id="rId177"/>
    <p:sldId id="731" r:id="rId178"/>
    <p:sldId id="440" r:id="rId179"/>
    <p:sldId id="856" r:id="rId180"/>
    <p:sldId id="855" r:id="rId181"/>
    <p:sldId id="461" r:id="rId182"/>
    <p:sldId id="548" r:id="rId183"/>
    <p:sldId id="602" r:id="rId184"/>
    <p:sldId id="732" r:id="rId185"/>
    <p:sldId id="572" r:id="rId186"/>
    <p:sldId id="733" r:id="rId187"/>
    <p:sldId id="365" r:id="rId188"/>
    <p:sldId id="734" r:id="rId189"/>
    <p:sldId id="441" r:id="rId190"/>
    <p:sldId id="735" r:id="rId191"/>
    <p:sldId id="294" r:id="rId192"/>
    <p:sldId id="736" r:id="rId193"/>
    <p:sldId id="451" r:id="rId194"/>
    <p:sldId id="737" r:id="rId195"/>
    <p:sldId id="573" r:id="rId196"/>
    <p:sldId id="738" r:id="rId197"/>
    <p:sldId id="574" r:id="rId198"/>
    <p:sldId id="739" r:id="rId199"/>
    <p:sldId id="575" r:id="rId200"/>
    <p:sldId id="740" r:id="rId201"/>
    <p:sldId id="268" r:id="rId202"/>
    <p:sldId id="741" r:id="rId203"/>
    <p:sldId id="386" r:id="rId204"/>
    <p:sldId id="742" r:id="rId205"/>
    <p:sldId id="385" r:id="rId206"/>
    <p:sldId id="743" r:id="rId207"/>
    <p:sldId id="305" r:id="rId208"/>
    <p:sldId id="744" r:id="rId209"/>
    <p:sldId id="363" r:id="rId210"/>
    <p:sldId id="745" r:id="rId211"/>
    <p:sldId id="361" r:id="rId212"/>
    <p:sldId id="460" r:id="rId213"/>
    <p:sldId id="549" r:id="rId214"/>
    <p:sldId id="658" r:id="rId215"/>
    <p:sldId id="746" r:id="rId216"/>
    <p:sldId id="601" r:id="rId217"/>
    <p:sldId id="747" r:id="rId218"/>
    <p:sldId id="367" r:id="rId219"/>
    <p:sldId id="748" r:id="rId220"/>
    <p:sldId id="369" r:id="rId221"/>
    <p:sldId id="749" r:id="rId222"/>
    <p:sldId id="290" r:id="rId223"/>
    <p:sldId id="750" r:id="rId224"/>
    <p:sldId id="505" r:id="rId225"/>
    <p:sldId id="751" r:id="rId226"/>
    <p:sldId id="371" r:id="rId227"/>
    <p:sldId id="752" r:id="rId228"/>
    <p:sldId id="584" r:id="rId229"/>
    <p:sldId id="753" r:id="rId230"/>
    <p:sldId id="296" r:id="rId231"/>
    <p:sldId id="754" r:id="rId232"/>
    <p:sldId id="373" r:id="rId233"/>
    <p:sldId id="755" r:id="rId234"/>
    <p:sldId id="581" r:id="rId235"/>
    <p:sldId id="756" r:id="rId236"/>
    <p:sldId id="579" r:id="rId237"/>
    <p:sldId id="757" r:id="rId238"/>
    <p:sldId id="580" r:id="rId239"/>
    <p:sldId id="758" r:id="rId240"/>
    <p:sldId id="583" r:id="rId241"/>
    <p:sldId id="759" r:id="rId242"/>
    <p:sldId id="582" r:id="rId243"/>
    <p:sldId id="760" r:id="rId244"/>
    <p:sldId id="578" r:id="rId245"/>
    <p:sldId id="761" r:id="rId246"/>
    <p:sldId id="375" r:id="rId247"/>
    <p:sldId id="762" r:id="rId248"/>
    <p:sldId id="577" r:id="rId249"/>
    <p:sldId id="763" r:id="rId250"/>
    <p:sldId id="392" r:id="rId251"/>
    <p:sldId id="861" r:id="rId252"/>
    <p:sldId id="764" r:id="rId253"/>
    <p:sldId id="303" r:id="rId254"/>
    <p:sldId id="458" r:id="rId255"/>
    <p:sldId id="550" r:id="rId256"/>
    <p:sldId id="657" r:id="rId257"/>
    <p:sldId id="765" r:id="rId258"/>
    <p:sldId id="533" r:id="rId259"/>
    <p:sldId id="766" r:id="rId260"/>
    <p:sldId id="503" r:id="rId261"/>
    <p:sldId id="767" r:id="rId262"/>
    <p:sldId id="585" r:id="rId263"/>
    <p:sldId id="768" r:id="rId264"/>
    <p:sldId id="656" r:id="rId265"/>
    <p:sldId id="769" r:id="rId266"/>
    <p:sldId id="586" r:id="rId267"/>
    <p:sldId id="770" r:id="rId268"/>
    <p:sldId id="474" r:id="rId269"/>
    <p:sldId id="771" r:id="rId270"/>
    <p:sldId id="504" r:id="rId271"/>
    <p:sldId id="772" r:id="rId272"/>
    <p:sldId id="475" r:id="rId273"/>
    <p:sldId id="465" r:id="rId274"/>
    <p:sldId id="551" r:id="rId275"/>
    <p:sldId id="588" r:id="rId276"/>
    <p:sldId id="773" r:id="rId277"/>
    <p:sldId id="513" r:id="rId278"/>
    <p:sldId id="774" r:id="rId279"/>
    <p:sldId id="506" r:id="rId280"/>
    <p:sldId id="858" r:id="rId281"/>
    <p:sldId id="857" r:id="rId282"/>
    <p:sldId id="775" r:id="rId283"/>
    <p:sldId id="511" r:id="rId284"/>
    <p:sldId id="776" r:id="rId285"/>
    <p:sldId id="590" r:id="rId286"/>
    <p:sldId id="777" r:id="rId287"/>
    <p:sldId id="591" r:id="rId288"/>
    <p:sldId id="778" r:id="rId289"/>
    <p:sldId id="592" r:id="rId290"/>
    <p:sldId id="779" r:id="rId291"/>
    <p:sldId id="593" r:id="rId292"/>
    <p:sldId id="780" r:id="rId293"/>
    <p:sldId id="519" r:id="rId294"/>
    <p:sldId id="781" r:id="rId295"/>
    <p:sldId id="594" r:id="rId296"/>
    <p:sldId id="782" r:id="rId297"/>
    <p:sldId id="517" r:id="rId298"/>
    <p:sldId id="783" r:id="rId299"/>
    <p:sldId id="595" r:id="rId300"/>
    <p:sldId id="784" r:id="rId301"/>
    <p:sldId id="515" r:id="rId302"/>
    <p:sldId id="785" r:id="rId303"/>
    <p:sldId id="596" r:id="rId304"/>
    <p:sldId id="786" r:id="rId305"/>
    <p:sldId id="589" r:id="rId306"/>
    <p:sldId id="787" r:id="rId307"/>
    <p:sldId id="512" r:id="rId308"/>
    <p:sldId id="788" r:id="rId309"/>
    <p:sldId id="530" r:id="rId310"/>
    <p:sldId id="789" r:id="rId311"/>
    <p:sldId id="597" r:id="rId312"/>
    <p:sldId id="790" r:id="rId313"/>
    <p:sldId id="516" r:id="rId314"/>
    <p:sldId id="791" r:id="rId315"/>
    <p:sldId id="598" r:id="rId316"/>
    <p:sldId id="466" r:id="rId317"/>
    <p:sldId id="552" r:id="rId318"/>
    <p:sldId id="532" r:id="rId319"/>
    <p:sldId id="792" r:id="rId320"/>
    <p:sldId id="509" r:id="rId321"/>
    <p:sldId id="793" r:id="rId322"/>
    <p:sldId id="510" r:id="rId323"/>
    <p:sldId id="794" r:id="rId324"/>
    <p:sldId id="514" r:id="rId325"/>
    <p:sldId id="795" r:id="rId326"/>
    <p:sldId id="521" r:id="rId327"/>
    <p:sldId id="796" r:id="rId328"/>
    <p:sldId id="520" r:id="rId329"/>
    <p:sldId id="797" r:id="rId330"/>
    <p:sldId id="518" r:id="rId331"/>
    <p:sldId id="467" r:id="rId332"/>
    <p:sldId id="553" r:id="rId333"/>
    <p:sldId id="507" r:id="rId334"/>
    <p:sldId id="798" r:id="rId335"/>
    <p:sldId id="528" r:id="rId336"/>
    <p:sldId id="799" r:id="rId337"/>
    <p:sldId id="529" r:id="rId338"/>
    <p:sldId id="800" r:id="rId339"/>
    <p:sldId id="508" r:id="rId340"/>
    <p:sldId id="801" r:id="rId341"/>
    <p:sldId id="526" r:id="rId342"/>
    <p:sldId id="802" r:id="rId343"/>
    <p:sldId id="525" r:id="rId344"/>
    <p:sldId id="803" r:id="rId345"/>
    <p:sldId id="524" r:id="rId346"/>
    <p:sldId id="804" r:id="rId347"/>
    <p:sldId id="523" r:id="rId348"/>
    <p:sldId id="468" r:id="rId349"/>
    <p:sldId id="810" r:id="rId350"/>
    <p:sldId id="522" r:id="rId351"/>
    <p:sldId id="554" r:id="rId352"/>
    <p:sldId id="531" r:id="rId353"/>
    <p:sldId id="805" r:id="rId354"/>
    <p:sldId id="534" r:id="rId355"/>
    <p:sldId id="806" r:id="rId356"/>
    <p:sldId id="845" r:id="rId357"/>
    <p:sldId id="846" r:id="rId358"/>
    <p:sldId id="494" r:id="rId359"/>
    <p:sldId id="807" r:id="rId360"/>
    <p:sldId id="535" r:id="rId361"/>
    <p:sldId id="808" r:id="rId362"/>
    <p:sldId id="495" r:id="rId363"/>
    <p:sldId id="809" r:id="rId364"/>
    <p:sldId id="496" r:id="rId365"/>
    <p:sldId id="811" r:id="rId366"/>
    <p:sldId id="538" r:id="rId367"/>
    <p:sldId id="812" r:id="rId368"/>
    <p:sldId id="537" r:id="rId369"/>
    <p:sldId id="469" r:id="rId370"/>
    <p:sldId id="555" r:id="rId371"/>
    <p:sldId id="608" r:id="rId372"/>
    <p:sldId id="813" r:id="rId373"/>
    <p:sldId id="644" r:id="rId374"/>
    <p:sldId id="814" r:id="rId375"/>
    <p:sldId id="606" r:id="rId376"/>
    <p:sldId id="815" r:id="rId377"/>
    <p:sldId id="605" r:id="rId378"/>
    <p:sldId id="816" r:id="rId379"/>
    <p:sldId id="607" r:id="rId380"/>
    <p:sldId id="817" r:id="rId381"/>
    <p:sldId id="643" r:id="rId382"/>
    <p:sldId id="818" r:id="rId383"/>
    <p:sldId id="609" r:id="rId384"/>
    <p:sldId id="819" r:id="rId385"/>
    <p:sldId id="645" r:id="rId386"/>
    <p:sldId id="820" r:id="rId387"/>
    <p:sldId id="655" r:id="rId388"/>
    <p:sldId id="470" r:id="rId389"/>
    <p:sldId id="556" r:id="rId390"/>
    <p:sldId id="611" r:id="rId391"/>
    <p:sldId id="821" r:id="rId392"/>
    <p:sldId id="652" r:id="rId393"/>
    <p:sldId id="822" r:id="rId394"/>
    <p:sldId id="635" r:id="rId395"/>
    <p:sldId id="823" r:id="rId396"/>
    <p:sldId id="646" r:id="rId397"/>
    <p:sldId id="824" r:id="rId398"/>
    <p:sldId id="654" r:id="rId399"/>
    <p:sldId id="825" r:id="rId400"/>
    <p:sldId id="653" r:id="rId401"/>
    <p:sldId id="862" r:id="rId402"/>
    <p:sldId id="471" r:id="rId403"/>
    <p:sldId id="557" r:id="rId404"/>
    <p:sldId id="617" r:id="rId405"/>
    <p:sldId id="826" r:id="rId406"/>
    <p:sldId id="642" r:id="rId407"/>
    <p:sldId id="827" r:id="rId408"/>
    <p:sldId id="618" r:id="rId409"/>
    <p:sldId id="828" r:id="rId410"/>
    <p:sldId id="641" r:id="rId411"/>
    <p:sldId id="829" r:id="rId412"/>
    <p:sldId id="619" r:id="rId413"/>
    <p:sldId id="830" r:id="rId414"/>
    <p:sldId id="647" r:id="rId415"/>
    <p:sldId id="831" r:id="rId416"/>
    <p:sldId id="636" r:id="rId417"/>
    <p:sldId id="832" r:id="rId418"/>
    <p:sldId id="621" r:id="rId419"/>
    <p:sldId id="472" r:id="rId420"/>
    <p:sldId id="558" r:id="rId421"/>
    <p:sldId id="623" r:id="rId422"/>
    <p:sldId id="833" r:id="rId423"/>
    <p:sldId id="637" r:id="rId424"/>
    <p:sldId id="834" r:id="rId425"/>
    <p:sldId id="624" r:id="rId426"/>
    <p:sldId id="835" r:id="rId427"/>
    <p:sldId id="625" r:id="rId428"/>
    <p:sldId id="836" r:id="rId429"/>
    <p:sldId id="640" r:id="rId430"/>
    <p:sldId id="837" r:id="rId431"/>
    <p:sldId id="648" r:id="rId432"/>
    <p:sldId id="473" r:id="rId433"/>
    <p:sldId id="559" r:id="rId434"/>
    <p:sldId id="629" r:id="rId435"/>
    <p:sldId id="838" r:id="rId436"/>
    <p:sldId id="638" r:id="rId437"/>
    <p:sldId id="839" r:id="rId438"/>
    <p:sldId id="630" r:id="rId439"/>
    <p:sldId id="840" r:id="rId440"/>
    <p:sldId id="649" r:id="rId441"/>
    <p:sldId id="841" r:id="rId442"/>
    <p:sldId id="650" r:id="rId443"/>
    <p:sldId id="842" r:id="rId444"/>
    <p:sldId id="651" r:id="rId445"/>
    <p:sldId id="843" r:id="rId446"/>
    <p:sldId id="631" r:id="rId447"/>
    <p:sldId id="844" r:id="rId448"/>
    <p:sldId id="626" r:id="rId449"/>
    <p:sldId id="560" r:id="rId450"/>
    <p:sldId id="502" r:id="rId451"/>
    <p:sldId id="501" r:id="rId452"/>
    <p:sldId id="477" r:id="rId453"/>
    <p:sldId id="261" r:id="rId4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FDC2"/>
    <a:srgbClr val="A374AC"/>
    <a:srgbClr val="7F7F3F"/>
    <a:srgbClr val="FE8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6" autoAdjust="0"/>
    <p:restoredTop sz="94660"/>
  </p:normalViewPr>
  <p:slideViewPr>
    <p:cSldViewPr snapToGrid="0">
      <p:cViewPr varScale="1">
        <p:scale>
          <a:sx n="114" d="100"/>
          <a:sy n="114" d="100"/>
        </p:scale>
        <p:origin x="81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notesMaster" Target="notesMasters/notesMaster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viewProps" Target="viewProps.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tableStyles" Target="tableStyles.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theme" Target="theme/theme1.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9A5BEA-2982-4C6E-B4F0-86512CBA9956}" type="datetimeFigureOut">
              <a:rPr lang="en-US" smtClean="0"/>
              <a:t>9/4/2020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74D54B-C07C-447C-A33E-96258569F603}" type="slidenum">
              <a:rPr lang="en-US" smtClean="0"/>
              <a:t>‹#›</a:t>
            </a:fld>
            <a:endParaRPr lang="en-US"/>
          </a:p>
        </p:txBody>
      </p:sp>
    </p:spTree>
    <p:extLst>
      <p:ext uri="{BB962C8B-B14F-4D97-AF65-F5344CB8AC3E}">
        <p14:creationId xmlns:p14="http://schemas.microsoft.com/office/powerpoint/2010/main" val="944256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110</a:t>
            </a:fld>
            <a:endParaRPr lang="en-US"/>
          </a:p>
        </p:txBody>
      </p:sp>
    </p:spTree>
    <p:extLst>
      <p:ext uri="{BB962C8B-B14F-4D97-AF65-F5344CB8AC3E}">
        <p14:creationId xmlns:p14="http://schemas.microsoft.com/office/powerpoint/2010/main" val="3117802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199</a:t>
            </a:fld>
            <a:endParaRPr lang="en-US"/>
          </a:p>
        </p:txBody>
      </p:sp>
    </p:spTree>
    <p:extLst>
      <p:ext uri="{BB962C8B-B14F-4D97-AF65-F5344CB8AC3E}">
        <p14:creationId xmlns:p14="http://schemas.microsoft.com/office/powerpoint/2010/main" val="3117802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228</a:t>
            </a:fld>
            <a:endParaRPr lang="en-US"/>
          </a:p>
        </p:txBody>
      </p:sp>
    </p:spTree>
    <p:extLst>
      <p:ext uri="{BB962C8B-B14F-4D97-AF65-F5344CB8AC3E}">
        <p14:creationId xmlns:p14="http://schemas.microsoft.com/office/powerpoint/2010/main" val="3117802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234</a:t>
            </a:fld>
            <a:endParaRPr lang="en-US"/>
          </a:p>
        </p:txBody>
      </p:sp>
    </p:spTree>
    <p:extLst>
      <p:ext uri="{BB962C8B-B14F-4D97-AF65-F5344CB8AC3E}">
        <p14:creationId xmlns:p14="http://schemas.microsoft.com/office/powerpoint/2010/main" val="3117802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236</a:t>
            </a:fld>
            <a:endParaRPr lang="en-US"/>
          </a:p>
        </p:txBody>
      </p:sp>
    </p:spTree>
    <p:extLst>
      <p:ext uri="{BB962C8B-B14F-4D97-AF65-F5344CB8AC3E}">
        <p14:creationId xmlns:p14="http://schemas.microsoft.com/office/powerpoint/2010/main" val="311780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238</a:t>
            </a:fld>
            <a:endParaRPr lang="en-US"/>
          </a:p>
        </p:txBody>
      </p:sp>
    </p:spTree>
    <p:extLst>
      <p:ext uri="{BB962C8B-B14F-4D97-AF65-F5344CB8AC3E}">
        <p14:creationId xmlns:p14="http://schemas.microsoft.com/office/powerpoint/2010/main" val="3117802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262</a:t>
            </a:fld>
            <a:endParaRPr lang="en-US"/>
          </a:p>
        </p:txBody>
      </p:sp>
    </p:spTree>
    <p:extLst>
      <p:ext uri="{BB962C8B-B14F-4D97-AF65-F5344CB8AC3E}">
        <p14:creationId xmlns:p14="http://schemas.microsoft.com/office/powerpoint/2010/main" val="3117802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264</a:t>
            </a:fld>
            <a:endParaRPr lang="en-US"/>
          </a:p>
        </p:txBody>
      </p:sp>
    </p:spTree>
    <p:extLst>
      <p:ext uri="{BB962C8B-B14F-4D97-AF65-F5344CB8AC3E}">
        <p14:creationId xmlns:p14="http://schemas.microsoft.com/office/powerpoint/2010/main" val="1490726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1D224D-BD40-4094-B68F-B0C149595AB6}" type="slidenum">
              <a:rPr lang="en-US" smtClean="0"/>
              <a:t>131</a:t>
            </a:fld>
            <a:endParaRPr lang="en-US"/>
          </a:p>
        </p:txBody>
      </p:sp>
    </p:spTree>
    <p:extLst>
      <p:ext uri="{BB962C8B-B14F-4D97-AF65-F5344CB8AC3E}">
        <p14:creationId xmlns:p14="http://schemas.microsoft.com/office/powerpoint/2010/main" val="291513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147</a:t>
            </a:fld>
            <a:endParaRPr lang="en-US"/>
          </a:p>
        </p:txBody>
      </p:sp>
    </p:spTree>
    <p:extLst>
      <p:ext uri="{BB962C8B-B14F-4D97-AF65-F5344CB8AC3E}">
        <p14:creationId xmlns:p14="http://schemas.microsoft.com/office/powerpoint/2010/main" val="311780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149</a:t>
            </a:fld>
            <a:endParaRPr lang="en-US"/>
          </a:p>
        </p:txBody>
      </p:sp>
    </p:spTree>
    <p:extLst>
      <p:ext uri="{BB962C8B-B14F-4D97-AF65-F5344CB8AC3E}">
        <p14:creationId xmlns:p14="http://schemas.microsoft.com/office/powerpoint/2010/main" val="3117802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151</a:t>
            </a:fld>
            <a:endParaRPr lang="en-US"/>
          </a:p>
        </p:txBody>
      </p:sp>
    </p:spTree>
    <p:extLst>
      <p:ext uri="{BB962C8B-B14F-4D97-AF65-F5344CB8AC3E}">
        <p14:creationId xmlns:p14="http://schemas.microsoft.com/office/powerpoint/2010/main" val="311780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166</a:t>
            </a:fld>
            <a:endParaRPr lang="en-US"/>
          </a:p>
        </p:txBody>
      </p:sp>
    </p:spTree>
    <p:extLst>
      <p:ext uri="{BB962C8B-B14F-4D97-AF65-F5344CB8AC3E}">
        <p14:creationId xmlns:p14="http://schemas.microsoft.com/office/powerpoint/2010/main" val="311780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185</a:t>
            </a:fld>
            <a:endParaRPr lang="en-US"/>
          </a:p>
        </p:txBody>
      </p:sp>
    </p:spTree>
    <p:extLst>
      <p:ext uri="{BB962C8B-B14F-4D97-AF65-F5344CB8AC3E}">
        <p14:creationId xmlns:p14="http://schemas.microsoft.com/office/powerpoint/2010/main" val="3117802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195</a:t>
            </a:fld>
            <a:endParaRPr lang="en-US"/>
          </a:p>
        </p:txBody>
      </p:sp>
    </p:spTree>
    <p:extLst>
      <p:ext uri="{BB962C8B-B14F-4D97-AF65-F5344CB8AC3E}">
        <p14:creationId xmlns:p14="http://schemas.microsoft.com/office/powerpoint/2010/main" val="3117802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BADEC-F29D-9044-8D4C-DD4553533EE2}" type="slidenum">
              <a:rPr lang="en-US" smtClean="0"/>
              <a:t>197</a:t>
            </a:fld>
            <a:endParaRPr lang="en-US"/>
          </a:p>
        </p:txBody>
      </p:sp>
    </p:spTree>
    <p:extLst>
      <p:ext uri="{BB962C8B-B14F-4D97-AF65-F5344CB8AC3E}">
        <p14:creationId xmlns:p14="http://schemas.microsoft.com/office/powerpoint/2010/main" val="311780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E62087-C658-4AC1-82E0-3CAEBD331AE2}"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B8EAE-EA6F-4D59-B5DB-160EA9EC6894}" type="slidenum">
              <a:rPr lang="en-US" smtClean="0"/>
              <a:t>‹#›</a:t>
            </a:fld>
            <a:endParaRPr lang="en-US"/>
          </a:p>
        </p:txBody>
      </p:sp>
    </p:spTree>
    <p:extLst>
      <p:ext uri="{BB962C8B-B14F-4D97-AF65-F5344CB8AC3E}">
        <p14:creationId xmlns:p14="http://schemas.microsoft.com/office/powerpoint/2010/main" val="53260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E62087-C658-4AC1-82E0-3CAEBD331AE2}"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B8EAE-EA6F-4D59-B5DB-160EA9EC6894}" type="slidenum">
              <a:rPr lang="en-US" smtClean="0"/>
              <a:t>‹#›</a:t>
            </a:fld>
            <a:endParaRPr lang="en-US"/>
          </a:p>
        </p:txBody>
      </p:sp>
    </p:spTree>
    <p:extLst>
      <p:ext uri="{BB962C8B-B14F-4D97-AF65-F5344CB8AC3E}">
        <p14:creationId xmlns:p14="http://schemas.microsoft.com/office/powerpoint/2010/main" val="319833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E62087-C658-4AC1-82E0-3CAEBD331AE2}"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B8EAE-EA6F-4D59-B5DB-160EA9EC6894}" type="slidenum">
              <a:rPr lang="en-US" smtClean="0"/>
              <a:t>‹#›</a:t>
            </a:fld>
            <a:endParaRPr lang="en-US"/>
          </a:p>
        </p:txBody>
      </p:sp>
    </p:spTree>
    <p:extLst>
      <p:ext uri="{BB962C8B-B14F-4D97-AF65-F5344CB8AC3E}">
        <p14:creationId xmlns:p14="http://schemas.microsoft.com/office/powerpoint/2010/main" val="331527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E62087-C658-4AC1-82E0-3CAEBD331AE2}"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B8EAE-EA6F-4D59-B5DB-160EA9EC6894}" type="slidenum">
              <a:rPr lang="en-US" smtClean="0"/>
              <a:t>‹#›</a:t>
            </a:fld>
            <a:endParaRPr lang="en-US"/>
          </a:p>
        </p:txBody>
      </p:sp>
    </p:spTree>
    <p:extLst>
      <p:ext uri="{BB962C8B-B14F-4D97-AF65-F5344CB8AC3E}">
        <p14:creationId xmlns:p14="http://schemas.microsoft.com/office/powerpoint/2010/main" val="172269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E62087-C658-4AC1-82E0-3CAEBD331AE2}"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B8EAE-EA6F-4D59-B5DB-160EA9EC6894}" type="slidenum">
              <a:rPr lang="en-US" smtClean="0"/>
              <a:t>‹#›</a:t>
            </a:fld>
            <a:endParaRPr lang="en-US"/>
          </a:p>
        </p:txBody>
      </p:sp>
    </p:spTree>
    <p:extLst>
      <p:ext uri="{BB962C8B-B14F-4D97-AF65-F5344CB8AC3E}">
        <p14:creationId xmlns:p14="http://schemas.microsoft.com/office/powerpoint/2010/main" val="412626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E62087-C658-4AC1-82E0-3CAEBD331AE2}"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B8EAE-EA6F-4D59-B5DB-160EA9EC6894}" type="slidenum">
              <a:rPr lang="en-US" smtClean="0"/>
              <a:t>‹#›</a:t>
            </a:fld>
            <a:endParaRPr lang="en-US"/>
          </a:p>
        </p:txBody>
      </p:sp>
    </p:spTree>
    <p:extLst>
      <p:ext uri="{BB962C8B-B14F-4D97-AF65-F5344CB8AC3E}">
        <p14:creationId xmlns:p14="http://schemas.microsoft.com/office/powerpoint/2010/main" val="146020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E62087-C658-4AC1-82E0-3CAEBD331AE2}" type="datetimeFigureOut">
              <a:rPr lang="en-US" smtClean="0"/>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BB8EAE-EA6F-4D59-B5DB-160EA9EC6894}" type="slidenum">
              <a:rPr lang="en-US" smtClean="0"/>
              <a:t>‹#›</a:t>
            </a:fld>
            <a:endParaRPr lang="en-US"/>
          </a:p>
        </p:txBody>
      </p:sp>
    </p:spTree>
    <p:extLst>
      <p:ext uri="{BB962C8B-B14F-4D97-AF65-F5344CB8AC3E}">
        <p14:creationId xmlns:p14="http://schemas.microsoft.com/office/powerpoint/2010/main" val="410941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E62087-C658-4AC1-82E0-3CAEBD331AE2}" type="datetimeFigureOut">
              <a:rPr lang="en-US" smtClean="0"/>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BB8EAE-EA6F-4D59-B5DB-160EA9EC6894}" type="slidenum">
              <a:rPr lang="en-US" smtClean="0"/>
              <a:t>‹#›</a:t>
            </a:fld>
            <a:endParaRPr lang="en-US"/>
          </a:p>
        </p:txBody>
      </p:sp>
    </p:spTree>
    <p:extLst>
      <p:ext uri="{BB962C8B-B14F-4D97-AF65-F5344CB8AC3E}">
        <p14:creationId xmlns:p14="http://schemas.microsoft.com/office/powerpoint/2010/main" val="48310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62087-C658-4AC1-82E0-3CAEBD331AE2}" type="datetimeFigureOut">
              <a:rPr lang="en-US" smtClean="0"/>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BB8EAE-EA6F-4D59-B5DB-160EA9EC6894}" type="slidenum">
              <a:rPr lang="en-US" smtClean="0"/>
              <a:t>‹#›</a:t>
            </a:fld>
            <a:endParaRPr lang="en-US"/>
          </a:p>
        </p:txBody>
      </p:sp>
    </p:spTree>
    <p:extLst>
      <p:ext uri="{BB962C8B-B14F-4D97-AF65-F5344CB8AC3E}">
        <p14:creationId xmlns:p14="http://schemas.microsoft.com/office/powerpoint/2010/main" val="422024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E62087-C658-4AC1-82E0-3CAEBD331AE2}"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B8EAE-EA6F-4D59-B5DB-160EA9EC6894}" type="slidenum">
              <a:rPr lang="en-US" smtClean="0"/>
              <a:t>‹#›</a:t>
            </a:fld>
            <a:endParaRPr lang="en-US"/>
          </a:p>
        </p:txBody>
      </p:sp>
    </p:spTree>
    <p:extLst>
      <p:ext uri="{BB962C8B-B14F-4D97-AF65-F5344CB8AC3E}">
        <p14:creationId xmlns:p14="http://schemas.microsoft.com/office/powerpoint/2010/main" val="191678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E62087-C658-4AC1-82E0-3CAEBD331AE2}"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B8EAE-EA6F-4D59-B5DB-160EA9EC6894}" type="slidenum">
              <a:rPr lang="en-US" smtClean="0"/>
              <a:t>‹#›</a:t>
            </a:fld>
            <a:endParaRPr lang="en-US"/>
          </a:p>
        </p:txBody>
      </p:sp>
    </p:spTree>
    <p:extLst>
      <p:ext uri="{BB962C8B-B14F-4D97-AF65-F5344CB8AC3E}">
        <p14:creationId xmlns:p14="http://schemas.microsoft.com/office/powerpoint/2010/main" val="150331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62087-C658-4AC1-82E0-3CAEBD331AE2}" type="datetimeFigureOut">
              <a:rPr lang="en-US" smtClean="0"/>
              <a:t>9/4/2020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B8EAE-EA6F-4D59-B5DB-160EA9EC6894}" type="slidenum">
              <a:rPr lang="en-US" smtClean="0"/>
              <a:t>‹#›</a:t>
            </a:fld>
            <a:endParaRPr lang="en-US"/>
          </a:p>
        </p:txBody>
      </p:sp>
    </p:spTree>
    <p:extLst>
      <p:ext uri="{BB962C8B-B14F-4D97-AF65-F5344CB8AC3E}">
        <p14:creationId xmlns:p14="http://schemas.microsoft.com/office/powerpoint/2010/main" val="3663562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1016000" y="-26988"/>
            <a:ext cx="10363200" cy="3352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Number Talks</a:t>
            </a:r>
          </a:p>
          <a:p>
            <a:r>
              <a:rPr lang="en-US" b="1" dirty="0"/>
              <a:t>Visualizing the Math</a:t>
            </a:r>
          </a:p>
          <a:p>
            <a:r>
              <a:rPr lang="en-US" b="1" dirty="0"/>
              <a:t>Using Dot Images</a:t>
            </a:r>
          </a:p>
          <a:p>
            <a:r>
              <a:rPr lang="en-US" b="1" dirty="0"/>
              <a:t>Grades K - 1</a:t>
            </a:r>
          </a:p>
        </p:txBody>
      </p:sp>
      <p:pic>
        <p:nvPicPr>
          <p:cNvPr id="13"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789096" y="1938281"/>
            <a:ext cx="10261600" cy="4483036"/>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812800" y="914401"/>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7200" dirty="0"/>
          </a:p>
        </p:txBody>
      </p:sp>
      <p:sp>
        <p:nvSpPr>
          <p:cNvPr id="2" name="Rectangle 1"/>
          <p:cNvSpPr/>
          <p:nvPr/>
        </p:nvSpPr>
        <p:spPr>
          <a:xfrm>
            <a:off x="5908145" y="2602537"/>
            <a:ext cx="6096000" cy="923330"/>
          </a:xfrm>
          <a:prstGeom prst="rect">
            <a:avLst/>
          </a:prstGeom>
        </p:spPr>
        <p:txBody>
          <a:bodyPr>
            <a:spAutoFit/>
          </a:bodyPr>
          <a:lstStyle/>
          <a:p>
            <a:pPr algn="r"/>
            <a:r>
              <a:rPr lang="en-US" dirty="0"/>
              <a:t>Laura Stokes</a:t>
            </a:r>
          </a:p>
          <a:p>
            <a:pPr algn="r"/>
            <a:r>
              <a:rPr lang="en-US" dirty="0"/>
              <a:t>Elementary Resource Teacher</a:t>
            </a:r>
          </a:p>
          <a:p>
            <a:pPr algn="r"/>
            <a:r>
              <a:rPr lang="en-US" dirty="0"/>
              <a:t>Columbus Regional Mathematics Collaborative</a:t>
            </a:r>
          </a:p>
        </p:txBody>
      </p:sp>
      <p:sp>
        <p:nvSpPr>
          <p:cNvPr id="7" name="Rectangle 6"/>
          <p:cNvSpPr/>
          <p:nvPr/>
        </p:nvSpPr>
        <p:spPr>
          <a:xfrm>
            <a:off x="1625600" y="6421317"/>
            <a:ext cx="9269304" cy="400110"/>
          </a:xfrm>
          <a:prstGeom prst="rect">
            <a:avLst/>
          </a:prstGeom>
        </p:spPr>
        <p:txBody>
          <a:bodyPr wrap="square">
            <a:spAutoFit/>
          </a:bodyPr>
          <a:lstStyle/>
          <a:p>
            <a:r>
              <a:rPr lang="en-US" sz="1000" dirty="0"/>
              <a:t>The intended use of this presentation is for the facilitation of classroom mathematics discussions in the lower elementary grades and not for distribution among wider audiences.  It is for non-profit educational purposes."</a:t>
            </a:r>
          </a:p>
        </p:txBody>
      </p:sp>
    </p:spTree>
    <p:extLst>
      <p:ext uri="{BB962C8B-B14F-4D97-AF65-F5344CB8AC3E}">
        <p14:creationId xmlns:p14="http://schemas.microsoft.com/office/powerpoint/2010/main" val="274715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95900" y="1852295"/>
            <a:ext cx="1257300" cy="3442017"/>
            <a:chOff x="1460500" y="582295"/>
            <a:chExt cx="1257300" cy="3442017"/>
          </a:xfrm>
        </p:grpSpPr>
        <p:sp>
          <p:nvSpPr>
            <p:cNvPr id="3" name="Oval 2"/>
            <p:cNvSpPr/>
            <p:nvPr/>
          </p:nvSpPr>
          <p:spPr>
            <a:xfrm>
              <a:off x="1460500" y="5822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460500" y="2721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5295900" y="1852295"/>
            <a:ext cx="1257300" cy="3442017"/>
            <a:chOff x="1460500" y="582295"/>
            <a:chExt cx="1257300" cy="3442017"/>
          </a:xfrm>
        </p:grpSpPr>
        <p:sp>
          <p:nvSpPr>
            <p:cNvPr id="7" name="Oval 6"/>
            <p:cNvSpPr/>
            <p:nvPr/>
          </p:nvSpPr>
          <p:spPr>
            <a:xfrm>
              <a:off x="1460500" y="5822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460500" y="2721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5295900" y="1852295"/>
            <a:ext cx="1257300" cy="3442017"/>
            <a:chOff x="1460500" y="582295"/>
            <a:chExt cx="1257300" cy="3442017"/>
          </a:xfrm>
        </p:grpSpPr>
        <p:sp>
          <p:nvSpPr>
            <p:cNvPr id="10" name="Oval 9"/>
            <p:cNvSpPr/>
            <p:nvPr/>
          </p:nvSpPr>
          <p:spPr>
            <a:xfrm>
              <a:off x="1460500" y="5822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60500" y="2721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50520" y="5144135"/>
            <a:ext cx="670560" cy="1378585"/>
            <a:chOff x="1460500" y="582295"/>
            <a:chExt cx="1257300" cy="3442017"/>
          </a:xfrm>
        </p:grpSpPr>
        <p:sp>
          <p:nvSpPr>
            <p:cNvPr id="13" name="Oval 12"/>
            <p:cNvSpPr/>
            <p:nvPr/>
          </p:nvSpPr>
          <p:spPr>
            <a:xfrm>
              <a:off x="1460500" y="5822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60500" y="2721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782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024571" y="941107"/>
            <a:ext cx="8365445" cy="4692879"/>
            <a:chOff x="1959428" y="1407884"/>
            <a:chExt cx="8365445" cy="4692879"/>
          </a:xfrm>
        </p:grpSpPr>
        <p:sp>
          <p:nvSpPr>
            <p:cNvPr id="6" name="Oval 5"/>
            <p:cNvSpPr/>
            <p:nvPr/>
          </p:nvSpPr>
          <p:spPr>
            <a:xfrm>
              <a:off x="1959429" y="1407885"/>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89699" y="1502227"/>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141302" y="1407884"/>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141301" y="4867048"/>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9699" y="4867047"/>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59428" y="4867046"/>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24570" y="968862"/>
            <a:ext cx="8365445" cy="4692879"/>
            <a:chOff x="1959428" y="1407884"/>
            <a:chExt cx="8365445" cy="4692879"/>
          </a:xfrm>
        </p:grpSpPr>
        <p:sp>
          <p:nvSpPr>
            <p:cNvPr id="14" name="Oval 13"/>
            <p:cNvSpPr/>
            <p:nvPr/>
          </p:nvSpPr>
          <p:spPr>
            <a:xfrm>
              <a:off x="1959429" y="1407885"/>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489699" y="1502227"/>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141302" y="1407884"/>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141301" y="4867048"/>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89699" y="4867047"/>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959428" y="4867046"/>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024570" y="975553"/>
            <a:ext cx="8365445" cy="4692879"/>
            <a:chOff x="1959428" y="1407884"/>
            <a:chExt cx="8365445" cy="4692879"/>
          </a:xfrm>
        </p:grpSpPr>
        <p:sp>
          <p:nvSpPr>
            <p:cNvPr id="21" name="Oval 20"/>
            <p:cNvSpPr/>
            <p:nvPr/>
          </p:nvSpPr>
          <p:spPr>
            <a:xfrm>
              <a:off x="1959429" y="1407885"/>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89699" y="1502227"/>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141302" y="1407884"/>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41301" y="4867048"/>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489699" y="4867047"/>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959428" y="4867046"/>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37029" y="4536847"/>
            <a:ext cx="3524930" cy="1894116"/>
            <a:chOff x="1959428" y="1407884"/>
            <a:chExt cx="8365445" cy="4692879"/>
          </a:xfrm>
        </p:grpSpPr>
        <p:sp>
          <p:nvSpPr>
            <p:cNvPr id="28" name="Oval 27"/>
            <p:cNvSpPr/>
            <p:nvPr/>
          </p:nvSpPr>
          <p:spPr>
            <a:xfrm>
              <a:off x="1959429" y="1407885"/>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89699" y="1502227"/>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141302" y="1407884"/>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141301" y="4867048"/>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89699" y="4867047"/>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959428" y="4867046"/>
              <a:ext cx="1183571" cy="1233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043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3630270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23555" y="1502001"/>
            <a:ext cx="9760131" cy="3967480"/>
            <a:chOff x="1223555" y="1502001"/>
            <a:chExt cx="9760131" cy="3967480"/>
          </a:xfrm>
        </p:grpSpPr>
        <p:sp>
          <p:nvSpPr>
            <p:cNvPr id="6" name="Oval 5"/>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215934" y="1502001"/>
            <a:ext cx="9760131" cy="3967480"/>
            <a:chOff x="1223555" y="1502001"/>
            <a:chExt cx="9760131" cy="3967480"/>
          </a:xfrm>
        </p:grpSpPr>
        <p:sp>
          <p:nvSpPr>
            <p:cNvPr id="14" name="Oval 13"/>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215934" y="1502001"/>
            <a:ext cx="9760131" cy="3967480"/>
            <a:chOff x="1223555" y="1502001"/>
            <a:chExt cx="9760131" cy="3967480"/>
          </a:xfrm>
        </p:grpSpPr>
        <p:sp>
          <p:nvSpPr>
            <p:cNvPr id="21" name="Oval 20"/>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78971" y="5108801"/>
            <a:ext cx="3211286" cy="1422628"/>
            <a:chOff x="1223555" y="1502001"/>
            <a:chExt cx="9760131" cy="3967480"/>
          </a:xfrm>
        </p:grpSpPr>
        <p:sp>
          <p:nvSpPr>
            <p:cNvPr id="28" name="Oval 27"/>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530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8618957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39754" y="642937"/>
            <a:ext cx="10290628" cy="5319485"/>
            <a:chOff x="939754" y="642937"/>
            <a:chExt cx="10290628" cy="5319485"/>
          </a:xfrm>
        </p:grpSpPr>
        <p:sp>
          <p:nvSpPr>
            <p:cNvPr id="6" name="Oval 5"/>
            <p:cNvSpPr/>
            <p:nvPr/>
          </p:nvSpPr>
          <p:spPr>
            <a:xfrm>
              <a:off x="3675697" y="642937"/>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98612" y="642937"/>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996668" y="2682965"/>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98612" y="4714194"/>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75697" y="4714194"/>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39754" y="2682965"/>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939754" y="642937"/>
            <a:ext cx="10290628" cy="5319485"/>
            <a:chOff x="939754" y="642937"/>
            <a:chExt cx="10290628" cy="5319485"/>
          </a:xfrm>
        </p:grpSpPr>
        <p:sp>
          <p:nvSpPr>
            <p:cNvPr id="14" name="Oval 13"/>
            <p:cNvSpPr/>
            <p:nvPr/>
          </p:nvSpPr>
          <p:spPr>
            <a:xfrm>
              <a:off x="3675697" y="642937"/>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98612" y="642937"/>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996668" y="2682965"/>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398612" y="4714194"/>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675697" y="4714194"/>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39754" y="2682965"/>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39754" y="642937"/>
            <a:ext cx="10290628" cy="5319485"/>
            <a:chOff x="939754" y="642937"/>
            <a:chExt cx="10290628" cy="5319485"/>
          </a:xfrm>
        </p:grpSpPr>
        <p:sp>
          <p:nvSpPr>
            <p:cNvPr id="21" name="Oval 20"/>
            <p:cNvSpPr/>
            <p:nvPr/>
          </p:nvSpPr>
          <p:spPr>
            <a:xfrm>
              <a:off x="3675697" y="642937"/>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398612" y="642937"/>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996668" y="2682965"/>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98612" y="4714194"/>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675697" y="4714194"/>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39754" y="2682965"/>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321105" y="4624931"/>
            <a:ext cx="3704725" cy="1887628"/>
            <a:chOff x="939754" y="642937"/>
            <a:chExt cx="10290628" cy="5319485"/>
          </a:xfrm>
        </p:grpSpPr>
        <p:sp>
          <p:nvSpPr>
            <p:cNvPr id="28" name="Oval 27"/>
            <p:cNvSpPr/>
            <p:nvPr/>
          </p:nvSpPr>
          <p:spPr>
            <a:xfrm>
              <a:off x="3675697" y="642937"/>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398612" y="642937"/>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996668" y="2682965"/>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398612" y="4714194"/>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675697" y="4714194"/>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39754" y="2682965"/>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902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6171783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771900" y="560136"/>
            <a:ext cx="4715042" cy="5700964"/>
            <a:chOff x="3924300" y="356936"/>
            <a:chExt cx="4715042" cy="5700964"/>
          </a:xfrm>
        </p:grpSpPr>
        <p:sp>
          <p:nvSpPr>
            <p:cNvPr id="3" name="Oval 2"/>
            <p:cNvSpPr/>
            <p:nvPr/>
          </p:nvSpPr>
          <p:spPr>
            <a:xfrm>
              <a:off x="3924300" y="356936"/>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924300" y="1597947"/>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24300" y="2905419"/>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57770" y="2493931"/>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57248" y="3812327"/>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57248" y="5091432"/>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3771378" y="560136"/>
            <a:ext cx="4715042" cy="5700964"/>
            <a:chOff x="3924300" y="356936"/>
            <a:chExt cx="4715042" cy="5700964"/>
          </a:xfrm>
        </p:grpSpPr>
        <p:sp>
          <p:nvSpPr>
            <p:cNvPr id="11" name="Oval 10"/>
            <p:cNvSpPr/>
            <p:nvPr/>
          </p:nvSpPr>
          <p:spPr>
            <a:xfrm>
              <a:off x="3924300" y="356936"/>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924300" y="1597947"/>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24300" y="2905419"/>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57770" y="2493931"/>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57248" y="3812327"/>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657248" y="5091432"/>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770856" y="560136"/>
            <a:ext cx="4715042" cy="5700964"/>
            <a:chOff x="3924300" y="356936"/>
            <a:chExt cx="4715042" cy="5700964"/>
          </a:xfrm>
        </p:grpSpPr>
        <p:sp>
          <p:nvSpPr>
            <p:cNvPr id="18" name="Oval 17"/>
            <p:cNvSpPr/>
            <p:nvPr/>
          </p:nvSpPr>
          <p:spPr>
            <a:xfrm>
              <a:off x="3924300" y="356936"/>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24300" y="1597947"/>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924300" y="2905419"/>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57770" y="2493931"/>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657248" y="3812327"/>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657248" y="5091432"/>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41960" y="4893159"/>
            <a:ext cx="1811822" cy="1671958"/>
            <a:chOff x="3924300" y="356936"/>
            <a:chExt cx="4715042" cy="5700964"/>
          </a:xfrm>
        </p:grpSpPr>
        <p:sp>
          <p:nvSpPr>
            <p:cNvPr id="25" name="Oval 24"/>
            <p:cNvSpPr/>
            <p:nvPr/>
          </p:nvSpPr>
          <p:spPr>
            <a:xfrm>
              <a:off x="3924300" y="356936"/>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24300" y="1597947"/>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924300" y="2905419"/>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57770" y="2493931"/>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657248" y="3812327"/>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657248" y="5091432"/>
              <a:ext cx="981572" cy="96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925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0008744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0562" y="3889375"/>
            <a:ext cx="3724275" cy="2609850"/>
          </a:xfrm>
          <a:prstGeom prst="rect">
            <a:avLst/>
          </a:prstGeom>
        </p:spPr>
      </p:pic>
      <p:grpSp>
        <p:nvGrpSpPr>
          <p:cNvPr id="9" name="Group 8"/>
          <p:cNvGrpSpPr/>
          <p:nvPr/>
        </p:nvGrpSpPr>
        <p:grpSpPr>
          <a:xfrm>
            <a:off x="2874644" y="782955"/>
            <a:ext cx="7127876" cy="5016500"/>
            <a:chOff x="3183254" y="829310"/>
            <a:chExt cx="7127876" cy="5016500"/>
          </a:xfrm>
        </p:grpSpPr>
        <p:sp>
          <p:nvSpPr>
            <p:cNvPr id="3" name="Oval 2"/>
            <p:cNvSpPr/>
            <p:nvPr/>
          </p:nvSpPr>
          <p:spPr>
            <a:xfrm>
              <a:off x="3183254" y="25863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220401" y="829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245350" y="45427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274560" y="2879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053830" y="45427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053830" y="2879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911791" y="782955"/>
            <a:ext cx="7127876" cy="5016500"/>
            <a:chOff x="3183254" y="829310"/>
            <a:chExt cx="7127876" cy="5016500"/>
          </a:xfrm>
        </p:grpSpPr>
        <p:sp>
          <p:nvSpPr>
            <p:cNvPr id="11" name="Oval 10"/>
            <p:cNvSpPr/>
            <p:nvPr/>
          </p:nvSpPr>
          <p:spPr>
            <a:xfrm>
              <a:off x="3183254" y="25863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20401" y="829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45350" y="45427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74560" y="2879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053830" y="45427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053830" y="2879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948938" y="782955"/>
            <a:ext cx="7127876" cy="5016500"/>
            <a:chOff x="3183254" y="829310"/>
            <a:chExt cx="7127876" cy="5016500"/>
          </a:xfrm>
        </p:grpSpPr>
        <p:sp>
          <p:nvSpPr>
            <p:cNvPr id="18" name="Oval 17"/>
            <p:cNvSpPr/>
            <p:nvPr/>
          </p:nvSpPr>
          <p:spPr>
            <a:xfrm>
              <a:off x="3183254" y="25863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20401" y="829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245350" y="45427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74560" y="2879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053830" y="45427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053830" y="2879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540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35518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068058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110</a:t>
            </a:fld>
            <a:endParaRPr lang="en-US"/>
          </a:p>
        </p:txBody>
      </p:sp>
      <p:grpSp>
        <p:nvGrpSpPr>
          <p:cNvPr id="4" name="Group 3"/>
          <p:cNvGrpSpPr/>
          <p:nvPr/>
        </p:nvGrpSpPr>
        <p:grpSpPr>
          <a:xfrm>
            <a:off x="1973437" y="1657379"/>
            <a:ext cx="8386267" cy="3083141"/>
            <a:chOff x="1683151" y="1852416"/>
            <a:chExt cx="8386267" cy="3083141"/>
          </a:xfrm>
        </p:grpSpPr>
        <p:sp>
          <p:nvSpPr>
            <p:cNvPr id="12" name="Oval 11"/>
            <p:cNvSpPr/>
            <p:nvPr/>
          </p:nvSpPr>
          <p:spPr>
            <a:xfrm>
              <a:off x="1683151" y="1863069"/>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60549" y="1852416"/>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83151" y="3787839"/>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60549" y="3787839"/>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31502" y="3616466"/>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944508" y="3616467"/>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999811" y="1668032"/>
            <a:ext cx="8386267" cy="3083141"/>
            <a:chOff x="1683151" y="1852416"/>
            <a:chExt cx="8386267" cy="3083141"/>
          </a:xfrm>
        </p:grpSpPr>
        <p:sp>
          <p:nvSpPr>
            <p:cNvPr id="24" name="Oval 23"/>
            <p:cNvSpPr/>
            <p:nvPr/>
          </p:nvSpPr>
          <p:spPr>
            <a:xfrm>
              <a:off x="1683151" y="1863069"/>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60549" y="1852416"/>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683151" y="3787839"/>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560549" y="3787839"/>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31502" y="3616466"/>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944508" y="3616467"/>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999811" y="1579783"/>
            <a:ext cx="8386267" cy="3083141"/>
            <a:chOff x="1683151" y="1852416"/>
            <a:chExt cx="8386267" cy="3083141"/>
          </a:xfrm>
        </p:grpSpPr>
        <p:sp>
          <p:nvSpPr>
            <p:cNvPr id="31" name="Oval 30"/>
            <p:cNvSpPr/>
            <p:nvPr/>
          </p:nvSpPr>
          <p:spPr>
            <a:xfrm>
              <a:off x="1683151" y="1863069"/>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560549" y="1852416"/>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683151" y="3787839"/>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60549" y="3787839"/>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31502" y="3616466"/>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944508" y="3616467"/>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77236" y="4751173"/>
            <a:ext cx="4274963" cy="1786863"/>
            <a:chOff x="1683151" y="1852416"/>
            <a:chExt cx="8386267" cy="3083141"/>
          </a:xfrm>
        </p:grpSpPr>
        <p:sp>
          <p:nvSpPr>
            <p:cNvPr id="38" name="Oval 37"/>
            <p:cNvSpPr/>
            <p:nvPr/>
          </p:nvSpPr>
          <p:spPr>
            <a:xfrm>
              <a:off x="1683151" y="1863069"/>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60549" y="1852416"/>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683151" y="3787839"/>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560549" y="3787839"/>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031502" y="3616466"/>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944508" y="3616467"/>
              <a:ext cx="1124910" cy="1147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300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7871606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987" y="4037012"/>
            <a:ext cx="4924425" cy="2695575"/>
          </a:xfrm>
          <a:prstGeom prst="rect">
            <a:avLst/>
          </a:prstGeom>
        </p:spPr>
      </p:pic>
      <p:grpSp>
        <p:nvGrpSpPr>
          <p:cNvPr id="9" name="Group 8"/>
          <p:cNvGrpSpPr/>
          <p:nvPr/>
        </p:nvGrpSpPr>
        <p:grpSpPr>
          <a:xfrm>
            <a:off x="2131060" y="772795"/>
            <a:ext cx="7997190" cy="5308282"/>
            <a:chOff x="2428240" y="1424305"/>
            <a:chExt cx="7997190" cy="5308282"/>
          </a:xfrm>
        </p:grpSpPr>
        <p:sp>
          <p:nvSpPr>
            <p:cNvPr id="3" name="Oval 2"/>
            <p:cNvSpPr/>
            <p:nvPr/>
          </p:nvSpPr>
          <p:spPr>
            <a:xfrm>
              <a:off x="2428240" y="1424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015480" y="542956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168130" y="542956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94040" y="397160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15480" y="25323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168130" y="25330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102167" y="772795"/>
            <a:ext cx="7997190" cy="5308282"/>
            <a:chOff x="2428240" y="1424305"/>
            <a:chExt cx="7997190" cy="5308282"/>
          </a:xfrm>
        </p:grpSpPr>
        <p:sp>
          <p:nvSpPr>
            <p:cNvPr id="11" name="Oval 10"/>
            <p:cNvSpPr/>
            <p:nvPr/>
          </p:nvSpPr>
          <p:spPr>
            <a:xfrm>
              <a:off x="2428240" y="1424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15480" y="542956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168130" y="542956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194040" y="397160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015480" y="25323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168130" y="25330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131060" y="775335"/>
            <a:ext cx="7997190" cy="5308282"/>
            <a:chOff x="2428240" y="1424305"/>
            <a:chExt cx="7997190" cy="5308282"/>
          </a:xfrm>
        </p:grpSpPr>
        <p:sp>
          <p:nvSpPr>
            <p:cNvPr id="18" name="Oval 17"/>
            <p:cNvSpPr/>
            <p:nvPr/>
          </p:nvSpPr>
          <p:spPr>
            <a:xfrm>
              <a:off x="2428240" y="1424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15480" y="542956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168130" y="542956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194040" y="397160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5480" y="25323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168130" y="25330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01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7828643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0850" y="3721100"/>
            <a:ext cx="4686300" cy="2971800"/>
          </a:xfrm>
          <a:prstGeom prst="rect">
            <a:avLst/>
          </a:prstGeom>
        </p:spPr>
      </p:pic>
      <p:grpSp>
        <p:nvGrpSpPr>
          <p:cNvPr id="9" name="Group 8"/>
          <p:cNvGrpSpPr/>
          <p:nvPr/>
        </p:nvGrpSpPr>
        <p:grpSpPr>
          <a:xfrm>
            <a:off x="1838325" y="447991"/>
            <a:ext cx="8647430" cy="6163945"/>
            <a:chOff x="1960880" y="528955"/>
            <a:chExt cx="8647430" cy="6163945"/>
          </a:xfrm>
        </p:grpSpPr>
        <p:sp>
          <p:nvSpPr>
            <p:cNvPr id="3" name="Oval 2"/>
            <p:cNvSpPr/>
            <p:nvPr/>
          </p:nvSpPr>
          <p:spPr>
            <a:xfrm>
              <a:off x="3879850" y="2029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60880" y="2029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27350" y="5289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94700" y="53898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415530" y="39217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351010" y="39039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838325" y="528955"/>
            <a:ext cx="8647430" cy="6163945"/>
            <a:chOff x="1960880" y="528955"/>
            <a:chExt cx="8647430" cy="6163945"/>
          </a:xfrm>
        </p:grpSpPr>
        <p:sp>
          <p:nvSpPr>
            <p:cNvPr id="11" name="Oval 10"/>
            <p:cNvSpPr/>
            <p:nvPr/>
          </p:nvSpPr>
          <p:spPr>
            <a:xfrm>
              <a:off x="3879850" y="2029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960880" y="2029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27350" y="5289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394700" y="53898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415530" y="39217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351010" y="39039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838325" y="411660"/>
            <a:ext cx="8647430" cy="6163945"/>
            <a:chOff x="1960880" y="528955"/>
            <a:chExt cx="8647430" cy="6163945"/>
          </a:xfrm>
        </p:grpSpPr>
        <p:sp>
          <p:nvSpPr>
            <p:cNvPr id="18" name="Oval 17"/>
            <p:cNvSpPr/>
            <p:nvPr/>
          </p:nvSpPr>
          <p:spPr>
            <a:xfrm>
              <a:off x="3879850" y="2029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960880" y="2029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927350" y="5289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94700" y="53898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15530" y="39217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351010" y="39039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12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9081549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167739" y="769257"/>
            <a:ext cx="5105403" cy="5109273"/>
            <a:chOff x="3167739" y="769257"/>
            <a:chExt cx="5105403" cy="5109273"/>
          </a:xfrm>
        </p:grpSpPr>
        <p:sp>
          <p:nvSpPr>
            <p:cNvPr id="6" name="Oval 5"/>
            <p:cNvSpPr/>
            <p:nvPr/>
          </p:nvSpPr>
          <p:spPr>
            <a:xfrm>
              <a:off x="7199085" y="769257"/>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199084" y="2785498"/>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99083" y="4804473"/>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34213" y="2785497"/>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34212" y="4804472"/>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67739" y="4804471"/>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167737" y="769257"/>
            <a:ext cx="5105403" cy="5109273"/>
            <a:chOff x="3167739" y="769257"/>
            <a:chExt cx="5105403" cy="5109273"/>
          </a:xfrm>
        </p:grpSpPr>
        <p:sp>
          <p:nvSpPr>
            <p:cNvPr id="14" name="Oval 13"/>
            <p:cNvSpPr/>
            <p:nvPr/>
          </p:nvSpPr>
          <p:spPr>
            <a:xfrm>
              <a:off x="7199085" y="769257"/>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199084" y="2785498"/>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199083" y="4804473"/>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34213" y="2785497"/>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34212" y="4804472"/>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67739" y="4804471"/>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167735" y="769257"/>
            <a:ext cx="5105403" cy="5109273"/>
            <a:chOff x="3167739" y="769257"/>
            <a:chExt cx="5105403" cy="5109273"/>
          </a:xfrm>
        </p:grpSpPr>
        <p:sp>
          <p:nvSpPr>
            <p:cNvPr id="21" name="Oval 20"/>
            <p:cNvSpPr/>
            <p:nvPr/>
          </p:nvSpPr>
          <p:spPr>
            <a:xfrm>
              <a:off x="7199085" y="769257"/>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199084" y="2785498"/>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199083" y="4804473"/>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34213" y="2785497"/>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234212" y="4804472"/>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167739" y="4804471"/>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357413" y="4550229"/>
            <a:ext cx="2117272" cy="1863841"/>
            <a:chOff x="3167739" y="769257"/>
            <a:chExt cx="5105403" cy="5109273"/>
          </a:xfrm>
        </p:grpSpPr>
        <p:sp>
          <p:nvSpPr>
            <p:cNvPr id="28" name="Oval 27"/>
            <p:cNvSpPr/>
            <p:nvPr/>
          </p:nvSpPr>
          <p:spPr>
            <a:xfrm>
              <a:off x="7199085" y="769257"/>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199084" y="2785498"/>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199083" y="4804473"/>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234213" y="2785497"/>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234212" y="4804472"/>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167739" y="4804471"/>
              <a:ext cx="1074057" cy="1074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494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5831948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352800" y="1207135"/>
            <a:ext cx="5448300" cy="4072890"/>
            <a:chOff x="2933700" y="140335"/>
            <a:chExt cx="5448300" cy="4072890"/>
          </a:xfrm>
        </p:grpSpPr>
        <p:sp>
          <p:nvSpPr>
            <p:cNvPr id="3" name="Oval 2"/>
            <p:cNvSpPr/>
            <p:nvPr/>
          </p:nvSpPr>
          <p:spPr>
            <a:xfrm>
              <a:off x="7124700" y="2910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9337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0800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57900" y="14897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75100" y="1493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29200" y="1403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352800" y="1207135"/>
            <a:ext cx="5448300" cy="4072890"/>
            <a:chOff x="2933700" y="140335"/>
            <a:chExt cx="5448300" cy="4072890"/>
          </a:xfrm>
        </p:grpSpPr>
        <p:sp>
          <p:nvSpPr>
            <p:cNvPr id="11" name="Oval 10"/>
            <p:cNvSpPr/>
            <p:nvPr/>
          </p:nvSpPr>
          <p:spPr>
            <a:xfrm>
              <a:off x="7124700" y="2910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337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800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57900" y="14897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75100" y="1493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29200" y="1403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352800" y="1207135"/>
            <a:ext cx="5448300" cy="4072890"/>
            <a:chOff x="2933700" y="140335"/>
            <a:chExt cx="5448300" cy="4072890"/>
          </a:xfrm>
        </p:grpSpPr>
        <p:sp>
          <p:nvSpPr>
            <p:cNvPr id="18" name="Oval 17"/>
            <p:cNvSpPr/>
            <p:nvPr/>
          </p:nvSpPr>
          <p:spPr>
            <a:xfrm>
              <a:off x="7124700" y="2910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337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800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57900" y="14897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75100" y="1493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029200" y="1403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44500" y="5032375"/>
            <a:ext cx="2019300" cy="1536065"/>
            <a:chOff x="2933700" y="140335"/>
            <a:chExt cx="5448300" cy="4072890"/>
          </a:xfrm>
        </p:grpSpPr>
        <p:sp>
          <p:nvSpPr>
            <p:cNvPr id="25" name="Oval 24"/>
            <p:cNvSpPr/>
            <p:nvPr/>
          </p:nvSpPr>
          <p:spPr>
            <a:xfrm>
              <a:off x="7124700" y="2910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9337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00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057900" y="14897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975100" y="1493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029200" y="1403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7 dots</a:t>
            </a:r>
          </a:p>
        </p:txBody>
      </p:sp>
    </p:spTree>
    <p:extLst>
      <p:ext uri="{BB962C8B-B14F-4D97-AF65-F5344CB8AC3E}">
        <p14:creationId xmlns:p14="http://schemas.microsoft.com/office/powerpoint/2010/main" val="2504659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687786" y="549275"/>
            <a:ext cx="1419679" cy="5388792"/>
            <a:chOff x="5687786" y="549275"/>
            <a:chExt cx="1419679" cy="5388792"/>
          </a:xfrm>
        </p:grpSpPr>
        <p:sp>
          <p:nvSpPr>
            <p:cNvPr id="15" name="Oval 14"/>
            <p:cNvSpPr/>
            <p:nvPr/>
          </p:nvSpPr>
          <p:spPr>
            <a:xfrm>
              <a:off x="5687786" y="5492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50165" y="463504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677807" y="549275"/>
            <a:ext cx="1419679" cy="5388792"/>
            <a:chOff x="5687786" y="549275"/>
            <a:chExt cx="1419679" cy="5388792"/>
          </a:xfrm>
        </p:grpSpPr>
        <p:sp>
          <p:nvSpPr>
            <p:cNvPr id="19" name="Oval 18"/>
            <p:cNvSpPr/>
            <p:nvPr/>
          </p:nvSpPr>
          <p:spPr>
            <a:xfrm>
              <a:off x="5687786" y="5492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50165" y="463504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661479" y="549275"/>
            <a:ext cx="1419679" cy="5388792"/>
            <a:chOff x="5687786" y="549275"/>
            <a:chExt cx="1419679" cy="5388792"/>
          </a:xfrm>
        </p:grpSpPr>
        <p:sp>
          <p:nvSpPr>
            <p:cNvPr id="22" name="Oval 21"/>
            <p:cNvSpPr/>
            <p:nvPr/>
          </p:nvSpPr>
          <p:spPr>
            <a:xfrm>
              <a:off x="5687786" y="5492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50165" y="463504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69901" y="2901740"/>
            <a:ext cx="1113493" cy="3564981"/>
            <a:chOff x="5687786" y="549275"/>
            <a:chExt cx="1419679" cy="5388792"/>
          </a:xfrm>
        </p:grpSpPr>
        <p:sp>
          <p:nvSpPr>
            <p:cNvPr id="25" name="Oval 24"/>
            <p:cNvSpPr/>
            <p:nvPr/>
          </p:nvSpPr>
          <p:spPr>
            <a:xfrm>
              <a:off x="5687786" y="5492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50165" y="463504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35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3558630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5EC4E2-D5A3-4FCF-AE88-A9A0C6B5D266}"/>
              </a:ext>
            </a:extLst>
          </p:cNvPr>
          <p:cNvGrpSpPr/>
          <p:nvPr/>
        </p:nvGrpSpPr>
        <p:grpSpPr>
          <a:xfrm>
            <a:off x="1215934" y="1235618"/>
            <a:ext cx="9760131" cy="3967480"/>
            <a:chOff x="1484866" y="1118660"/>
            <a:chExt cx="9760131" cy="3967480"/>
          </a:xfrm>
        </p:grpSpPr>
        <p:grpSp>
          <p:nvGrpSpPr>
            <p:cNvPr id="20" name="Group 19"/>
            <p:cNvGrpSpPr/>
            <p:nvPr/>
          </p:nvGrpSpPr>
          <p:grpSpPr>
            <a:xfrm>
              <a:off x="1484866" y="1118660"/>
              <a:ext cx="9760131" cy="3967480"/>
              <a:chOff x="1223555" y="1502001"/>
              <a:chExt cx="9760131" cy="3967480"/>
            </a:xfrm>
          </p:grpSpPr>
          <p:sp>
            <p:nvSpPr>
              <p:cNvPr id="21" name="Oval 20"/>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a:extLst>
                <a:ext uri="{FF2B5EF4-FFF2-40B4-BE49-F238E27FC236}">
                  <a16:creationId xmlns:a16="http://schemas.microsoft.com/office/drawing/2014/main" id="{5E7A6D98-1426-48EA-B738-3659EADD8A81}"/>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4217FF0-2464-4F93-A97A-3CF8A0913B74}"/>
              </a:ext>
            </a:extLst>
          </p:cNvPr>
          <p:cNvGrpSpPr/>
          <p:nvPr/>
        </p:nvGrpSpPr>
        <p:grpSpPr>
          <a:xfrm>
            <a:off x="1197194" y="1235618"/>
            <a:ext cx="9760131" cy="3967480"/>
            <a:chOff x="1484866" y="1118660"/>
            <a:chExt cx="9760131" cy="3967480"/>
          </a:xfrm>
        </p:grpSpPr>
        <p:grpSp>
          <p:nvGrpSpPr>
            <p:cNvPr id="15" name="Group 14">
              <a:extLst>
                <a:ext uri="{FF2B5EF4-FFF2-40B4-BE49-F238E27FC236}">
                  <a16:creationId xmlns:a16="http://schemas.microsoft.com/office/drawing/2014/main" id="{C06810A9-F2C0-4E81-BE8A-4ACFED0D38F1}"/>
                </a:ext>
              </a:extLst>
            </p:cNvPr>
            <p:cNvGrpSpPr/>
            <p:nvPr/>
          </p:nvGrpSpPr>
          <p:grpSpPr>
            <a:xfrm>
              <a:off x="1484866" y="1118660"/>
              <a:ext cx="9760131" cy="3967480"/>
              <a:chOff x="1223555" y="1502001"/>
              <a:chExt cx="9760131" cy="3967480"/>
            </a:xfrm>
          </p:grpSpPr>
          <p:sp>
            <p:nvSpPr>
              <p:cNvPr id="19" name="Oval 18">
                <a:extLst>
                  <a:ext uri="{FF2B5EF4-FFF2-40B4-BE49-F238E27FC236}">
                    <a16:creationId xmlns:a16="http://schemas.microsoft.com/office/drawing/2014/main" id="{0B524832-1D05-4E20-9E73-BD1835298A7A}"/>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B0609A-69DB-448D-BAEF-10B7D9510E8C}"/>
                  </a:ext>
                </a:extLst>
              </p:cNvPr>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AE7E5C7-D1BB-4098-843E-64152BA323A9}"/>
                  </a:ext>
                </a:extLst>
              </p:cNvPr>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51A4E2C-8F12-4EAE-97B8-99B4AAF7FF6D}"/>
                  </a:ext>
                </a:extLst>
              </p:cNvPr>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73AE937-65F9-4D16-BAB7-AED39C0EEBE7}"/>
                  </a:ext>
                </a:extLst>
              </p:cNvPr>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28A9C99-8265-4788-AEF2-990E00AED555}"/>
                  </a:ext>
                </a:extLst>
              </p:cNvPr>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3A5110B4-941D-4CA6-BA61-DED90F7EF4DA}"/>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a:extLst>
              <a:ext uri="{FF2B5EF4-FFF2-40B4-BE49-F238E27FC236}">
                <a16:creationId xmlns:a16="http://schemas.microsoft.com/office/drawing/2014/main" id="{F883B2FE-C204-4487-8D85-33582A0447F7}"/>
              </a:ext>
            </a:extLst>
          </p:cNvPr>
          <p:cNvSpPr/>
          <p:nvPr/>
        </p:nvSpPr>
        <p:spPr>
          <a:xfrm>
            <a:off x="3338905" y="3954870"/>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4AE7950C-DE06-4CF1-8262-1A01D2441201}"/>
              </a:ext>
            </a:extLst>
          </p:cNvPr>
          <p:cNvGrpSpPr/>
          <p:nvPr/>
        </p:nvGrpSpPr>
        <p:grpSpPr>
          <a:xfrm>
            <a:off x="1269765" y="1235618"/>
            <a:ext cx="9760131" cy="3967480"/>
            <a:chOff x="1484866" y="1118660"/>
            <a:chExt cx="9760131" cy="3967480"/>
          </a:xfrm>
        </p:grpSpPr>
        <p:grpSp>
          <p:nvGrpSpPr>
            <p:cNvPr id="63" name="Group 62">
              <a:extLst>
                <a:ext uri="{FF2B5EF4-FFF2-40B4-BE49-F238E27FC236}">
                  <a16:creationId xmlns:a16="http://schemas.microsoft.com/office/drawing/2014/main" id="{09C8FA70-BE73-41F2-82DB-0D2C11422E9D}"/>
                </a:ext>
              </a:extLst>
            </p:cNvPr>
            <p:cNvGrpSpPr/>
            <p:nvPr/>
          </p:nvGrpSpPr>
          <p:grpSpPr>
            <a:xfrm>
              <a:off x="1484866" y="1118660"/>
              <a:ext cx="9760131" cy="3967480"/>
              <a:chOff x="1223555" y="1502001"/>
              <a:chExt cx="9760131" cy="3967480"/>
            </a:xfrm>
          </p:grpSpPr>
          <p:sp>
            <p:nvSpPr>
              <p:cNvPr id="65" name="Oval 64">
                <a:extLst>
                  <a:ext uri="{FF2B5EF4-FFF2-40B4-BE49-F238E27FC236}">
                    <a16:creationId xmlns:a16="http://schemas.microsoft.com/office/drawing/2014/main" id="{11809DDC-1383-4D06-B99B-A2C9872E5F1A}"/>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9E7E2CA-D778-4450-853D-A07E977D2917}"/>
                  </a:ext>
                </a:extLst>
              </p:cNvPr>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88C50B14-BBB5-450A-9B02-B0A416389B58}"/>
                  </a:ext>
                </a:extLst>
              </p:cNvPr>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14C6CB3-B6C3-4A33-B8D4-95388940F836}"/>
                  </a:ext>
                </a:extLst>
              </p:cNvPr>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4B254E3-43A7-4439-9B74-954ACF3EE4BA}"/>
                  </a:ext>
                </a:extLst>
              </p:cNvPr>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3086C903-6320-4A5A-A404-FD370C955857}"/>
                  </a:ext>
                </a:extLst>
              </p:cNvPr>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Oval 63">
              <a:extLst>
                <a:ext uri="{FF2B5EF4-FFF2-40B4-BE49-F238E27FC236}">
                  <a16:creationId xmlns:a16="http://schemas.microsoft.com/office/drawing/2014/main" id="{199CF9AC-25AC-4973-AF38-3B6494267514}"/>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E29525E9-402C-4C5D-99C4-5D0F330B6F56}"/>
              </a:ext>
            </a:extLst>
          </p:cNvPr>
          <p:cNvGrpSpPr/>
          <p:nvPr/>
        </p:nvGrpSpPr>
        <p:grpSpPr>
          <a:xfrm>
            <a:off x="1234675" y="1235618"/>
            <a:ext cx="9760131" cy="3967480"/>
            <a:chOff x="1484866" y="1118660"/>
            <a:chExt cx="9760131" cy="3967480"/>
          </a:xfrm>
        </p:grpSpPr>
        <p:grpSp>
          <p:nvGrpSpPr>
            <p:cNvPr id="72" name="Group 71">
              <a:extLst>
                <a:ext uri="{FF2B5EF4-FFF2-40B4-BE49-F238E27FC236}">
                  <a16:creationId xmlns:a16="http://schemas.microsoft.com/office/drawing/2014/main" id="{0A240CA6-6E24-48D1-83CF-D34352BD2F96}"/>
                </a:ext>
              </a:extLst>
            </p:cNvPr>
            <p:cNvGrpSpPr/>
            <p:nvPr/>
          </p:nvGrpSpPr>
          <p:grpSpPr>
            <a:xfrm>
              <a:off x="1484866" y="1118660"/>
              <a:ext cx="9760131" cy="3967480"/>
              <a:chOff x="1223555" y="1502001"/>
              <a:chExt cx="9760131" cy="3967480"/>
            </a:xfrm>
          </p:grpSpPr>
          <p:sp>
            <p:nvSpPr>
              <p:cNvPr id="74" name="Oval 73">
                <a:extLst>
                  <a:ext uri="{FF2B5EF4-FFF2-40B4-BE49-F238E27FC236}">
                    <a16:creationId xmlns:a16="http://schemas.microsoft.com/office/drawing/2014/main" id="{C5558446-4BE2-4DA4-BDD5-8CDF02C51E3B}"/>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CE7CEF6-3D6F-41FC-BAC1-637E7DE04CE1}"/>
                  </a:ext>
                </a:extLst>
              </p:cNvPr>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6CF0640E-22EC-4977-835E-88CC7E81E3E3}"/>
                  </a:ext>
                </a:extLst>
              </p:cNvPr>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DE8C3C-E874-48F7-8AFD-5DF3EAEFAC89}"/>
                  </a:ext>
                </a:extLst>
              </p:cNvPr>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21EA121-AE48-410C-AD20-F20EF7EC6834}"/>
                  </a:ext>
                </a:extLst>
              </p:cNvPr>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AAA9612-46A9-448C-85B1-195C064759E7}"/>
                  </a:ext>
                </a:extLst>
              </p:cNvPr>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72">
              <a:extLst>
                <a:ext uri="{FF2B5EF4-FFF2-40B4-BE49-F238E27FC236}">
                  <a16:creationId xmlns:a16="http://schemas.microsoft.com/office/drawing/2014/main" id="{6EEADBB0-F275-4E12-8686-2A1085657C7A}"/>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CFDA4595-9A4D-4A4A-B342-B84B41EDD1BA}"/>
              </a:ext>
            </a:extLst>
          </p:cNvPr>
          <p:cNvGrpSpPr/>
          <p:nvPr/>
        </p:nvGrpSpPr>
        <p:grpSpPr>
          <a:xfrm>
            <a:off x="697970" y="5203098"/>
            <a:ext cx="2642130" cy="1248228"/>
            <a:chOff x="1484866" y="1118660"/>
            <a:chExt cx="9760131" cy="3967480"/>
          </a:xfrm>
        </p:grpSpPr>
        <p:grpSp>
          <p:nvGrpSpPr>
            <p:cNvPr id="81" name="Group 80">
              <a:extLst>
                <a:ext uri="{FF2B5EF4-FFF2-40B4-BE49-F238E27FC236}">
                  <a16:creationId xmlns:a16="http://schemas.microsoft.com/office/drawing/2014/main" id="{C20F15A1-FBD0-48AB-8643-F1A45E44A307}"/>
                </a:ext>
              </a:extLst>
            </p:cNvPr>
            <p:cNvGrpSpPr/>
            <p:nvPr/>
          </p:nvGrpSpPr>
          <p:grpSpPr>
            <a:xfrm>
              <a:off x="1484866" y="1118660"/>
              <a:ext cx="9760131" cy="3967480"/>
              <a:chOff x="1223555" y="1502001"/>
              <a:chExt cx="9760131" cy="3967480"/>
            </a:xfrm>
          </p:grpSpPr>
          <p:sp>
            <p:nvSpPr>
              <p:cNvPr id="83" name="Oval 82">
                <a:extLst>
                  <a:ext uri="{FF2B5EF4-FFF2-40B4-BE49-F238E27FC236}">
                    <a16:creationId xmlns:a16="http://schemas.microsoft.com/office/drawing/2014/main" id="{9CEB2BA0-2946-402E-BE56-54BE3C872687}"/>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4ABD4C30-691E-45BF-8C36-19B22C036A0F}"/>
                  </a:ext>
                </a:extLst>
              </p:cNvPr>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08CBF06-20E3-448A-9DC2-7AE4E6B38D33}"/>
                  </a:ext>
                </a:extLst>
              </p:cNvPr>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1C28FA6-0589-4812-98FE-BF15FE7CDEED}"/>
                  </a:ext>
                </a:extLst>
              </p:cNvPr>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6CCE15F-5AA6-41BB-A60E-61E3FD83D776}"/>
                  </a:ext>
                </a:extLst>
              </p:cNvPr>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4CC3B5C-5233-4EF1-9E37-30715DD10CE3}"/>
                  </a:ext>
                </a:extLst>
              </p:cNvPr>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712D332E-DFB3-472A-BCB3-D563D1536B82}"/>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50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6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7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4820300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72689" y="1578429"/>
            <a:ext cx="6987356" cy="3701142"/>
            <a:chOff x="2241245" y="1691822"/>
            <a:chExt cx="6987356" cy="3701142"/>
          </a:xfrm>
        </p:grpSpPr>
        <p:sp>
          <p:nvSpPr>
            <p:cNvPr id="15" name="Oval 14"/>
            <p:cNvSpPr/>
            <p:nvPr/>
          </p:nvSpPr>
          <p:spPr>
            <a:xfrm>
              <a:off x="2241245" y="1691822"/>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484756" y="1691822"/>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7910069" y="2217915"/>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10069" y="3633158"/>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84756" y="415925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41245" y="415925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18782" y="292553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443A97-C14B-4C83-8418-A1EF9AADF15C}"/>
              </a:ext>
            </a:extLst>
          </p:cNvPr>
          <p:cNvGrpSpPr/>
          <p:nvPr/>
        </p:nvGrpSpPr>
        <p:grpSpPr>
          <a:xfrm>
            <a:off x="2272689" y="1578429"/>
            <a:ext cx="6987356" cy="3701142"/>
            <a:chOff x="2241245" y="1691822"/>
            <a:chExt cx="6987356" cy="3701142"/>
          </a:xfrm>
        </p:grpSpPr>
        <p:sp>
          <p:nvSpPr>
            <p:cNvPr id="39" name="Oval 38">
              <a:extLst>
                <a:ext uri="{FF2B5EF4-FFF2-40B4-BE49-F238E27FC236}">
                  <a16:creationId xmlns:a16="http://schemas.microsoft.com/office/drawing/2014/main" id="{A15DF2BE-4935-4C36-9DB8-C072E944E786}"/>
                </a:ext>
              </a:extLst>
            </p:cNvPr>
            <p:cNvSpPr/>
            <p:nvPr/>
          </p:nvSpPr>
          <p:spPr>
            <a:xfrm>
              <a:off x="2241245" y="1691822"/>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2A26D3C-8DC6-47BC-8B5B-F5A7AC197DDF}"/>
                </a:ext>
              </a:extLst>
            </p:cNvPr>
            <p:cNvSpPr/>
            <p:nvPr/>
          </p:nvSpPr>
          <p:spPr>
            <a:xfrm>
              <a:off x="4484756" y="1691822"/>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AB7D1E0D-ADC1-405A-943F-34B8ABFACF21}"/>
                </a:ext>
              </a:extLst>
            </p:cNvPr>
            <p:cNvSpPr/>
            <p:nvPr/>
          </p:nvSpPr>
          <p:spPr>
            <a:xfrm>
              <a:off x="7910069" y="2217915"/>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33E60E1-079F-4DED-9B9C-4BA84BD7A519}"/>
                </a:ext>
              </a:extLst>
            </p:cNvPr>
            <p:cNvSpPr/>
            <p:nvPr/>
          </p:nvSpPr>
          <p:spPr>
            <a:xfrm>
              <a:off x="7910069" y="3633158"/>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77F95F0-2A94-4601-AFF6-C7868AFE4A07}"/>
                </a:ext>
              </a:extLst>
            </p:cNvPr>
            <p:cNvSpPr/>
            <p:nvPr/>
          </p:nvSpPr>
          <p:spPr>
            <a:xfrm>
              <a:off x="4484756" y="415925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1A88A22-1EBC-4179-ABA5-58D056C9DA9C}"/>
                </a:ext>
              </a:extLst>
            </p:cNvPr>
            <p:cNvSpPr/>
            <p:nvPr/>
          </p:nvSpPr>
          <p:spPr>
            <a:xfrm>
              <a:off x="2241245" y="415925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B276F95-295B-4DC2-880F-2C14EF6073D1}"/>
                </a:ext>
              </a:extLst>
            </p:cNvPr>
            <p:cNvSpPr/>
            <p:nvPr/>
          </p:nvSpPr>
          <p:spPr>
            <a:xfrm>
              <a:off x="3318782" y="292553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832C3E67-147F-4760-8E5B-5B7D943E10CF}"/>
              </a:ext>
            </a:extLst>
          </p:cNvPr>
          <p:cNvGrpSpPr/>
          <p:nvPr/>
        </p:nvGrpSpPr>
        <p:grpSpPr>
          <a:xfrm>
            <a:off x="2272689" y="1578429"/>
            <a:ext cx="6987356" cy="3701142"/>
            <a:chOff x="2241245" y="1691822"/>
            <a:chExt cx="6987356" cy="3701142"/>
          </a:xfrm>
        </p:grpSpPr>
        <p:sp>
          <p:nvSpPr>
            <p:cNvPr id="47" name="Oval 46">
              <a:extLst>
                <a:ext uri="{FF2B5EF4-FFF2-40B4-BE49-F238E27FC236}">
                  <a16:creationId xmlns:a16="http://schemas.microsoft.com/office/drawing/2014/main" id="{312531C7-1AE9-4ED4-AAFE-7F83967C0D87}"/>
                </a:ext>
              </a:extLst>
            </p:cNvPr>
            <p:cNvSpPr/>
            <p:nvPr/>
          </p:nvSpPr>
          <p:spPr>
            <a:xfrm>
              <a:off x="2241245" y="1691822"/>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6C8D213-B5CC-4866-A185-58C4ECDB183E}"/>
                </a:ext>
              </a:extLst>
            </p:cNvPr>
            <p:cNvSpPr/>
            <p:nvPr/>
          </p:nvSpPr>
          <p:spPr>
            <a:xfrm>
              <a:off x="4484756" y="1691822"/>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631D2990-B0E2-4D33-9795-04A207A86D26}"/>
                </a:ext>
              </a:extLst>
            </p:cNvPr>
            <p:cNvSpPr/>
            <p:nvPr/>
          </p:nvSpPr>
          <p:spPr>
            <a:xfrm>
              <a:off x="7910069" y="2217915"/>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55E12ED-914F-49BB-A573-DB7863181458}"/>
                </a:ext>
              </a:extLst>
            </p:cNvPr>
            <p:cNvSpPr/>
            <p:nvPr/>
          </p:nvSpPr>
          <p:spPr>
            <a:xfrm>
              <a:off x="7910069" y="3633158"/>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6528611-F6A7-4F8D-8B19-03D36F1F0459}"/>
                </a:ext>
              </a:extLst>
            </p:cNvPr>
            <p:cNvSpPr/>
            <p:nvPr/>
          </p:nvSpPr>
          <p:spPr>
            <a:xfrm>
              <a:off x="4484756" y="415925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CBF83B9-C251-4E31-B989-B300AB6A3802}"/>
                </a:ext>
              </a:extLst>
            </p:cNvPr>
            <p:cNvSpPr/>
            <p:nvPr/>
          </p:nvSpPr>
          <p:spPr>
            <a:xfrm>
              <a:off x="2241245" y="415925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7F5FCC-7C3B-4538-A2AC-346130FC6FCB}"/>
                </a:ext>
              </a:extLst>
            </p:cNvPr>
            <p:cNvSpPr/>
            <p:nvPr/>
          </p:nvSpPr>
          <p:spPr>
            <a:xfrm>
              <a:off x="3318782" y="292553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39C8E3A-8130-4B42-A815-891DD3B159CF}"/>
              </a:ext>
            </a:extLst>
          </p:cNvPr>
          <p:cNvGrpSpPr/>
          <p:nvPr/>
        </p:nvGrpSpPr>
        <p:grpSpPr>
          <a:xfrm>
            <a:off x="419328" y="5137659"/>
            <a:ext cx="2422922" cy="1375626"/>
            <a:chOff x="2241245" y="1691822"/>
            <a:chExt cx="6987356" cy="3701142"/>
          </a:xfrm>
        </p:grpSpPr>
        <p:sp>
          <p:nvSpPr>
            <p:cNvPr id="55" name="Oval 54">
              <a:extLst>
                <a:ext uri="{FF2B5EF4-FFF2-40B4-BE49-F238E27FC236}">
                  <a16:creationId xmlns:a16="http://schemas.microsoft.com/office/drawing/2014/main" id="{2CDFD3C3-A6CC-4922-934E-27CA6FF07ED0}"/>
                </a:ext>
              </a:extLst>
            </p:cNvPr>
            <p:cNvSpPr/>
            <p:nvPr/>
          </p:nvSpPr>
          <p:spPr>
            <a:xfrm>
              <a:off x="2241245" y="1691822"/>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4C996A1-740B-4F96-92EA-1B3C80E6E347}"/>
                </a:ext>
              </a:extLst>
            </p:cNvPr>
            <p:cNvSpPr/>
            <p:nvPr/>
          </p:nvSpPr>
          <p:spPr>
            <a:xfrm>
              <a:off x="4484756" y="1691822"/>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BB7157BA-4DC1-4789-AFCC-8AFA2800345B}"/>
                </a:ext>
              </a:extLst>
            </p:cNvPr>
            <p:cNvSpPr/>
            <p:nvPr/>
          </p:nvSpPr>
          <p:spPr>
            <a:xfrm>
              <a:off x="7910069" y="2217915"/>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1C67578-3DDC-4FC9-870A-1D2DB49DE6FA}"/>
                </a:ext>
              </a:extLst>
            </p:cNvPr>
            <p:cNvSpPr/>
            <p:nvPr/>
          </p:nvSpPr>
          <p:spPr>
            <a:xfrm>
              <a:off x="7910069" y="3633158"/>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9ACA2DB-7459-4CD1-B5C3-95BCCD32AFA9}"/>
                </a:ext>
              </a:extLst>
            </p:cNvPr>
            <p:cNvSpPr/>
            <p:nvPr/>
          </p:nvSpPr>
          <p:spPr>
            <a:xfrm>
              <a:off x="4484756" y="415925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26E5EB7-4F2E-4725-9786-BCC93AEB173D}"/>
                </a:ext>
              </a:extLst>
            </p:cNvPr>
            <p:cNvSpPr/>
            <p:nvPr/>
          </p:nvSpPr>
          <p:spPr>
            <a:xfrm>
              <a:off x="2241245" y="415925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720612D-41F1-4451-99FF-19C30E6CB3E0}"/>
                </a:ext>
              </a:extLst>
            </p:cNvPr>
            <p:cNvSpPr/>
            <p:nvPr/>
          </p:nvSpPr>
          <p:spPr>
            <a:xfrm>
              <a:off x="3318782" y="292553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3471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3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0154440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76325" y="755650"/>
            <a:ext cx="9938884" cy="5397500"/>
            <a:chOff x="1076325" y="755650"/>
            <a:chExt cx="9938884" cy="5397500"/>
          </a:xfrm>
        </p:grpSpPr>
        <p:sp>
          <p:nvSpPr>
            <p:cNvPr id="6" name="Oval 5"/>
            <p:cNvSpPr/>
            <p:nvPr/>
          </p:nvSpPr>
          <p:spPr>
            <a:xfrm>
              <a:off x="1076325" y="75565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36734" y="80010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696677" y="83638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696677" y="4909548"/>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36734" y="4909548"/>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76325" y="491943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18782" y="292553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024391" y="756557"/>
            <a:ext cx="9938884" cy="5397500"/>
            <a:chOff x="1076325" y="755650"/>
            <a:chExt cx="9938884" cy="5397500"/>
          </a:xfrm>
        </p:grpSpPr>
        <p:sp>
          <p:nvSpPr>
            <p:cNvPr id="15" name="Oval 14"/>
            <p:cNvSpPr/>
            <p:nvPr/>
          </p:nvSpPr>
          <p:spPr>
            <a:xfrm>
              <a:off x="1076325" y="75565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36734" y="80010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696677" y="83638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696677" y="4909548"/>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436734" y="4909548"/>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76325" y="491943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18782" y="292553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024391" y="844550"/>
            <a:ext cx="9938884" cy="5397500"/>
            <a:chOff x="1076325" y="755650"/>
            <a:chExt cx="9938884" cy="5397500"/>
          </a:xfrm>
        </p:grpSpPr>
        <p:sp>
          <p:nvSpPr>
            <p:cNvPr id="23" name="Oval 22"/>
            <p:cNvSpPr/>
            <p:nvPr/>
          </p:nvSpPr>
          <p:spPr>
            <a:xfrm>
              <a:off x="1076325" y="75565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436734" y="80010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696677" y="83638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696677" y="4909548"/>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436734" y="4909548"/>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76325" y="491943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318782" y="292553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33829" y="5131707"/>
            <a:ext cx="3387952" cy="1457779"/>
            <a:chOff x="1076325" y="755650"/>
            <a:chExt cx="9938884" cy="5397500"/>
          </a:xfrm>
        </p:grpSpPr>
        <p:sp>
          <p:nvSpPr>
            <p:cNvPr id="31" name="Oval 30"/>
            <p:cNvSpPr/>
            <p:nvPr/>
          </p:nvSpPr>
          <p:spPr>
            <a:xfrm>
              <a:off x="1076325" y="75565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36734" y="800100"/>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696677" y="83638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696677" y="4909548"/>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436734" y="4909548"/>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76325" y="491943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18782" y="2925536"/>
              <a:ext cx="1318532" cy="12337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01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5815775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41700" y="296545"/>
            <a:ext cx="5638800" cy="6116955"/>
            <a:chOff x="2330450" y="207645"/>
            <a:chExt cx="6115050" cy="6332220"/>
          </a:xfrm>
        </p:grpSpPr>
        <p:sp>
          <p:nvSpPr>
            <p:cNvPr id="3" name="Oval 2"/>
            <p:cNvSpPr/>
            <p:nvPr/>
          </p:nvSpPr>
          <p:spPr>
            <a:xfrm>
              <a:off x="2330450" y="328866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330450" y="174815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30450" y="207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44344" y="5236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44344" y="371887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88200" y="5236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188200" y="371887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441700" y="296545"/>
            <a:ext cx="5638800" cy="6116955"/>
            <a:chOff x="2330450" y="207645"/>
            <a:chExt cx="6115050" cy="6332220"/>
          </a:xfrm>
        </p:grpSpPr>
        <p:sp>
          <p:nvSpPr>
            <p:cNvPr id="12" name="Oval 11"/>
            <p:cNvSpPr/>
            <p:nvPr/>
          </p:nvSpPr>
          <p:spPr>
            <a:xfrm>
              <a:off x="2330450" y="328866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30450" y="174815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30450" y="207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44344" y="5236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44344" y="371887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188200" y="5236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188200" y="371887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441700" y="296545"/>
            <a:ext cx="5638800" cy="6116955"/>
            <a:chOff x="2330450" y="207645"/>
            <a:chExt cx="6115050" cy="6332220"/>
          </a:xfrm>
        </p:grpSpPr>
        <p:sp>
          <p:nvSpPr>
            <p:cNvPr id="20" name="Oval 19"/>
            <p:cNvSpPr/>
            <p:nvPr/>
          </p:nvSpPr>
          <p:spPr>
            <a:xfrm>
              <a:off x="2330450" y="328866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330450" y="174815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330450" y="207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544344" y="5236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544344" y="371887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188200" y="5236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188200" y="371887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57640" y="4317774"/>
            <a:ext cx="2827609" cy="2431415"/>
            <a:chOff x="2330450" y="207645"/>
            <a:chExt cx="6115050" cy="6332220"/>
          </a:xfrm>
        </p:grpSpPr>
        <p:sp>
          <p:nvSpPr>
            <p:cNvPr id="28" name="Oval 27"/>
            <p:cNvSpPr/>
            <p:nvPr/>
          </p:nvSpPr>
          <p:spPr>
            <a:xfrm>
              <a:off x="2330450" y="328866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30450" y="174815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30450" y="207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544344" y="5236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544344" y="371887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188200" y="5236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188200" y="371887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151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6671120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98450" y="4848225"/>
            <a:ext cx="1276350" cy="1809750"/>
          </a:xfrm>
          <a:prstGeom prst="rect">
            <a:avLst/>
          </a:prstGeom>
        </p:spPr>
      </p:pic>
      <p:grpSp>
        <p:nvGrpSpPr>
          <p:cNvPr id="10" name="Group 9"/>
          <p:cNvGrpSpPr/>
          <p:nvPr/>
        </p:nvGrpSpPr>
        <p:grpSpPr>
          <a:xfrm>
            <a:off x="4268470" y="353060"/>
            <a:ext cx="3649980" cy="5951855"/>
            <a:chOff x="4268470" y="353060"/>
            <a:chExt cx="3649980" cy="5951855"/>
          </a:xfrm>
        </p:grpSpPr>
        <p:sp>
          <p:nvSpPr>
            <p:cNvPr id="2" name="Oval 1"/>
            <p:cNvSpPr/>
            <p:nvPr/>
          </p:nvSpPr>
          <p:spPr>
            <a:xfrm>
              <a:off x="4268470" y="50018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661150" y="50018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268470" y="25063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61150" y="2460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68470" y="3530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61150" y="3530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83860" y="36988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268470" y="353060"/>
            <a:ext cx="3649980" cy="5951855"/>
            <a:chOff x="4268470" y="353060"/>
            <a:chExt cx="3649980" cy="5951855"/>
          </a:xfrm>
        </p:grpSpPr>
        <p:sp>
          <p:nvSpPr>
            <p:cNvPr id="12" name="Oval 11"/>
            <p:cNvSpPr/>
            <p:nvPr/>
          </p:nvSpPr>
          <p:spPr>
            <a:xfrm>
              <a:off x="4268470" y="50018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61150" y="50018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68470" y="25063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61150" y="2460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68470" y="3530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661150" y="3530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83860" y="36988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308475" y="371475"/>
            <a:ext cx="3649980" cy="5951855"/>
            <a:chOff x="4268470" y="353060"/>
            <a:chExt cx="3649980" cy="5951855"/>
          </a:xfrm>
        </p:grpSpPr>
        <p:sp>
          <p:nvSpPr>
            <p:cNvPr id="20" name="Oval 19"/>
            <p:cNvSpPr/>
            <p:nvPr/>
          </p:nvSpPr>
          <p:spPr>
            <a:xfrm>
              <a:off x="4268470" y="50018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61150" y="50018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268470" y="25063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661150" y="2460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8470" y="3530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61150" y="3530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83860" y="36988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3046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737119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7508117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3660193" y="238332"/>
            <a:ext cx="4403102" cy="5993303"/>
            <a:chOff x="3236015" y="990600"/>
            <a:chExt cx="2640910" cy="3200400"/>
          </a:xfrm>
        </p:grpSpPr>
        <p:sp>
          <p:nvSpPr>
            <p:cNvPr id="35" name="Oval 34"/>
            <p:cNvSpPr/>
            <p:nvPr/>
          </p:nvSpPr>
          <p:spPr>
            <a:xfrm>
              <a:off x="3236015" y="9906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191125" y="9906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293290" y="17526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236015" y="24955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181600" y="24955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819525" y="35814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838700" y="35814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384036" y="5107191"/>
            <a:ext cx="1143412" cy="1242807"/>
            <a:chOff x="3236015" y="990600"/>
            <a:chExt cx="2640910" cy="3200400"/>
          </a:xfrm>
        </p:grpSpPr>
        <p:sp>
          <p:nvSpPr>
            <p:cNvPr id="51" name="Oval 50"/>
            <p:cNvSpPr/>
            <p:nvPr/>
          </p:nvSpPr>
          <p:spPr>
            <a:xfrm>
              <a:off x="3236015" y="9906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191125" y="9906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293290" y="17526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236015" y="24955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181600" y="24955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819525" y="35814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38700" y="35814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E5883CDC-E047-420C-A416-39DBF35468C9}"/>
              </a:ext>
            </a:extLst>
          </p:cNvPr>
          <p:cNvGrpSpPr/>
          <p:nvPr/>
        </p:nvGrpSpPr>
        <p:grpSpPr>
          <a:xfrm>
            <a:off x="3660193" y="238332"/>
            <a:ext cx="4403102" cy="5993303"/>
            <a:chOff x="3236015" y="990600"/>
            <a:chExt cx="2640910" cy="3200400"/>
          </a:xfrm>
        </p:grpSpPr>
        <p:sp>
          <p:nvSpPr>
            <p:cNvPr id="59" name="Oval 58">
              <a:extLst>
                <a:ext uri="{FF2B5EF4-FFF2-40B4-BE49-F238E27FC236}">
                  <a16:creationId xmlns:a16="http://schemas.microsoft.com/office/drawing/2014/main" id="{9612433A-180C-45BC-8362-B103CD5EA7EC}"/>
                </a:ext>
              </a:extLst>
            </p:cNvPr>
            <p:cNvSpPr/>
            <p:nvPr/>
          </p:nvSpPr>
          <p:spPr>
            <a:xfrm>
              <a:off x="3236015" y="9906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0A51914-3AC7-4369-95BE-F3D43F386570}"/>
                </a:ext>
              </a:extLst>
            </p:cNvPr>
            <p:cNvSpPr/>
            <p:nvPr/>
          </p:nvSpPr>
          <p:spPr>
            <a:xfrm>
              <a:off x="5191125" y="9906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A38C1D9-4919-4D30-BA6B-26346E19A823}"/>
                </a:ext>
              </a:extLst>
            </p:cNvPr>
            <p:cNvSpPr/>
            <p:nvPr/>
          </p:nvSpPr>
          <p:spPr>
            <a:xfrm>
              <a:off x="4293290" y="17526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D55C9175-DFB9-42F4-9803-DFDE82F69307}"/>
                </a:ext>
              </a:extLst>
            </p:cNvPr>
            <p:cNvSpPr/>
            <p:nvPr/>
          </p:nvSpPr>
          <p:spPr>
            <a:xfrm>
              <a:off x="3236015" y="24955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E3062AB-8A95-43DB-AC1C-4DEC91F8EDE5}"/>
                </a:ext>
              </a:extLst>
            </p:cNvPr>
            <p:cNvSpPr/>
            <p:nvPr/>
          </p:nvSpPr>
          <p:spPr>
            <a:xfrm>
              <a:off x="5181600" y="24955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B0912D8-DEF4-49A4-A042-5D600C363027}"/>
                </a:ext>
              </a:extLst>
            </p:cNvPr>
            <p:cNvSpPr/>
            <p:nvPr/>
          </p:nvSpPr>
          <p:spPr>
            <a:xfrm>
              <a:off x="3819525" y="35814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2856F48-4761-4B83-8AAE-C4D835275E86}"/>
                </a:ext>
              </a:extLst>
            </p:cNvPr>
            <p:cNvSpPr/>
            <p:nvPr/>
          </p:nvSpPr>
          <p:spPr>
            <a:xfrm>
              <a:off x="4838700" y="35814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91880559-F1CE-4583-8179-81B0635728E1}"/>
              </a:ext>
            </a:extLst>
          </p:cNvPr>
          <p:cNvGrpSpPr/>
          <p:nvPr/>
        </p:nvGrpSpPr>
        <p:grpSpPr>
          <a:xfrm>
            <a:off x="3660193" y="238332"/>
            <a:ext cx="4403102" cy="5993303"/>
            <a:chOff x="3236015" y="990600"/>
            <a:chExt cx="2640910" cy="3200400"/>
          </a:xfrm>
        </p:grpSpPr>
        <p:sp>
          <p:nvSpPr>
            <p:cNvPr id="67" name="Oval 66">
              <a:extLst>
                <a:ext uri="{FF2B5EF4-FFF2-40B4-BE49-F238E27FC236}">
                  <a16:creationId xmlns:a16="http://schemas.microsoft.com/office/drawing/2014/main" id="{B44FA0A9-71DB-45BA-BEC5-4E0913572F4D}"/>
                </a:ext>
              </a:extLst>
            </p:cNvPr>
            <p:cNvSpPr/>
            <p:nvPr/>
          </p:nvSpPr>
          <p:spPr>
            <a:xfrm>
              <a:off x="3236015" y="9906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E95978F-0E3B-4CC1-95A3-CCB5909BE72C}"/>
                </a:ext>
              </a:extLst>
            </p:cNvPr>
            <p:cNvSpPr/>
            <p:nvPr/>
          </p:nvSpPr>
          <p:spPr>
            <a:xfrm>
              <a:off x="5191125" y="9906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336461F-12C6-476A-8845-CD50B0AB32A6}"/>
                </a:ext>
              </a:extLst>
            </p:cNvPr>
            <p:cNvSpPr/>
            <p:nvPr/>
          </p:nvSpPr>
          <p:spPr>
            <a:xfrm>
              <a:off x="4293290" y="17526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0148BC3-A9B1-4BDD-809E-F692B5439522}"/>
                </a:ext>
              </a:extLst>
            </p:cNvPr>
            <p:cNvSpPr/>
            <p:nvPr/>
          </p:nvSpPr>
          <p:spPr>
            <a:xfrm>
              <a:off x="3236015" y="24955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8F22BA1E-7590-42F1-A696-84EC5C2664E3}"/>
                </a:ext>
              </a:extLst>
            </p:cNvPr>
            <p:cNvSpPr/>
            <p:nvPr/>
          </p:nvSpPr>
          <p:spPr>
            <a:xfrm>
              <a:off x="5181600" y="24955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33E96727-2D83-4A8C-B453-B9B3FBC18B94}"/>
                </a:ext>
              </a:extLst>
            </p:cNvPr>
            <p:cNvSpPr/>
            <p:nvPr/>
          </p:nvSpPr>
          <p:spPr>
            <a:xfrm>
              <a:off x="3819525" y="35814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2ACD22D-7C46-4BFF-8C50-F681265EBCAF}"/>
                </a:ext>
              </a:extLst>
            </p:cNvPr>
            <p:cNvSpPr/>
            <p:nvPr/>
          </p:nvSpPr>
          <p:spPr>
            <a:xfrm>
              <a:off x="4838700" y="35814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795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3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5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6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5821501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6562" y="3854450"/>
            <a:ext cx="4791075" cy="2781300"/>
          </a:xfrm>
          <a:prstGeom prst="rect">
            <a:avLst/>
          </a:prstGeom>
        </p:spPr>
      </p:pic>
      <p:grpSp>
        <p:nvGrpSpPr>
          <p:cNvPr id="10" name="Group 9"/>
          <p:cNvGrpSpPr/>
          <p:nvPr/>
        </p:nvGrpSpPr>
        <p:grpSpPr>
          <a:xfrm>
            <a:off x="1586229" y="972502"/>
            <a:ext cx="9277351" cy="4792345"/>
            <a:chOff x="1574799" y="2075815"/>
            <a:chExt cx="9277351" cy="4792345"/>
          </a:xfrm>
        </p:grpSpPr>
        <p:sp>
          <p:nvSpPr>
            <p:cNvPr id="3" name="Oval 2"/>
            <p:cNvSpPr/>
            <p:nvPr/>
          </p:nvSpPr>
          <p:spPr>
            <a:xfrm>
              <a:off x="3251200"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574799"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430770" y="5565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594850" y="55549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455660" y="42513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407910" y="2879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491980" y="2879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586229" y="931544"/>
            <a:ext cx="9277351" cy="4792345"/>
            <a:chOff x="1574799" y="2075815"/>
            <a:chExt cx="9277351" cy="4792345"/>
          </a:xfrm>
        </p:grpSpPr>
        <p:sp>
          <p:nvSpPr>
            <p:cNvPr id="12" name="Oval 11"/>
            <p:cNvSpPr/>
            <p:nvPr/>
          </p:nvSpPr>
          <p:spPr>
            <a:xfrm>
              <a:off x="3251200"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74799"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30770" y="5565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594850" y="55549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455660" y="42513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07910" y="2879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491980" y="2879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586229" y="921384"/>
            <a:ext cx="9277351" cy="4792345"/>
            <a:chOff x="1574799" y="2075815"/>
            <a:chExt cx="9277351" cy="4792345"/>
          </a:xfrm>
        </p:grpSpPr>
        <p:sp>
          <p:nvSpPr>
            <p:cNvPr id="20" name="Oval 19"/>
            <p:cNvSpPr/>
            <p:nvPr/>
          </p:nvSpPr>
          <p:spPr>
            <a:xfrm>
              <a:off x="3251200"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574799"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30770" y="5565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594850" y="55549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455660" y="42513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407910" y="2879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491980" y="2879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848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0391862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0687" y="4352925"/>
            <a:ext cx="4162425" cy="2266950"/>
          </a:xfrm>
          <a:prstGeom prst="rect">
            <a:avLst/>
          </a:prstGeom>
        </p:spPr>
      </p:pic>
      <p:grpSp>
        <p:nvGrpSpPr>
          <p:cNvPr id="11" name="Group 10"/>
          <p:cNvGrpSpPr/>
          <p:nvPr/>
        </p:nvGrpSpPr>
        <p:grpSpPr>
          <a:xfrm>
            <a:off x="1755140" y="578485"/>
            <a:ext cx="9165590" cy="5498465"/>
            <a:chOff x="1595120" y="543560"/>
            <a:chExt cx="9165590" cy="5498465"/>
          </a:xfrm>
        </p:grpSpPr>
        <p:sp>
          <p:nvSpPr>
            <p:cNvPr id="3" name="Oval 2"/>
            <p:cNvSpPr/>
            <p:nvPr/>
          </p:nvSpPr>
          <p:spPr>
            <a:xfrm>
              <a:off x="3187700" y="2228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813300" y="2228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95120" y="2228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503410" y="47390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20520" y="5435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87700" y="5435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13300" y="5784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780540" y="578485"/>
            <a:ext cx="9165590" cy="5498465"/>
            <a:chOff x="1595120" y="543560"/>
            <a:chExt cx="9165590" cy="5498465"/>
          </a:xfrm>
        </p:grpSpPr>
        <p:sp>
          <p:nvSpPr>
            <p:cNvPr id="13" name="Oval 12"/>
            <p:cNvSpPr/>
            <p:nvPr/>
          </p:nvSpPr>
          <p:spPr>
            <a:xfrm>
              <a:off x="3187700" y="2228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13300" y="2228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95120" y="2228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503410" y="47390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620520" y="5435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187700" y="5435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13300" y="5784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755140" y="578485"/>
            <a:ext cx="9165590" cy="5498465"/>
            <a:chOff x="1595120" y="543560"/>
            <a:chExt cx="9165590" cy="5498465"/>
          </a:xfrm>
        </p:grpSpPr>
        <p:sp>
          <p:nvSpPr>
            <p:cNvPr id="21" name="Oval 20"/>
            <p:cNvSpPr/>
            <p:nvPr/>
          </p:nvSpPr>
          <p:spPr>
            <a:xfrm>
              <a:off x="3187700" y="2228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813300" y="2228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95120" y="2228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503410" y="47390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620520" y="5435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187700" y="5435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13300" y="5784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531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80819907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337" y="4598987"/>
            <a:ext cx="1076325" cy="2028825"/>
          </a:xfrm>
          <a:prstGeom prst="rect">
            <a:avLst/>
          </a:prstGeom>
        </p:spPr>
      </p:pic>
      <p:grpSp>
        <p:nvGrpSpPr>
          <p:cNvPr id="11" name="Group 10"/>
          <p:cNvGrpSpPr/>
          <p:nvPr/>
        </p:nvGrpSpPr>
        <p:grpSpPr>
          <a:xfrm>
            <a:off x="4330700" y="190500"/>
            <a:ext cx="3065780" cy="6437312"/>
            <a:chOff x="2033270" y="212725"/>
            <a:chExt cx="3065780" cy="6437312"/>
          </a:xfrm>
        </p:grpSpPr>
        <p:sp>
          <p:nvSpPr>
            <p:cNvPr id="3" name="Oval 2"/>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033270" y="1873250"/>
              <a:ext cx="3065780" cy="4776787"/>
              <a:chOff x="2033270" y="1873250"/>
              <a:chExt cx="3065780" cy="4776787"/>
            </a:xfrm>
          </p:grpSpPr>
          <p:sp>
            <p:nvSpPr>
              <p:cNvPr id="4" name="Oval 3"/>
              <p:cNvSpPr/>
              <p:nvPr/>
            </p:nvSpPr>
            <p:spPr>
              <a:xfrm>
                <a:off x="2033270" y="534701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351020" y="208915"/>
            <a:ext cx="3065780" cy="6437312"/>
            <a:chOff x="2033270" y="212725"/>
            <a:chExt cx="3065780" cy="6437312"/>
          </a:xfrm>
        </p:grpSpPr>
        <p:sp>
          <p:nvSpPr>
            <p:cNvPr id="13" name="Oval 12"/>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033270" y="1873250"/>
              <a:ext cx="3065780" cy="4776787"/>
              <a:chOff x="2033270" y="1873250"/>
              <a:chExt cx="3065780" cy="4776787"/>
            </a:xfrm>
          </p:grpSpPr>
          <p:sp>
            <p:nvSpPr>
              <p:cNvPr id="16" name="Oval 15"/>
              <p:cNvSpPr/>
              <p:nvPr/>
            </p:nvSpPr>
            <p:spPr>
              <a:xfrm>
                <a:off x="2033270" y="534701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330700" y="190500"/>
            <a:ext cx="3065780" cy="6437312"/>
            <a:chOff x="2033270" y="212725"/>
            <a:chExt cx="3065780" cy="6437312"/>
          </a:xfrm>
        </p:grpSpPr>
        <p:sp>
          <p:nvSpPr>
            <p:cNvPr id="22" name="Oval 21"/>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2033270" y="1873250"/>
              <a:ext cx="3065780" cy="4776787"/>
              <a:chOff x="2033270" y="1873250"/>
              <a:chExt cx="3065780" cy="4776787"/>
            </a:xfrm>
          </p:grpSpPr>
          <p:sp>
            <p:nvSpPr>
              <p:cNvPr id="25" name="Oval 24"/>
              <p:cNvSpPr/>
              <p:nvPr/>
            </p:nvSpPr>
            <p:spPr>
              <a:xfrm>
                <a:off x="2033270" y="534701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467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8460274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687" y="4456112"/>
            <a:ext cx="1876425" cy="2238375"/>
          </a:xfrm>
          <a:prstGeom prst="rect">
            <a:avLst/>
          </a:prstGeom>
        </p:spPr>
      </p:pic>
      <p:grpSp>
        <p:nvGrpSpPr>
          <p:cNvPr id="10" name="Group 9"/>
          <p:cNvGrpSpPr/>
          <p:nvPr/>
        </p:nvGrpSpPr>
        <p:grpSpPr>
          <a:xfrm>
            <a:off x="3708400" y="521335"/>
            <a:ext cx="5440680" cy="5053964"/>
            <a:chOff x="3708400" y="521335"/>
            <a:chExt cx="5440680" cy="5053964"/>
          </a:xfrm>
        </p:grpSpPr>
        <p:sp>
          <p:nvSpPr>
            <p:cNvPr id="3" name="Oval 2"/>
            <p:cNvSpPr/>
            <p:nvPr/>
          </p:nvSpPr>
          <p:spPr>
            <a:xfrm>
              <a:off x="370840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6961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708400" y="42722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08400" y="5213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91780" y="42722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9178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891780" y="5213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708400" y="521335"/>
            <a:ext cx="5440680" cy="5053964"/>
            <a:chOff x="3708400" y="521335"/>
            <a:chExt cx="5440680" cy="5053964"/>
          </a:xfrm>
        </p:grpSpPr>
        <p:sp>
          <p:nvSpPr>
            <p:cNvPr id="12" name="Oval 11"/>
            <p:cNvSpPr/>
            <p:nvPr/>
          </p:nvSpPr>
          <p:spPr>
            <a:xfrm>
              <a:off x="370840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6961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08400" y="42722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08400" y="5213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91780" y="42722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9178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891780" y="5213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677920" y="521335"/>
            <a:ext cx="5440680" cy="5053964"/>
            <a:chOff x="3708400" y="521335"/>
            <a:chExt cx="5440680" cy="5053964"/>
          </a:xfrm>
        </p:grpSpPr>
        <p:sp>
          <p:nvSpPr>
            <p:cNvPr id="20" name="Oval 19"/>
            <p:cNvSpPr/>
            <p:nvPr/>
          </p:nvSpPr>
          <p:spPr>
            <a:xfrm>
              <a:off x="370840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76961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708400" y="42722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708400" y="5213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891780" y="42722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89178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891780" y="5213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912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18600" y="3515995"/>
            <a:ext cx="2514600" cy="2832417"/>
            <a:chOff x="4279900" y="1814195"/>
            <a:chExt cx="2514600" cy="2832417"/>
          </a:xfrm>
        </p:grpSpPr>
        <p:sp>
          <p:nvSpPr>
            <p:cNvPr id="3" name="Oval 2"/>
            <p:cNvSpPr/>
            <p:nvPr/>
          </p:nvSpPr>
          <p:spPr>
            <a:xfrm>
              <a:off x="5537200" y="1814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279900" y="33435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9118600" y="3515995"/>
            <a:ext cx="2514600" cy="2832417"/>
            <a:chOff x="4279900" y="1814195"/>
            <a:chExt cx="2514600" cy="2832417"/>
          </a:xfrm>
        </p:grpSpPr>
        <p:sp>
          <p:nvSpPr>
            <p:cNvPr id="7" name="Oval 6"/>
            <p:cNvSpPr/>
            <p:nvPr/>
          </p:nvSpPr>
          <p:spPr>
            <a:xfrm>
              <a:off x="5537200" y="1814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79900" y="33435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9108440" y="3515995"/>
            <a:ext cx="2514600" cy="2832417"/>
            <a:chOff x="4279900" y="1814195"/>
            <a:chExt cx="2514600" cy="2832417"/>
          </a:xfrm>
        </p:grpSpPr>
        <p:sp>
          <p:nvSpPr>
            <p:cNvPr id="10" name="Oval 9"/>
            <p:cNvSpPr/>
            <p:nvPr/>
          </p:nvSpPr>
          <p:spPr>
            <a:xfrm>
              <a:off x="5537200" y="1814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79900" y="33435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81000" y="4905216"/>
            <a:ext cx="1361440" cy="1583372"/>
            <a:chOff x="4279900" y="1814195"/>
            <a:chExt cx="2514600" cy="2832417"/>
          </a:xfrm>
        </p:grpSpPr>
        <p:sp>
          <p:nvSpPr>
            <p:cNvPr id="13" name="Oval 12"/>
            <p:cNvSpPr/>
            <p:nvPr/>
          </p:nvSpPr>
          <p:spPr>
            <a:xfrm>
              <a:off x="5537200" y="1814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79900" y="33435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25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1114890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66880" y="798286"/>
            <a:ext cx="9892595" cy="5236793"/>
            <a:chOff x="1166880" y="798286"/>
            <a:chExt cx="9892595" cy="5236793"/>
          </a:xfrm>
        </p:grpSpPr>
        <p:sp>
          <p:nvSpPr>
            <p:cNvPr id="6" name="Oval 5"/>
            <p:cNvSpPr/>
            <p:nvPr/>
          </p:nvSpPr>
          <p:spPr>
            <a:xfrm>
              <a:off x="3339464" y="798286"/>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99407" y="798286"/>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753189" y="281939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42855" y="281939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99407" y="481587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66880" y="2804885"/>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39464" y="481587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166880" y="810602"/>
            <a:ext cx="9892595" cy="5236793"/>
            <a:chOff x="1166880" y="798286"/>
            <a:chExt cx="9892595" cy="5236793"/>
          </a:xfrm>
        </p:grpSpPr>
        <p:sp>
          <p:nvSpPr>
            <p:cNvPr id="15" name="Oval 14"/>
            <p:cNvSpPr/>
            <p:nvPr/>
          </p:nvSpPr>
          <p:spPr>
            <a:xfrm>
              <a:off x="3339464" y="798286"/>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99407" y="798286"/>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53189" y="281939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42855" y="281939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599407" y="481587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66880" y="2804885"/>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39464" y="481587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226116" y="796088"/>
            <a:ext cx="9892595" cy="5236793"/>
            <a:chOff x="1166880" y="798286"/>
            <a:chExt cx="9892595" cy="5236793"/>
          </a:xfrm>
        </p:grpSpPr>
        <p:sp>
          <p:nvSpPr>
            <p:cNvPr id="23" name="Oval 22"/>
            <p:cNvSpPr/>
            <p:nvPr/>
          </p:nvSpPr>
          <p:spPr>
            <a:xfrm>
              <a:off x="3339464" y="798286"/>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599407" y="798286"/>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753189" y="281939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42855" y="281939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599407" y="481587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166880" y="2804885"/>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339464" y="481587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98300" y="5101772"/>
            <a:ext cx="2900089" cy="1516743"/>
            <a:chOff x="1166880" y="798286"/>
            <a:chExt cx="9892595" cy="5236793"/>
          </a:xfrm>
        </p:grpSpPr>
        <p:sp>
          <p:nvSpPr>
            <p:cNvPr id="31" name="Oval 30"/>
            <p:cNvSpPr/>
            <p:nvPr/>
          </p:nvSpPr>
          <p:spPr>
            <a:xfrm>
              <a:off x="3339464" y="798286"/>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599407" y="798286"/>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753189" y="281939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42855" y="281939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599407" y="481587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66880" y="2804885"/>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39464" y="4815879"/>
              <a:ext cx="1306286"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920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11529814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60750" y="407670"/>
            <a:ext cx="5448300" cy="5878195"/>
            <a:chOff x="3460750" y="407670"/>
            <a:chExt cx="5448300" cy="5878195"/>
          </a:xfrm>
        </p:grpSpPr>
        <p:sp>
          <p:nvSpPr>
            <p:cNvPr id="9" name="Oval 8"/>
            <p:cNvSpPr/>
            <p:nvPr/>
          </p:nvSpPr>
          <p:spPr>
            <a:xfrm>
              <a:off x="5607050" y="4982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460750" y="407670"/>
              <a:ext cx="5448300" cy="4072890"/>
              <a:chOff x="2933700" y="140335"/>
              <a:chExt cx="5448300" cy="4072890"/>
            </a:xfrm>
          </p:grpSpPr>
          <p:sp>
            <p:nvSpPr>
              <p:cNvPr id="11" name="Oval 10"/>
              <p:cNvSpPr/>
              <p:nvPr/>
            </p:nvSpPr>
            <p:spPr>
              <a:xfrm>
                <a:off x="7124700" y="2910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337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800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57900" y="14897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75100" y="1493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29200" y="1403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a:off x="3460750" y="407670"/>
            <a:ext cx="5448300" cy="5878195"/>
            <a:chOff x="3460750" y="407670"/>
            <a:chExt cx="5448300" cy="5878195"/>
          </a:xfrm>
        </p:grpSpPr>
        <p:sp>
          <p:nvSpPr>
            <p:cNvPr id="18" name="Oval 17"/>
            <p:cNvSpPr/>
            <p:nvPr/>
          </p:nvSpPr>
          <p:spPr>
            <a:xfrm>
              <a:off x="5607050" y="4982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3460750" y="407670"/>
              <a:ext cx="5448300" cy="4072890"/>
              <a:chOff x="2933700" y="140335"/>
              <a:chExt cx="5448300" cy="4072890"/>
            </a:xfrm>
          </p:grpSpPr>
          <p:sp>
            <p:nvSpPr>
              <p:cNvPr id="20" name="Oval 19"/>
              <p:cNvSpPr/>
              <p:nvPr/>
            </p:nvSpPr>
            <p:spPr>
              <a:xfrm>
                <a:off x="7124700" y="2910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9337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0800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057900" y="14897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75100" y="1493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29200" y="1403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3460750" y="407670"/>
            <a:ext cx="5448300" cy="5878195"/>
            <a:chOff x="3460750" y="407670"/>
            <a:chExt cx="5448300" cy="5878195"/>
          </a:xfrm>
        </p:grpSpPr>
        <p:sp>
          <p:nvSpPr>
            <p:cNvPr id="27" name="Oval 26"/>
            <p:cNvSpPr/>
            <p:nvPr/>
          </p:nvSpPr>
          <p:spPr>
            <a:xfrm>
              <a:off x="5607050" y="4982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3460750" y="407670"/>
              <a:ext cx="5448300" cy="4072890"/>
              <a:chOff x="2933700" y="140335"/>
              <a:chExt cx="5448300" cy="4072890"/>
            </a:xfrm>
          </p:grpSpPr>
          <p:sp>
            <p:nvSpPr>
              <p:cNvPr id="29" name="Oval 28"/>
              <p:cNvSpPr/>
              <p:nvPr/>
            </p:nvSpPr>
            <p:spPr>
              <a:xfrm>
                <a:off x="7124700" y="2910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9337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0800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57900" y="14897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975100" y="1493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29200" y="1403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p:cNvGrpSpPr/>
          <p:nvPr/>
        </p:nvGrpSpPr>
        <p:grpSpPr>
          <a:xfrm>
            <a:off x="304800" y="4649470"/>
            <a:ext cx="1791970" cy="1969770"/>
            <a:chOff x="3460750" y="407670"/>
            <a:chExt cx="5448300" cy="5878195"/>
          </a:xfrm>
        </p:grpSpPr>
        <p:sp>
          <p:nvSpPr>
            <p:cNvPr id="36" name="Oval 35"/>
            <p:cNvSpPr/>
            <p:nvPr/>
          </p:nvSpPr>
          <p:spPr>
            <a:xfrm>
              <a:off x="5607050" y="4982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460750" y="407670"/>
              <a:ext cx="5448300" cy="4072890"/>
              <a:chOff x="2933700" y="140335"/>
              <a:chExt cx="5448300" cy="4072890"/>
            </a:xfrm>
          </p:grpSpPr>
          <p:sp>
            <p:nvSpPr>
              <p:cNvPr id="38" name="Oval 37"/>
              <p:cNvSpPr/>
              <p:nvPr/>
            </p:nvSpPr>
            <p:spPr>
              <a:xfrm>
                <a:off x="7124700" y="2910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9337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80000" y="2872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057900" y="14897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975100" y="1493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029200" y="1403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7613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90863959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30375" y="543379"/>
            <a:ext cx="8805771" cy="5781585"/>
            <a:chOff x="1730375" y="543379"/>
            <a:chExt cx="8805771" cy="5781585"/>
          </a:xfrm>
        </p:grpSpPr>
        <p:sp>
          <p:nvSpPr>
            <p:cNvPr id="6" name="Oval 5"/>
            <p:cNvSpPr/>
            <p:nvPr/>
          </p:nvSpPr>
          <p:spPr>
            <a:xfrm>
              <a:off x="1730375" y="543379"/>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35575" y="543379"/>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287917" y="543379"/>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22889" y="2826657"/>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427232" y="2826657"/>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35575" y="5120278"/>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287916" y="5120278"/>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730374" y="538207"/>
            <a:ext cx="8805771" cy="5781585"/>
            <a:chOff x="1730375" y="543379"/>
            <a:chExt cx="8805771" cy="5781585"/>
          </a:xfrm>
        </p:grpSpPr>
        <p:sp>
          <p:nvSpPr>
            <p:cNvPr id="15" name="Oval 14"/>
            <p:cNvSpPr/>
            <p:nvPr/>
          </p:nvSpPr>
          <p:spPr>
            <a:xfrm>
              <a:off x="1730375" y="543379"/>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35575" y="543379"/>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287917" y="543379"/>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22889" y="2826657"/>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27232" y="2826657"/>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35575" y="5120278"/>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287916" y="5120278"/>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730373" y="538207"/>
            <a:ext cx="8805771" cy="5781585"/>
            <a:chOff x="1730375" y="543379"/>
            <a:chExt cx="8805771" cy="5781585"/>
          </a:xfrm>
        </p:grpSpPr>
        <p:sp>
          <p:nvSpPr>
            <p:cNvPr id="23" name="Oval 22"/>
            <p:cNvSpPr/>
            <p:nvPr/>
          </p:nvSpPr>
          <p:spPr>
            <a:xfrm>
              <a:off x="1730375" y="543379"/>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35575" y="543379"/>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287917" y="543379"/>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522889" y="2826657"/>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427232" y="2826657"/>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235575" y="5120278"/>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287916" y="5120278"/>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96773" y="4839212"/>
            <a:ext cx="3344474" cy="1904243"/>
            <a:chOff x="1730375" y="543379"/>
            <a:chExt cx="8805771" cy="5781585"/>
          </a:xfrm>
        </p:grpSpPr>
        <p:sp>
          <p:nvSpPr>
            <p:cNvPr id="31" name="Oval 30"/>
            <p:cNvSpPr/>
            <p:nvPr/>
          </p:nvSpPr>
          <p:spPr>
            <a:xfrm>
              <a:off x="1730375" y="543379"/>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235575" y="543379"/>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287917" y="543379"/>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22889" y="2826657"/>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427232" y="2826657"/>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35575" y="5120278"/>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9287916" y="5120278"/>
              <a:ext cx="1248229"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899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0256205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147</a:t>
            </a:fld>
            <a:endParaRPr lang="en-US"/>
          </a:p>
        </p:txBody>
      </p:sp>
      <p:grpSp>
        <p:nvGrpSpPr>
          <p:cNvPr id="4" name="Group 3"/>
          <p:cNvGrpSpPr/>
          <p:nvPr/>
        </p:nvGrpSpPr>
        <p:grpSpPr>
          <a:xfrm>
            <a:off x="2049137" y="789357"/>
            <a:ext cx="8697288" cy="5164947"/>
            <a:chOff x="2049137" y="789357"/>
            <a:chExt cx="8697288" cy="5164947"/>
          </a:xfrm>
        </p:grpSpPr>
        <p:sp>
          <p:nvSpPr>
            <p:cNvPr id="3" name="Oval 2"/>
            <p:cNvSpPr/>
            <p:nvPr/>
          </p:nvSpPr>
          <p:spPr>
            <a:xfrm>
              <a:off x="2049137" y="1458639"/>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5946" y="2783588"/>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962549" y="4176271"/>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647806" y="78935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699822" y="214508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99822" y="3596885"/>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699821" y="4934148"/>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049136" y="735164"/>
            <a:ext cx="8697288" cy="5164947"/>
            <a:chOff x="2049137" y="789357"/>
            <a:chExt cx="8697288" cy="5164947"/>
          </a:xfrm>
        </p:grpSpPr>
        <p:sp>
          <p:nvSpPr>
            <p:cNvPr id="12" name="Oval 11"/>
            <p:cNvSpPr/>
            <p:nvPr/>
          </p:nvSpPr>
          <p:spPr>
            <a:xfrm>
              <a:off x="2049137" y="1458639"/>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15946" y="2783588"/>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62549" y="4176271"/>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647806" y="78935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699822" y="214508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699822" y="3596885"/>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699821" y="4934148"/>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070628" y="810419"/>
            <a:ext cx="8697288" cy="5164947"/>
            <a:chOff x="2049137" y="789357"/>
            <a:chExt cx="8697288" cy="5164947"/>
          </a:xfrm>
        </p:grpSpPr>
        <p:sp>
          <p:nvSpPr>
            <p:cNvPr id="26" name="Oval 25"/>
            <p:cNvSpPr/>
            <p:nvPr/>
          </p:nvSpPr>
          <p:spPr>
            <a:xfrm>
              <a:off x="2049137" y="1458639"/>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915946" y="2783588"/>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962549" y="4176271"/>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647806" y="78935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699822" y="214508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699822" y="3596885"/>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99821" y="4934148"/>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93486" y="4353547"/>
            <a:ext cx="3612654" cy="2223481"/>
            <a:chOff x="2049137" y="789357"/>
            <a:chExt cx="8697288" cy="5164947"/>
          </a:xfrm>
        </p:grpSpPr>
        <p:sp>
          <p:nvSpPr>
            <p:cNvPr id="34" name="Oval 33"/>
            <p:cNvSpPr/>
            <p:nvPr/>
          </p:nvSpPr>
          <p:spPr>
            <a:xfrm>
              <a:off x="2049137" y="1458639"/>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915946" y="2783588"/>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62549" y="4176271"/>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9647806" y="78935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699822" y="214508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699822" y="3596885"/>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699821" y="4934148"/>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119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1218077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149</a:t>
            </a:fld>
            <a:endParaRPr lang="en-US"/>
          </a:p>
        </p:txBody>
      </p:sp>
      <p:grpSp>
        <p:nvGrpSpPr>
          <p:cNvPr id="5" name="Group 4"/>
          <p:cNvGrpSpPr/>
          <p:nvPr/>
        </p:nvGrpSpPr>
        <p:grpSpPr>
          <a:xfrm>
            <a:off x="1426174" y="1572877"/>
            <a:ext cx="9120531" cy="2482199"/>
            <a:chOff x="1426174" y="1572877"/>
            <a:chExt cx="9120531" cy="2482199"/>
          </a:xfrm>
        </p:grpSpPr>
        <p:sp>
          <p:nvSpPr>
            <p:cNvPr id="15" name="Oval 14"/>
            <p:cNvSpPr/>
            <p:nvPr/>
          </p:nvSpPr>
          <p:spPr>
            <a:xfrm>
              <a:off x="1426174" y="303402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54974" y="303402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64698" y="3012575"/>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04698" y="3034920"/>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04698" y="1625755"/>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500102" y="15728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500101" y="303402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527772" y="1550532"/>
            <a:ext cx="9120531" cy="2482199"/>
            <a:chOff x="1426174" y="1572877"/>
            <a:chExt cx="9120531" cy="2482199"/>
          </a:xfrm>
        </p:grpSpPr>
        <p:sp>
          <p:nvSpPr>
            <p:cNvPr id="12" name="Oval 11"/>
            <p:cNvSpPr/>
            <p:nvPr/>
          </p:nvSpPr>
          <p:spPr>
            <a:xfrm>
              <a:off x="1426174" y="303402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54974" y="303402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64698" y="3012575"/>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604698" y="3034920"/>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604698" y="1625755"/>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500102" y="15728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500101" y="303402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527771" y="1597620"/>
            <a:ext cx="9120531" cy="2482199"/>
            <a:chOff x="1426174" y="1572877"/>
            <a:chExt cx="9120531" cy="2482199"/>
          </a:xfrm>
        </p:grpSpPr>
        <p:sp>
          <p:nvSpPr>
            <p:cNvPr id="27" name="Oval 26"/>
            <p:cNvSpPr/>
            <p:nvPr/>
          </p:nvSpPr>
          <p:spPr>
            <a:xfrm>
              <a:off x="1426174" y="303402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254974" y="303402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064698" y="3012575"/>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604698" y="3034920"/>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604698" y="1625755"/>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500102" y="15728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500101" y="303402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279040" y="5005506"/>
            <a:ext cx="4124134" cy="1439698"/>
            <a:chOff x="1426174" y="1572877"/>
            <a:chExt cx="9120531" cy="2482199"/>
          </a:xfrm>
        </p:grpSpPr>
        <p:sp>
          <p:nvSpPr>
            <p:cNvPr id="35" name="Oval 34"/>
            <p:cNvSpPr/>
            <p:nvPr/>
          </p:nvSpPr>
          <p:spPr>
            <a:xfrm>
              <a:off x="1426174" y="303402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54974" y="303402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064698" y="3012575"/>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604698" y="3034920"/>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604698" y="1625755"/>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500102" y="15728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500101" y="303402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048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2328098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50939711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151</a:t>
            </a:fld>
            <a:endParaRPr lang="en-US"/>
          </a:p>
        </p:txBody>
      </p:sp>
      <p:grpSp>
        <p:nvGrpSpPr>
          <p:cNvPr id="5" name="Group 4"/>
          <p:cNvGrpSpPr/>
          <p:nvPr/>
        </p:nvGrpSpPr>
        <p:grpSpPr>
          <a:xfrm>
            <a:off x="1769449" y="2154052"/>
            <a:ext cx="9002915" cy="2322766"/>
            <a:chOff x="1769449" y="2101174"/>
            <a:chExt cx="9002915" cy="2322766"/>
          </a:xfrm>
        </p:grpSpPr>
        <p:sp>
          <p:nvSpPr>
            <p:cNvPr id="14" name="Oval 13"/>
            <p:cNvSpPr/>
            <p:nvPr/>
          </p:nvSpPr>
          <p:spPr>
            <a:xfrm>
              <a:off x="2988649" y="215405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69449" y="3403784"/>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51898" y="33436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04697" y="2101174"/>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725761" y="2101174"/>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04696" y="33436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725760" y="33436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769449" y="2206930"/>
            <a:ext cx="9002915" cy="2322766"/>
            <a:chOff x="1769449" y="2101174"/>
            <a:chExt cx="9002915" cy="2322766"/>
          </a:xfrm>
        </p:grpSpPr>
        <p:sp>
          <p:nvSpPr>
            <p:cNvPr id="12" name="Oval 11"/>
            <p:cNvSpPr/>
            <p:nvPr/>
          </p:nvSpPr>
          <p:spPr>
            <a:xfrm>
              <a:off x="2988649" y="215405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69449" y="3403784"/>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251898" y="33436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04697" y="2101174"/>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725761" y="2101174"/>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04696" y="33436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725760" y="33436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768349" y="2207601"/>
            <a:ext cx="9002915" cy="2322766"/>
            <a:chOff x="1769449" y="2101174"/>
            <a:chExt cx="9002915" cy="2322766"/>
          </a:xfrm>
        </p:grpSpPr>
        <p:sp>
          <p:nvSpPr>
            <p:cNvPr id="27" name="Oval 26"/>
            <p:cNvSpPr/>
            <p:nvPr/>
          </p:nvSpPr>
          <p:spPr>
            <a:xfrm>
              <a:off x="2988649" y="215405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69449" y="3403784"/>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251898" y="33436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604697" y="2101174"/>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725761" y="2101174"/>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604696" y="33436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725760" y="33436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307092" y="5092625"/>
            <a:ext cx="3789416" cy="1482347"/>
            <a:chOff x="1769449" y="2101174"/>
            <a:chExt cx="9002915" cy="2322766"/>
          </a:xfrm>
        </p:grpSpPr>
        <p:sp>
          <p:nvSpPr>
            <p:cNvPr id="35" name="Oval 34"/>
            <p:cNvSpPr/>
            <p:nvPr/>
          </p:nvSpPr>
          <p:spPr>
            <a:xfrm>
              <a:off x="2988649" y="2154052"/>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769449" y="3403784"/>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251898" y="33436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604697" y="2101174"/>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725761" y="2101174"/>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604696" y="33436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725760" y="3343677"/>
              <a:ext cx="1046603"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33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28775047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60A40B-181F-41A8-9835-25454E759AE1}"/>
              </a:ext>
            </a:extLst>
          </p:cNvPr>
          <p:cNvGrpSpPr/>
          <p:nvPr/>
        </p:nvGrpSpPr>
        <p:grpSpPr>
          <a:xfrm>
            <a:off x="3810000" y="1009571"/>
            <a:ext cx="4572000" cy="4542068"/>
            <a:chOff x="2286000" y="1096732"/>
            <a:chExt cx="4572000" cy="4542068"/>
          </a:xfrm>
        </p:grpSpPr>
        <p:sp>
          <p:nvSpPr>
            <p:cNvPr id="3" name="Oval 2">
              <a:extLst>
                <a:ext uri="{FF2B5EF4-FFF2-40B4-BE49-F238E27FC236}">
                  <a16:creationId xmlns:a16="http://schemas.microsoft.com/office/drawing/2014/main" id="{A26BA61D-F8A9-4FE5-B01E-0BD78DAC42AA}"/>
                </a:ext>
              </a:extLst>
            </p:cNvPr>
            <p:cNvSpPr/>
            <p:nvPr/>
          </p:nvSpPr>
          <p:spPr>
            <a:xfrm>
              <a:off x="4035898" y="1096732"/>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19B3A7-141B-436D-A56E-680F11D95246}"/>
                </a:ext>
              </a:extLst>
            </p:cNvPr>
            <p:cNvSpPr/>
            <p:nvPr/>
          </p:nvSpPr>
          <p:spPr>
            <a:xfrm>
              <a:off x="4112276" y="45420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2540160-75A9-43AA-A68E-7DAB6E9561CF}"/>
                </a:ext>
              </a:extLst>
            </p:cNvPr>
            <p:cNvSpPr/>
            <p:nvPr/>
          </p:nvSpPr>
          <p:spPr>
            <a:xfrm>
              <a:off x="2286000" y="1096732"/>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BDE824B-A55F-4B73-B632-8E2D70C3387B}"/>
                </a:ext>
              </a:extLst>
            </p:cNvPr>
            <p:cNvSpPr/>
            <p:nvPr/>
          </p:nvSpPr>
          <p:spPr>
            <a:xfrm>
              <a:off x="2286000" y="2895600"/>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8FC9988-4A5C-4260-B2B3-23D1FD1268A1}"/>
                </a:ext>
              </a:extLst>
            </p:cNvPr>
            <p:cNvSpPr/>
            <p:nvPr/>
          </p:nvSpPr>
          <p:spPr>
            <a:xfrm>
              <a:off x="4035898" y="28656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265F2DF-4648-4688-AEDB-B5716DBD3295}"/>
                </a:ext>
              </a:extLst>
            </p:cNvPr>
            <p:cNvSpPr/>
            <p:nvPr/>
          </p:nvSpPr>
          <p:spPr>
            <a:xfrm>
              <a:off x="5864698" y="46182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D64BAB2-C5B8-4E02-86E3-5A91CF5376BF}"/>
                </a:ext>
              </a:extLst>
            </p:cNvPr>
            <p:cNvSpPr/>
            <p:nvPr/>
          </p:nvSpPr>
          <p:spPr>
            <a:xfrm>
              <a:off x="5788498" y="28656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6F67293-FA2A-456A-8790-A86DCD8E5923}"/>
              </a:ext>
            </a:extLst>
          </p:cNvPr>
          <p:cNvGrpSpPr/>
          <p:nvPr/>
        </p:nvGrpSpPr>
        <p:grpSpPr>
          <a:xfrm>
            <a:off x="3810000" y="1017738"/>
            <a:ext cx="4572000" cy="4542068"/>
            <a:chOff x="2286000" y="1096732"/>
            <a:chExt cx="4572000" cy="4542068"/>
          </a:xfrm>
        </p:grpSpPr>
        <p:sp>
          <p:nvSpPr>
            <p:cNvPr id="11" name="Oval 10">
              <a:extLst>
                <a:ext uri="{FF2B5EF4-FFF2-40B4-BE49-F238E27FC236}">
                  <a16:creationId xmlns:a16="http://schemas.microsoft.com/office/drawing/2014/main" id="{3DAB8BED-F683-4813-B285-00408EECF966}"/>
                </a:ext>
              </a:extLst>
            </p:cNvPr>
            <p:cNvSpPr/>
            <p:nvPr/>
          </p:nvSpPr>
          <p:spPr>
            <a:xfrm>
              <a:off x="4035898" y="1096732"/>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AB611FF-FE0A-44F5-930F-1300DFEABA06}"/>
                </a:ext>
              </a:extLst>
            </p:cNvPr>
            <p:cNvSpPr/>
            <p:nvPr/>
          </p:nvSpPr>
          <p:spPr>
            <a:xfrm>
              <a:off x="4112276" y="45420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663179D-657E-4DAA-A8B6-3D42B48B2CA9}"/>
                </a:ext>
              </a:extLst>
            </p:cNvPr>
            <p:cNvSpPr/>
            <p:nvPr/>
          </p:nvSpPr>
          <p:spPr>
            <a:xfrm>
              <a:off x="2286000" y="1096732"/>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974C6F-F374-49C5-9003-3A307DED4F9D}"/>
                </a:ext>
              </a:extLst>
            </p:cNvPr>
            <p:cNvSpPr/>
            <p:nvPr/>
          </p:nvSpPr>
          <p:spPr>
            <a:xfrm>
              <a:off x="2286000" y="2895600"/>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63850DB-F9AD-4A07-9636-CA49024FAE88}"/>
                </a:ext>
              </a:extLst>
            </p:cNvPr>
            <p:cNvSpPr/>
            <p:nvPr/>
          </p:nvSpPr>
          <p:spPr>
            <a:xfrm>
              <a:off x="4035898" y="28656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FDC7A1B-5985-42F2-A5E7-E106EA654A5C}"/>
                </a:ext>
              </a:extLst>
            </p:cNvPr>
            <p:cNvSpPr/>
            <p:nvPr/>
          </p:nvSpPr>
          <p:spPr>
            <a:xfrm>
              <a:off x="5864698" y="46182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5CFE3E-A314-4DA3-91D9-418B7E414FA3}"/>
                </a:ext>
              </a:extLst>
            </p:cNvPr>
            <p:cNvSpPr/>
            <p:nvPr/>
          </p:nvSpPr>
          <p:spPr>
            <a:xfrm>
              <a:off x="5788498" y="28656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F0D913AB-72F1-4647-8C4C-7E39BC1DAD1E}"/>
              </a:ext>
            </a:extLst>
          </p:cNvPr>
          <p:cNvGrpSpPr/>
          <p:nvPr/>
        </p:nvGrpSpPr>
        <p:grpSpPr>
          <a:xfrm>
            <a:off x="3846927" y="1009571"/>
            <a:ext cx="4572000" cy="4542068"/>
            <a:chOff x="2286000" y="1096732"/>
            <a:chExt cx="4572000" cy="4542068"/>
          </a:xfrm>
        </p:grpSpPr>
        <p:sp>
          <p:nvSpPr>
            <p:cNvPr id="19" name="Oval 18">
              <a:extLst>
                <a:ext uri="{FF2B5EF4-FFF2-40B4-BE49-F238E27FC236}">
                  <a16:creationId xmlns:a16="http://schemas.microsoft.com/office/drawing/2014/main" id="{23900D9F-3BAF-4006-840D-743CC918B8DF}"/>
                </a:ext>
              </a:extLst>
            </p:cNvPr>
            <p:cNvSpPr/>
            <p:nvPr/>
          </p:nvSpPr>
          <p:spPr>
            <a:xfrm>
              <a:off x="4035898" y="1096732"/>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1670D50-E3E2-4197-8F2F-62A7A91CB3D4}"/>
                </a:ext>
              </a:extLst>
            </p:cNvPr>
            <p:cNvSpPr/>
            <p:nvPr/>
          </p:nvSpPr>
          <p:spPr>
            <a:xfrm>
              <a:off x="4112276" y="45420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ABF8DB0-53C0-4ADF-8EAF-05D9A3887F6A}"/>
                </a:ext>
              </a:extLst>
            </p:cNvPr>
            <p:cNvSpPr/>
            <p:nvPr/>
          </p:nvSpPr>
          <p:spPr>
            <a:xfrm>
              <a:off x="2286000" y="1096732"/>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69B828D-E8C9-4206-988E-119600661137}"/>
                </a:ext>
              </a:extLst>
            </p:cNvPr>
            <p:cNvSpPr/>
            <p:nvPr/>
          </p:nvSpPr>
          <p:spPr>
            <a:xfrm>
              <a:off x="2286000" y="2895600"/>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6307EBA-2E53-4FF9-8936-4C85F8FCD083}"/>
                </a:ext>
              </a:extLst>
            </p:cNvPr>
            <p:cNvSpPr/>
            <p:nvPr/>
          </p:nvSpPr>
          <p:spPr>
            <a:xfrm>
              <a:off x="4035898" y="28656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B9FE5E2-FB44-44E7-966D-0958C75FC17C}"/>
                </a:ext>
              </a:extLst>
            </p:cNvPr>
            <p:cNvSpPr/>
            <p:nvPr/>
          </p:nvSpPr>
          <p:spPr>
            <a:xfrm>
              <a:off x="5864698" y="46182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4C983C5-C29C-4A75-BE65-CC834FA0F578}"/>
                </a:ext>
              </a:extLst>
            </p:cNvPr>
            <p:cNvSpPr/>
            <p:nvPr/>
          </p:nvSpPr>
          <p:spPr>
            <a:xfrm>
              <a:off x="5788498" y="28656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FE63AD8D-C9B9-48D2-B9FD-1A77AB06D0D6}"/>
              </a:ext>
            </a:extLst>
          </p:cNvPr>
          <p:cNvGrpSpPr/>
          <p:nvPr/>
        </p:nvGrpSpPr>
        <p:grpSpPr>
          <a:xfrm>
            <a:off x="425884" y="4722311"/>
            <a:ext cx="1778696" cy="1963363"/>
            <a:chOff x="2286000" y="1096732"/>
            <a:chExt cx="4572000" cy="4542068"/>
          </a:xfrm>
        </p:grpSpPr>
        <p:sp>
          <p:nvSpPr>
            <p:cNvPr id="27" name="Oval 26">
              <a:extLst>
                <a:ext uri="{FF2B5EF4-FFF2-40B4-BE49-F238E27FC236}">
                  <a16:creationId xmlns:a16="http://schemas.microsoft.com/office/drawing/2014/main" id="{2A9E74B4-3A98-4C40-AFBF-301441F257CB}"/>
                </a:ext>
              </a:extLst>
            </p:cNvPr>
            <p:cNvSpPr/>
            <p:nvPr/>
          </p:nvSpPr>
          <p:spPr>
            <a:xfrm>
              <a:off x="4035898" y="1096732"/>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690378B-42F8-4B77-B9FC-84E89E20F385}"/>
                </a:ext>
              </a:extLst>
            </p:cNvPr>
            <p:cNvSpPr/>
            <p:nvPr/>
          </p:nvSpPr>
          <p:spPr>
            <a:xfrm>
              <a:off x="4112276" y="45420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125B2C4-53B1-4578-A2A0-08536F7ADE30}"/>
                </a:ext>
              </a:extLst>
            </p:cNvPr>
            <p:cNvSpPr/>
            <p:nvPr/>
          </p:nvSpPr>
          <p:spPr>
            <a:xfrm>
              <a:off x="2286000" y="1096732"/>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60FAD50-3479-409C-B1B2-813007D0FD85}"/>
                </a:ext>
              </a:extLst>
            </p:cNvPr>
            <p:cNvSpPr/>
            <p:nvPr/>
          </p:nvSpPr>
          <p:spPr>
            <a:xfrm>
              <a:off x="2286000" y="2895600"/>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13B8B71-5551-419B-A9EE-454CE8DD7A45}"/>
                </a:ext>
              </a:extLst>
            </p:cNvPr>
            <p:cNvSpPr/>
            <p:nvPr/>
          </p:nvSpPr>
          <p:spPr>
            <a:xfrm>
              <a:off x="4035898" y="28656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CD02367-5B25-4119-82A8-960A0369A478}"/>
                </a:ext>
              </a:extLst>
            </p:cNvPr>
            <p:cNvSpPr/>
            <p:nvPr/>
          </p:nvSpPr>
          <p:spPr>
            <a:xfrm>
              <a:off x="5864698" y="46182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1C29422-9805-46CA-8BD2-03B996749F2B}"/>
                </a:ext>
              </a:extLst>
            </p:cNvPr>
            <p:cNvSpPr/>
            <p:nvPr/>
          </p:nvSpPr>
          <p:spPr>
            <a:xfrm>
              <a:off x="5788498" y="2865667"/>
              <a:ext cx="993302" cy="10205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710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3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300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3000"/>
                                  </p:stCondLst>
                                  <p:childTnLst>
                                    <p:set>
                                      <p:cBhvr>
                                        <p:cTn id="23" dur="1" fill="hold">
                                          <p:stCondLst>
                                            <p:cond delay="0"/>
                                          </p:stCondLst>
                                        </p:cTn>
                                        <p:tgtEl>
                                          <p:spTgt spid="1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8 dots</a:t>
            </a:r>
          </a:p>
        </p:txBody>
      </p:sp>
    </p:spTree>
    <p:extLst>
      <p:ext uri="{BB962C8B-B14F-4D97-AF65-F5344CB8AC3E}">
        <p14:creationId xmlns:p14="http://schemas.microsoft.com/office/powerpoint/2010/main" val="9863521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12898102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5EC4E2-D5A3-4FCF-AE88-A9A0C6B5D266}"/>
              </a:ext>
            </a:extLst>
          </p:cNvPr>
          <p:cNvGrpSpPr/>
          <p:nvPr/>
        </p:nvGrpSpPr>
        <p:grpSpPr>
          <a:xfrm>
            <a:off x="1215934" y="1285722"/>
            <a:ext cx="9760131" cy="3967480"/>
            <a:chOff x="1484866" y="1118660"/>
            <a:chExt cx="9760131" cy="3967480"/>
          </a:xfrm>
        </p:grpSpPr>
        <p:grpSp>
          <p:nvGrpSpPr>
            <p:cNvPr id="20" name="Group 19"/>
            <p:cNvGrpSpPr/>
            <p:nvPr/>
          </p:nvGrpSpPr>
          <p:grpSpPr>
            <a:xfrm>
              <a:off x="1484866" y="1118660"/>
              <a:ext cx="9760131" cy="3967480"/>
              <a:chOff x="1223555" y="1502001"/>
              <a:chExt cx="9760131" cy="3967480"/>
            </a:xfrm>
          </p:grpSpPr>
          <p:sp>
            <p:nvSpPr>
              <p:cNvPr id="21" name="Oval 20"/>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a:extLst>
                <a:ext uri="{FF2B5EF4-FFF2-40B4-BE49-F238E27FC236}">
                  <a16:creationId xmlns:a16="http://schemas.microsoft.com/office/drawing/2014/main" id="{5E7A6D98-1426-48EA-B738-3659EADD8A81}"/>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EAAD210-15A0-451D-BECE-DC92FB8C48D5}"/>
                </a:ext>
              </a:extLst>
            </p:cNvPr>
            <p:cNvSpPr/>
            <p:nvPr/>
          </p:nvSpPr>
          <p:spPr>
            <a:xfrm>
              <a:off x="57404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32C92653-3A9D-4643-8354-F3CE01297076}"/>
              </a:ext>
            </a:extLst>
          </p:cNvPr>
          <p:cNvGrpSpPr/>
          <p:nvPr/>
        </p:nvGrpSpPr>
        <p:grpSpPr>
          <a:xfrm>
            <a:off x="1288505" y="1285722"/>
            <a:ext cx="9760131" cy="3967480"/>
            <a:chOff x="1484866" y="1118660"/>
            <a:chExt cx="9760131" cy="3967480"/>
          </a:xfrm>
        </p:grpSpPr>
        <p:grpSp>
          <p:nvGrpSpPr>
            <p:cNvPr id="117" name="Group 116">
              <a:extLst>
                <a:ext uri="{FF2B5EF4-FFF2-40B4-BE49-F238E27FC236}">
                  <a16:creationId xmlns:a16="http://schemas.microsoft.com/office/drawing/2014/main" id="{B4904DB8-3E2C-4654-977C-AD375218E637}"/>
                </a:ext>
              </a:extLst>
            </p:cNvPr>
            <p:cNvGrpSpPr/>
            <p:nvPr/>
          </p:nvGrpSpPr>
          <p:grpSpPr>
            <a:xfrm>
              <a:off x="1484866" y="1118660"/>
              <a:ext cx="9760131" cy="3967480"/>
              <a:chOff x="1223555" y="1502001"/>
              <a:chExt cx="9760131" cy="3967480"/>
            </a:xfrm>
          </p:grpSpPr>
          <p:sp>
            <p:nvSpPr>
              <p:cNvPr id="120" name="Oval 119">
                <a:extLst>
                  <a:ext uri="{FF2B5EF4-FFF2-40B4-BE49-F238E27FC236}">
                    <a16:creationId xmlns:a16="http://schemas.microsoft.com/office/drawing/2014/main" id="{B7B9DA05-8AAD-404E-83A1-239C74387A3C}"/>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0317A225-8CFA-415F-AF94-022BE47A82C2}"/>
                  </a:ext>
                </a:extLst>
              </p:cNvPr>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28676D62-3942-47AA-BDD5-C61BEC0AB8B7}"/>
                  </a:ext>
                </a:extLst>
              </p:cNvPr>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215E4828-A1DF-49A3-AAE6-51A8FF3D7F55}"/>
                  </a:ext>
                </a:extLst>
              </p:cNvPr>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1F4AF44D-286D-43A2-87CC-DEE1687DF57A}"/>
                  </a:ext>
                </a:extLst>
              </p:cNvPr>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58114688-DEF6-4399-A498-F48A7326CD6B}"/>
                  </a:ext>
                </a:extLst>
              </p:cNvPr>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Oval 117">
              <a:extLst>
                <a:ext uri="{FF2B5EF4-FFF2-40B4-BE49-F238E27FC236}">
                  <a16:creationId xmlns:a16="http://schemas.microsoft.com/office/drawing/2014/main" id="{80108CC9-C18E-478B-B372-101000D486D4}"/>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E6F72931-DC13-4671-8687-3FFD09F9F887}"/>
                </a:ext>
              </a:extLst>
            </p:cNvPr>
            <p:cNvSpPr/>
            <p:nvPr/>
          </p:nvSpPr>
          <p:spPr>
            <a:xfrm>
              <a:off x="57404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20B6451D-7A3D-4BF3-844F-DD29CEA4751B}"/>
              </a:ext>
            </a:extLst>
          </p:cNvPr>
          <p:cNvGrpSpPr/>
          <p:nvPr/>
        </p:nvGrpSpPr>
        <p:grpSpPr>
          <a:xfrm>
            <a:off x="1269765" y="1285722"/>
            <a:ext cx="9760131" cy="3967480"/>
            <a:chOff x="1484866" y="1118660"/>
            <a:chExt cx="9760131" cy="3967480"/>
          </a:xfrm>
        </p:grpSpPr>
        <p:grpSp>
          <p:nvGrpSpPr>
            <p:cNvPr id="127" name="Group 126">
              <a:extLst>
                <a:ext uri="{FF2B5EF4-FFF2-40B4-BE49-F238E27FC236}">
                  <a16:creationId xmlns:a16="http://schemas.microsoft.com/office/drawing/2014/main" id="{ADE1C31A-1ACC-4D2F-A227-0F321301E91F}"/>
                </a:ext>
              </a:extLst>
            </p:cNvPr>
            <p:cNvGrpSpPr/>
            <p:nvPr/>
          </p:nvGrpSpPr>
          <p:grpSpPr>
            <a:xfrm>
              <a:off x="1484866" y="1118660"/>
              <a:ext cx="9760131" cy="3967480"/>
              <a:chOff x="1223555" y="1502001"/>
              <a:chExt cx="9760131" cy="3967480"/>
            </a:xfrm>
          </p:grpSpPr>
          <p:sp>
            <p:nvSpPr>
              <p:cNvPr id="130" name="Oval 129">
                <a:extLst>
                  <a:ext uri="{FF2B5EF4-FFF2-40B4-BE49-F238E27FC236}">
                    <a16:creationId xmlns:a16="http://schemas.microsoft.com/office/drawing/2014/main" id="{0B3F9428-639D-463B-9E83-12133A15BACC}"/>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366AB0F9-008C-4026-8A20-A3038A3BE391}"/>
                  </a:ext>
                </a:extLst>
              </p:cNvPr>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3EF99FB0-5D8A-4539-A6BF-CC15BF202163}"/>
                  </a:ext>
                </a:extLst>
              </p:cNvPr>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B5967A77-083E-4F58-8B68-6D59C07B25AE}"/>
                  </a:ext>
                </a:extLst>
              </p:cNvPr>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F23313CC-EDD8-4852-9635-D1E6CC427D4A}"/>
                  </a:ext>
                </a:extLst>
              </p:cNvPr>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13990DCB-485D-4ACF-B203-5A631D78011F}"/>
                  </a:ext>
                </a:extLst>
              </p:cNvPr>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Oval 127">
              <a:extLst>
                <a:ext uri="{FF2B5EF4-FFF2-40B4-BE49-F238E27FC236}">
                  <a16:creationId xmlns:a16="http://schemas.microsoft.com/office/drawing/2014/main" id="{F2313D31-FEF4-497B-ADB5-9400E7CE8212}"/>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24C5E5A8-44A2-46D3-B805-70D60921D75C}"/>
                </a:ext>
              </a:extLst>
            </p:cNvPr>
            <p:cNvSpPr/>
            <p:nvPr/>
          </p:nvSpPr>
          <p:spPr>
            <a:xfrm>
              <a:off x="57404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a16="http://schemas.microsoft.com/office/drawing/2014/main" id="{F8040495-BF6E-4E9C-B953-071DED662005}"/>
              </a:ext>
            </a:extLst>
          </p:cNvPr>
          <p:cNvGrpSpPr/>
          <p:nvPr/>
        </p:nvGrpSpPr>
        <p:grpSpPr>
          <a:xfrm>
            <a:off x="383358" y="5396347"/>
            <a:ext cx="2898865" cy="1095828"/>
            <a:chOff x="1484866" y="1118660"/>
            <a:chExt cx="9760131" cy="3967480"/>
          </a:xfrm>
        </p:grpSpPr>
        <p:grpSp>
          <p:nvGrpSpPr>
            <p:cNvPr id="137" name="Group 136">
              <a:extLst>
                <a:ext uri="{FF2B5EF4-FFF2-40B4-BE49-F238E27FC236}">
                  <a16:creationId xmlns:a16="http://schemas.microsoft.com/office/drawing/2014/main" id="{95405F66-C909-4F60-A824-82D968357559}"/>
                </a:ext>
              </a:extLst>
            </p:cNvPr>
            <p:cNvGrpSpPr/>
            <p:nvPr/>
          </p:nvGrpSpPr>
          <p:grpSpPr>
            <a:xfrm>
              <a:off x="1484866" y="1118660"/>
              <a:ext cx="9760131" cy="3967480"/>
              <a:chOff x="1223555" y="1502001"/>
              <a:chExt cx="9760131" cy="3967480"/>
            </a:xfrm>
          </p:grpSpPr>
          <p:sp>
            <p:nvSpPr>
              <p:cNvPr id="140" name="Oval 139">
                <a:extLst>
                  <a:ext uri="{FF2B5EF4-FFF2-40B4-BE49-F238E27FC236}">
                    <a16:creationId xmlns:a16="http://schemas.microsoft.com/office/drawing/2014/main" id="{565FFBBE-2729-49DE-BE18-D00D324065C6}"/>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62066061-9ED3-445A-AD76-6803D515D54E}"/>
                  </a:ext>
                </a:extLst>
              </p:cNvPr>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83A38475-34D5-4FE4-BEDA-585B126869E5}"/>
                  </a:ext>
                </a:extLst>
              </p:cNvPr>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A9F5726C-C384-442E-AC17-D40F350A287C}"/>
                  </a:ext>
                </a:extLst>
              </p:cNvPr>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D6B2C65-7ED1-4946-8811-ECDEEB2ECFA4}"/>
                  </a:ext>
                </a:extLst>
              </p:cNvPr>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D7D1ACFD-CC7B-4593-8755-8E88F9A3EB8E}"/>
                  </a:ext>
                </a:extLst>
              </p:cNvPr>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Oval 137">
              <a:extLst>
                <a:ext uri="{FF2B5EF4-FFF2-40B4-BE49-F238E27FC236}">
                  <a16:creationId xmlns:a16="http://schemas.microsoft.com/office/drawing/2014/main" id="{DECE1A89-64C7-4000-9B4F-0F38399301BB}"/>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48AD0EAC-A572-4465-A55E-0D956C1DDB3E}"/>
                </a:ext>
              </a:extLst>
            </p:cNvPr>
            <p:cNvSpPr/>
            <p:nvPr/>
          </p:nvSpPr>
          <p:spPr>
            <a:xfrm>
              <a:off x="57404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787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33425357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00" y="4662487"/>
            <a:ext cx="1143000" cy="2028825"/>
          </a:xfrm>
          <a:prstGeom prst="rect">
            <a:avLst/>
          </a:prstGeom>
        </p:spPr>
      </p:pic>
      <p:grpSp>
        <p:nvGrpSpPr>
          <p:cNvPr id="11" name="Group 10"/>
          <p:cNvGrpSpPr/>
          <p:nvPr/>
        </p:nvGrpSpPr>
        <p:grpSpPr>
          <a:xfrm>
            <a:off x="4451350" y="193675"/>
            <a:ext cx="3018790" cy="6497637"/>
            <a:chOff x="4451350" y="193675"/>
            <a:chExt cx="3018790" cy="6497637"/>
          </a:xfrm>
        </p:grpSpPr>
        <p:sp>
          <p:nvSpPr>
            <p:cNvPr id="3" name="Oval 2"/>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451350" y="193675"/>
            <a:ext cx="3018790" cy="6497637"/>
            <a:chOff x="4451350" y="193675"/>
            <a:chExt cx="3018790" cy="6497637"/>
          </a:xfrm>
        </p:grpSpPr>
        <p:sp>
          <p:nvSpPr>
            <p:cNvPr id="13" name="Oval 12"/>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451350" y="193675"/>
            <a:ext cx="3018790" cy="6497637"/>
            <a:chOff x="4451350" y="193675"/>
            <a:chExt cx="3018790" cy="6497637"/>
          </a:xfrm>
        </p:grpSpPr>
        <p:sp>
          <p:nvSpPr>
            <p:cNvPr id="22" name="Oval 21"/>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447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76484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6200000">
            <a:off x="989809" y="576899"/>
            <a:ext cx="2941796" cy="2940206"/>
            <a:chOff x="4279900" y="1814195"/>
            <a:chExt cx="2514600" cy="2832417"/>
          </a:xfrm>
        </p:grpSpPr>
        <p:sp>
          <p:nvSpPr>
            <p:cNvPr id="3" name="Oval 2"/>
            <p:cNvSpPr/>
            <p:nvPr/>
          </p:nvSpPr>
          <p:spPr>
            <a:xfrm>
              <a:off x="5537200" y="1814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279900" y="33435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rot="16200000">
            <a:off x="989809" y="576898"/>
            <a:ext cx="2941796" cy="2940206"/>
            <a:chOff x="4279900" y="1814195"/>
            <a:chExt cx="2514600" cy="2832417"/>
          </a:xfrm>
        </p:grpSpPr>
        <p:sp>
          <p:nvSpPr>
            <p:cNvPr id="7" name="Oval 6"/>
            <p:cNvSpPr/>
            <p:nvPr/>
          </p:nvSpPr>
          <p:spPr>
            <a:xfrm>
              <a:off x="5537200" y="1814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79900" y="33435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rot="16200000">
            <a:off x="989809" y="576898"/>
            <a:ext cx="2941796" cy="2940206"/>
            <a:chOff x="4279900" y="1814195"/>
            <a:chExt cx="2514600" cy="2832417"/>
          </a:xfrm>
        </p:grpSpPr>
        <p:sp>
          <p:nvSpPr>
            <p:cNvPr id="10" name="Oval 9"/>
            <p:cNvSpPr/>
            <p:nvPr/>
          </p:nvSpPr>
          <p:spPr>
            <a:xfrm>
              <a:off x="5537200" y="1814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79900" y="33435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16200000">
            <a:off x="462757" y="5096827"/>
            <a:ext cx="1435576" cy="1629570"/>
            <a:chOff x="4279900" y="1814195"/>
            <a:chExt cx="2514600" cy="2832417"/>
          </a:xfrm>
        </p:grpSpPr>
        <p:sp>
          <p:nvSpPr>
            <p:cNvPr id="13" name="Oval 12"/>
            <p:cNvSpPr/>
            <p:nvPr/>
          </p:nvSpPr>
          <p:spPr>
            <a:xfrm>
              <a:off x="5537200" y="1814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79900" y="33435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642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812" y="5676900"/>
            <a:ext cx="2238375" cy="914400"/>
          </a:xfrm>
          <a:prstGeom prst="rect">
            <a:avLst/>
          </a:prstGeom>
        </p:spPr>
      </p:pic>
      <p:grpSp>
        <p:nvGrpSpPr>
          <p:cNvPr id="11" name="Group 10"/>
          <p:cNvGrpSpPr/>
          <p:nvPr/>
        </p:nvGrpSpPr>
        <p:grpSpPr>
          <a:xfrm>
            <a:off x="2186622" y="1496377"/>
            <a:ext cx="7278688" cy="3071495"/>
            <a:chOff x="277812" y="612140"/>
            <a:chExt cx="7278688" cy="3071495"/>
          </a:xfrm>
        </p:grpSpPr>
        <p:sp>
          <p:nvSpPr>
            <p:cNvPr id="3" name="Oval 2"/>
            <p:cNvSpPr/>
            <p:nvPr/>
          </p:nvSpPr>
          <p:spPr>
            <a:xfrm>
              <a:off x="323215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9425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29920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2720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7812" y="612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27200" y="612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32150" y="612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94250" y="6394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186622" y="1523682"/>
            <a:ext cx="7278688" cy="3071495"/>
            <a:chOff x="277812" y="612140"/>
            <a:chExt cx="7278688" cy="3071495"/>
          </a:xfrm>
        </p:grpSpPr>
        <p:sp>
          <p:nvSpPr>
            <p:cNvPr id="13" name="Oval 12"/>
            <p:cNvSpPr/>
            <p:nvPr/>
          </p:nvSpPr>
          <p:spPr>
            <a:xfrm>
              <a:off x="323215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79425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29920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2720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7812" y="612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727200" y="612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32150" y="612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794250" y="6394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180272" y="1496377"/>
            <a:ext cx="7278688" cy="3071495"/>
            <a:chOff x="277812" y="612140"/>
            <a:chExt cx="7278688" cy="3071495"/>
          </a:xfrm>
        </p:grpSpPr>
        <p:sp>
          <p:nvSpPr>
            <p:cNvPr id="22" name="Oval 21"/>
            <p:cNvSpPr/>
            <p:nvPr/>
          </p:nvSpPr>
          <p:spPr>
            <a:xfrm>
              <a:off x="323215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9425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29920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2720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7812" y="612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727200" y="612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232150" y="612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794250" y="6394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52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67599154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125220" y="536575"/>
            <a:ext cx="9959340" cy="5638800"/>
            <a:chOff x="1125220" y="650875"/>
            <a:chExt cx="9959340" cy="5638800"/>
          </a:xfrm>
        </p:grpSpPr>
        <p:grpSp>
          <p:nvGrpSpPr>
            <p:cNvPr id="11" name="Group 10"/>
            <p:cNvGrpSpPr/>
            <p:nvPr/>
          </p:nvGrpSpPr>
          <p:grpSpPr>
            <a:xfrm>
              <a:off x="7807960" y="3184525"/>
              <a:ext cx="3276600" cy="3105150"/>
              <a:chOff x="7807960" y="3184525"/>
              <a:chExt cx="3276600" cy="3105150"/>
            </a:xfrm>
          </p:grpSpPr>
          <p:sp>
            <p:nvSpPr>
              <p:cNvPr id="7" name="Oval 6"/>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125220" y="650875"/>
              <a:ext cx="3276600" cy="3105150"/>
              <a:chOff x="7807960" y="3184525"/>
              <a:chExt cx="3276600" cy="3105150"/>
            </a:xfrm>
          </p:grpSpPr>
          <p:sp>
            <p:nvSpPr>
              <p:cNvPr id="13" name="Oval 12"/>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1125220" y="536575"/>
            <a:ext cx="9959340" cy="5638800"/>
            <a:chOff x="1125220" y="650875"/>
            <a:chExt cx="9959340" cy="5638800"/>
          </a:xfrm>
        </p:grpSpPr>
        <p:grpSp>
          <p:nvGrpSpPr>
            <p:cNvPr id="19" name="Group 18"/>
            <p:cNvGrpSpPr/>
            <p:nvPr/>
          </p:nvGrpSpPr>
          <p:grpSpPr>
            <a:xfrm>
              <a:off x="7807960" y="3184525"/>
              <a:ext cx="3276600" cy="3105150"/>
              <a:chOff x="7807960" y="3184525"/>
              <a:chExt cx="3276600" cy="3105150"/>
            </a:xfrm>
          </p:grpSpPr>
          <p:sp>
            <p:nvSpPr>
              <p:cNvPr id="25" name="Oval 24"/>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25220" y="650875"/>
              <a:ext cx="3276600" cy="3105150"/>
              <a:chOff x="7807960" y="3184525"/>
              <a:chExt cx="3276600" cy="3105150"/>
            </a:xfrm>
          </p:grpSpPr>
          <p:sp>
            <p:nvSpPr>
              <p:cNvPr id="21" name="Oval 20"/>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1125220" y="547370"/>
            <a:ext cx="9959340" cy="5638800"/>
            <a:chOff x="1125220" y="650875"/>
            <a:chExt cx="9959340" cy="5638800"/>
          </a:xfrm>
        </p:grpSpPr>
        <p:grpSp>
          <p:nvGrpSpPr>
            <p:cNvPr id="30" name="Group 29"/>
            <p:cNvGrpSpPr/>
            <p:nvPr/>
          </p:nvGrpSpPr>
          <p:grpSpPr>
            <a:xfrm>
              <a:off x="7807960" y="3184525"/>
              <a:ext cx="3276600" cy="3105150"/>
              <a:chOff x="7807960" y="3184525"/>
              <a:chExt cx="3276600" cy="3105150"/>
            </a:xfrm>
          </p:grpSpPr>
          <p:sp>
            <p:nvSpPr>
              <p:cNvPr id="36" name="Oval 35"/>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1125220" y="650875"/>
              <a:ext cx="3276600" cy="3105150"/>
              <a:chOff x="7807960" y="3184525"/>
              <a:chExt cx="3276600" cy="3105150"/>
            </a:xfrm>
          </p:grpSpPr>
          <p:sp>
            <p:nvSpPr>
              <p:cNvPr id="32" name="Oval 31"/>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p:cNvGrpSpPr/>
          <p:nvPr/>
        </p:nvGrpSpPr>
        <p:grpSpPr>
          <a:xfrm>
            <a:off x="274320" y="4883150"/>
            <a:ext cx="2687320" cy="1660525"/>
            <a:chOff x="1125220" y="650875"/>
            <a:chExt cx="9959340" cy="5638800"/>
          </a:xfrm>
        </p:grpSpPr>
        <p:grpSp>
          <p:nvGrpSpPr>
            <p:cNvPr id="41" name="Group 40"/>
            <p:cNvGrpSpPr/>
            <p:nvPr/>
          </p:nvGrpSpPr>
          <p:grpSpPr>
            <a:xfrm>
              <a:off x="7807960" y="3184525"/>
              <a:ext cx="3276600" cy="3105150"/>
              <a:chOff x="7807960" y="3184525"/>
              <a:chExt cx="3276600" cy="3105150"/>
            </a:xfrm>
          </p:grpSpPr>
          <p:sp>
            <p:nvSpPr>
              <p:cNvPr id="47" name="Oval 46"/>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1125220" y="650875"/>
              <a:ext cx="3276600" cy="3105150"/>
              <a:chOff x="7807960" y="3184525"/>
              <a:chExt cx="3276600" cy="3105150"/>
            </a:xfrm>
          </p:grpSpPr>
          <p:sp>
            <p:nvSpPr>
              <p:cNvPr id="43" name="Oval 42"/>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7688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02107146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374900" y="539918"/>
            <a:ext cx="6780530" cy="5464175"/>
            <a:chOff x="2146300" y="445135"/>
            <a:chExt cx="7078980" cy="6259830"/>
          </a:xfrm>
        </p:grpSpPr>
        <p:sp>
          <p:nvSpPr>
            <p:cNvPr id="3" name="Oval 2"/>
            <p:cNvSpPr/>
            <p:nvPr/>
          </p:nvSpPr>
          <p:spPr>
            <a:xfrm>
              <a:off x="3059430" y="15614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146300" y="26009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51300" y="26009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967980" y="54019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67980" y="39039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6798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46300" y="4451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34460" y="4451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374900" y="539918"/>
            <a:ext cx="6780530" cy="5464175"/>
            <a:chOff x="2146300" y="445135"/>
            <a:chExt cx="7078980" cy="6259830"/>
          </a:xfrm>
        </p:grpSpPr>
        <p:sp>
          <p:nvSpPr>
            <p:cNvPr id="13" name="Oval 12"/>
            <p:cNvSpPr/>
            <p:nvPr/>
          </p:nvSpPr>
          <p:spPr>
            <a:xfrm>
              <a:off x="3059430" y="15614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46300" y="26009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051300" y="26009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967980" y="54019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967980" y="39039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6798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146300" y="4451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934460" y="4451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374900" y="539918"/>
            <a:ext cx="6780530" cy="5464175"/>
            <a:chOff x="2146300" y="445135"/>
            <a:chExt cx="7078980" cy="6259830"/>
          </a:xfrm>
        </p:grpSpPr>
        <p:sp>
          <p:nvSpPr>
            <p:cNvPr id="22" name="Oval 21"/>
            <p:cNvSpPr/>
            <p:nvPr/>
          </p:nvSpPr>
          <p:spPr>
            <a:xfrm>
              <a:off x="3059430" y="15614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146300" y="26009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51300" y="26009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967980" y="54019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967980" y="39039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96798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146300" y="4451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934460" y="4451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51790" y="5235557"/>
            <a:ext cx="2023110" cy="1537071"/>
            <a:chOff x="2146300" y="445135"/>
            <a:chExt cx="7078980" cy="6259830"/>
          </a:xfrm>
        </p:grpSpPr>
        <p:sp>
          <p:nvSpPr>
            <p:cNvPr id="31" name="Oval 30"/>
            <p:cNvSpPr/>
            <p:nvPr/>
          </p:nvSpPr>
          <p:spPr>
            <a:xfrm>
              <a:off x="3059430" y="15614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146300" y="26009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051300" y="26009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967980" y="54019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967980" y="39039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96798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146300" y="4451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934460" y="4451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181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41499669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166</a:t>
            </a:fld>
            <a:endParaRPr lang="en-US"/>
          </a:p>
        </p:txBody>
      </p:sp>
      <p:grpSp>
        <p:nvGrpSpPr>
          <p:cNvPr id="4" name="Group 3"/>
          <p:cNvGrpSpPr/>
          <p:nvPr/>
        </p:nvGrpSpPr>
        <p:grpSpPr>
          <a:xfrm>
            <a:off x="1738186" y="1250968"/>
            <a:ext cx="9089461" cy="3813866"/>
            <a:chOff x="1953414" y="1004225"/>
            <a:chExt cx="9089461" cy="3813866"/>
          </a:xfrm>
        </p:grpSpPr>
        <p:grpSp>
          <p:nvGrpSpPr>
            <p:cNvPr id="5" name="Group 4"/>
            <p:cNvGrpSpPr/>
            <p:nvPr/>
          </p:nvGrpSpPr>
          <p:grpSpPr>
            <a:xfrm>
              <a:off x="1953414" y="2401080"/>
              <a:ext cx="3688571" cy="2383675"/>
              <a:chOff x="1953414" y="2401080"/>
              <a:chExt cx="3688571" cy="2383675"/>
            </a:xfrm>
          </p:grpSpPr>
          <p:sp>
            <p:nvSpPr>
              <p:cNvPr id="14" name="Oval 13"/>
              <p:cNvSpPr/>
              <p:nvPr/>
            </p:nvSpPr>
            <p:spPr>
              <a:xfrm>
                <a:off x="3287942" y="240108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953414" y="369189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29281" y="3764599"/>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649435" y="1004225"/>
              <a:ext cx="3393440" cy="3813866"/>
              <a:chOff x="7780063" y="750390"/>
              <a:chExt cx="3393440" cy="3813866"/>
            </a:xfrm>
          </p:grpSpPr>
          <p:sp>
            <p:nvSpPr>
              <p:cNvPr id="17" name="Oval 16"/>
              <p:cNvSpPr/>
              <p:nvPr/>
            </p:nvSpPr>
            <p:spPr>
              <a:xfrm>
                <a:off x="7780063"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060799"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026400" y="342788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060799" y="354410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1738186" y="1173202"/>
            <a:ext cx="9089461" cy="3813866"/>
            <a:chOff x="1953414" y="1004225"/>
            <a:chExt cx="9089461" cy="3813866"/>
          </a:xfrm>
        </p:grpSpPr>
        <p:grpSp>
          <p:nvGrpSpPr>
            <p:cNvPr id="23" name="Group 22"/>
            <p:cNvGrpSpPr/>
            <p:nvPr/>
          </p:nvGrpSpPr>
          <p:grpSpPr>
            <a:xfrm>
              <a:off x="1953414" y="2401080"/>
              <a:ext cx="3688571" cy="2383675"/>
              <a:chOff x="1953414" y="2401080"/>
              <a:chExt cx="3688571" cy="2383675"/>
            </a:xfrm>
          </p:grpSpPr>
          <p:sp>
            <p:nvSpPr>
              <p:cNvPr id="30" name="Oval 29"/>
              <p:cNvSpPr/>
              <p:nvPr/>
            </p:nvSpPr>
            <p:spPr>
              <a:xfrm>
                <a:off x="3287942" y="240108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953414" y="369189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529281" y="3764599"/>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649435" y="1004225"/>
              <a:ext cx="3393440" cy="3813866"/>
              <a:chOff x="7780063" y="750390"/>
              <a:chExt cx="3393440" cy="3813866"/>
            </a:xfrm>
          </p:grpSpPr>
          <p:sp>
            <p:nvSpPr>
              <p:cNvPr id="25" name="Oval 24"/>
              <p:cNvSpPr/>
              <p:nvPr/>
            </p:nvSpPr>
            <p:spPr>
              <a:xfrm>
                <a:off x="7780063"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060799"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26400" y="342788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060799" y="354410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1738186" y="1250968"/>
            <a:ext cx="9089461" cy="3813866"/>
            <a:chOff x="1953414" y="1004225"/>
            <a:chExt cx="9089461" cy="3813866"/>
          </a:xfrm>
        </p:grpSpPr>
        <p:grpSp>
          <p:nvGrpSpPr>
            <p:cNvPr id="34" name="Group 33"/>
            <p:cNvGrpSpPr/>
            <p:nvPr/>
          </p:nvGrpSpPr>
          <p:grpSpPr>
            <a:xfrm>
              <a:off x="1953414" y="2401080"/>
              <a:ext cx="3688571" cy="2383675"/>
              <a:chOff x="1953414" y="2401080"/>
              <a:chExt cx="3688571" cy="2383675"/>
            </a:xfrm>
          </p:grpSpPr>
          <p:sp>
            <p:nvSpPr>
              <p:cNvPr id="41" name="Oval 40"/>
              <p:cNvSpPr/>
              <p:nvPr/>
            </p:nvSpPr>
            <p:spPr>
              <a:xfrm>
                <a:off x="3287942" y="240108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953414" y="369189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529281" y="3764599"/>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7649435" y="1004225"/>
              <a:ext cx="3393440" cy="3813866"/>
              <a:chOff x="7780063" y="750390"/>
              <a:chExt cx="3393440" cy="3813866"/>
            </a:xfrm>
          </p:grpSpPr>
          <p:sp>
            <p:nvSpPr>
              <p:cNvPr id="36" name="Oval 35"/>
              <p:cNvSpPr/>
              <p:nvPr/>
            </p:nvSpPr>
            <p:spPr>
              <a:xfrm>
                <a:off x="7780063"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060799"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026400" y="342788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0060799" y="354410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p:cNvGrpSpPr/>
          <p:nvPr/>
        </p:nvGrpSpPr>
        <p:grpSpPr>
          <a:xfrm>
            <a:off x="474607" y="4870853"/>
            <a:ext cx="3393440" cy="1754533"/>
            <a:chOff x="1953414" y="1004225"/>
            <a:chExt cx="9089461" cy="3813866"/>
          </a:xfrm>
        </p:grpSpPr>
        <p:grpSp>
          <p:nvGrpSpPr>
            <p:cNvPr id="45" name="Group 44"/>
            <p:cNvGrpSpPr/>
            <p:nvPr/>
          </p:nvGrpSpPr>
          <p:grpSpPr>
            <a:xfrm>
              <a:off x="1953414" y="2401080"/>
              <a:ext cx="3688571" cy="2383675"/>
              <a:chOff x="1953414" y="2401080"/>
              <a:chExt cx="3688571" cy="2383675"/>
            </a:xfrm>
          </p:grpSpPr>
          <p:sp>
            <p:nvSpPr>
              <p:cNvPr id="52" name="Oval 51"/>
              <p:cNvSpPr/>
              <p:nvPr/>
            </p:nvSpPr>
            <p:spPr>
              <a:xfrm>
                <a:off x="3287942" y="240108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953414" y="369189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29281" y="3764599"/>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7649435" y="1004225"/>
              <a:ext cx="3393440" cy="3813866"/>
              <a:chOff x="7780063" y="750390"/>
              <a:chExt cx="3393440" cy="3813866"/>
            </a:xfrm>
          </p:grpSpPr>
          <p:sp>
            <p:nvSpPr>
              <p:cNvPr id="47" name="Oval 46"/>
              <p:cNvSpPr/>
              <p:nvPr/>
            </p:nvSpPr>
            <p:spPr>
              <a:xfrm>
                <a:off x="7780063"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060799"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026400" y="342788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060799" y="354410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9907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100"/>
                                  </p:stCondLst>
                                  <p:childTnLst>
                                    <p:set>
                                      <p:cBhvr>
                                        <p:cTn id="23" dur="1" fill="hold">
                                          <p:stCondLst>
                                            <p:cond delay="0"/>
                                          </p:stCondLst>
                                        </p:cTn>
                                        <p:tgtEl>
                                          <p:spTgt spid="3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45174982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902460" y="925195"/>
            <a:ext cx="8625840" cy="4518660"/>
            <a:chOff x="1993900" y="925195"/>
            <a:chExt cx="8625840" cy="4518660"/>
          </a:xfrm>
        </p:grpSpPr>
        <p:sp>
          <p:nvSpPr>
            <p:cNvPr id="3" name="Oval 2"/>
            <p:cNvSpPr/>
            <p:nvPr/>
          </p:nvSpPr>
          <p:spPr>
            <a:xfrm>
              <a:off x="5102860" y="256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93900" y="925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64890" y="925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02860" y="925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781290" y="41408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362440" y="41408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64890" y="256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93900" y="256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902460" y="925195"/>
            <a:ext cx="8625840" cy="4518660"/>
            <a:chOff x="1993900" y="925195"/>
            <a:chExt cx="8625840" cy="4518660"/>
          </a:xfrm>
        </p:grpSpPr>
        <p:sp>
          <p:nvSpPr>
            <p:cNvPr id="13" name="Oval 12"/>
            <p:cNvSpPr/>
            <p:nvPr/>
          </p:nvSpPr>
          <p:spPr>
            <a:xfrm>
              <a:off x="5102860" y="256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993900" y="925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64890" y="925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02860" y="925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81290" y="41408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362440" y="41408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564890" y="256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93900" y="256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02460" y="925195"/>
            <a:ext cx="8625840" cy="4518660"/>
            <a:chOff x="1993900" y="925195"/>
            <a:chExt cx="8625840" cy="4518660"/>
          </a:xfrm>
        </p:grpSpPr>
        <p:sp>
          <p:nvSpPr>
            <p:cNvPr id="22" name="Oval 21"/>
            <p:cNvSpPr/>
            <p:nvPr/>
          </p:nvSpPr>
          <p:spPr>
            <a:xfrm>
              <a:off x="5102860" y="256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993900" y="925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64890" y="925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02860" y="925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781290" y="41408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362440" y="41408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564890" y="256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993900" y="256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82600" y="5009515"/>
            <a:ext cx="2990850" cy="1489710"/>
            <a:chOff x="1993900" y="925195"/>
            <a:chExt cx="8625840" cy="4518660"/>
          </a:xfrm>
        </p:grpSpPr>
        <p:sp>
          <p:nvSpPr>
            <p:cNvPr id="31" name="Oval 30"/>
            <p:cNvSpPr/>
            <p:nvPr/>
          </p:nvSpPr>
          <p:spPr>
            <a:xfrm>
              <a:off x="5102860" y="256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993900" y="925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564890" y="925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102860" y="925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781290" y="41408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362440" y="41408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564890" y="256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993900" y="256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001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873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43153760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434728" y="242371"/>
            <a:ext cx="7744858" cy="6213513"/>
            <a:chOff x="2157730" y="-308610"/>
            <a:chExt cx="8202930" cy="7166610"/>
          </a:xfrm>
        </p:grpSpPr>
        <p:sp>
          <p:nvSpPr>
            <p:cNvPr id="3" name="Oval 2"/>
            <p:cNvSpPr/>
            <p:nvPr/>
          </p:nvSpPr>
          <p:spPr>
            <a:xfrm>
              <a:off x="9103360" y="55549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157730" y="-3086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65836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58360" y="40220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21450" y="40220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2145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58360" y="7727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35420" y="7727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368115" y="184460"/>
            <a:ext cx="7744858" cy="6213513"/>
            <a:chOff x="2157730" y="-308610"/>
            <a:chExt cx="8202930" cy="7166610"/>
          </a:xfrm>
        </p:grpSpPr>
        <p:sp>
          <p:nvSpPr>
            <p:cNvPr id="13" name="Oval 12"/>
            <p:cNvSpPr/>
            <p:nvPr/>
          </p:nvSpPr>
          <p:spPr>
            <a:xfrm>
              <a:off x="9103360" y="55549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57730" y="-3086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65836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58360" y="40220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21450" y="40220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2145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58360" y="7727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535420" y="7727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434728" y="242371"/>
            <a:ext cx="7744858" cy="6213513"/>
            <a:chOff x="2157730" y="-308610"/>
            <a:chExt cx="8202930" cy="7166610"/>
          </a:xfrm>
        </p:grpSpPr>
        <p:sp>
          <p:nvSpPr>
            <p:cNvPr id="22" name="Oval 21"/>
            <p:cNvSpPr/>
            <p:nvPr/>
          </p:nvSpPr>
          <p:spPr>
            <a:xfrm>
              <a:off x="9103360" y="55549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157730" y="-3086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65836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658360" y="40220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521450" y="40220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2145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58360" y="7727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535420" y="7727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23929" y="4050339"/>
            <a:ext cx="3031275" cy="2551629"/>
            <a:chOff x="2157730" y="-308610"/>
            <a:chExt cx="8202930" cy="7166610"/>
          </a:xfrm>
        </p:grpSpPr>
        <p:sp>
          <p:nvSpPr>
            <p:cNvPr id="31" name="Oval 30"/>
            <p:cNvSpPr/>
            <p:nvPr/>
          </p:nvSpPr>
          <p:spPr>
            <a:xfrm>
              <a:off x="9103360" y="55549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157730" y="-3086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5836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58360" y="40220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521450" y="40220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21450" y="2380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658360" y="7727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535420" y="7727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646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80473522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857500" y="768574"/>
            <a:ext cx="6477000" cy="5217888"/>
            <a:chOff x="2857500" y="768574"/>
            <a:chExt cx="6477000" cy="5217888"/>
          </a:xfrm>
        </p:grpSpPr>
        <p:sp>
          <p:nvSpPr>
            <p:cNvPr id="6" name="Oval 5"/>
            <p:cNvSpPr/>
            <p:nvPr/>
          </p:nvSpPr>
          <p:spPr>
            <a:xfrm>
              <a:off x="2857500" y="768574"/>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50114" y="768574"/>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042728" y="768574"/>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57500" y="2706231"/>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50114" y="2819399"/>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42728" y="2819399"/>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57500" y="4767262"/>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042728" y="4767262"/>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857500" y="768574"/>
            <a:ext cx="6477000" cy="5217888"/>
            <a:chOff x="2857500" y="768574"/>
            <a:chExt cx="6477000" cy="5217888"/>
          </a:xfrm>
        </p:grpSpPr>
        <p:sp>
          <p:nvSpPr>
            <p:cNvPr id="16" name="Oval 15"/>
            <p:cNvSpPr/>
            <p:nvPr/>
          </p:nvSpPr>
          <p:spPr>
            <a:xfrm>
              <a:off x="2857500" y="768574"/>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50114" y="768574"/>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042728" y="768574"/>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857500" y="2706231"/>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50114" y="2819399"/>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042728" y="2819399"/>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57500" y="4767262"/>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042728" y="4767262"/>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857500" y="820055"/>
            <a:ext cx="6477000" cy="5217888"/>
            <a:chOff x="2857500" y="768574"/>
            <a:chExt cx="6477000" cy="5217888"/>
          </a:xfrm>
        </p:grpSpPr>
        <p:sp>
          <p:nvSpPr>
            <p:cNvPr id="25" name="Oval 24"/>
            <p:cNvSpPr/>
            <p:nvPr/>
          </p:nvSpPr>
          <p:spPr>
            <a:xfrm>
              <a:off x="2857500" y="768574"/>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50114" y="768574"/>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042728" y="768574"/>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857500" y="2706231"/>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50114" y="2819399"/>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042728" y="2819399"/>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857500" y="4767262"/>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042728" y="4767262"/>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32586" y="4623591"/>
            <a:ext cx="2868386" cy="1949906"/>
            <a:chOff x="2857500" y="768574"/>
            <a:chExt cx="6477000" cy="5217888"/>
          </a:xfrm>
        </p:grpSpPr>
        <p:sp>
          <p:nvSpPr>
            <p:cNvPr id="34" name="Oval 33"/>
            <p:cNvSpPr/>
            <p:nvPr/>
          </p:nvSpPr>
          <p:spPr>
            <a:xfrm>
              <a:off x="2857500" y="768574"/>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450114" y="768574"/>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042728" y="768574"/>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857500" y="2706231"/>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50114" y="2819399"/>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042728" y="2819399"/>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857500" y="4767262"/>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042728" y="4767262"/>
              <a:ext cx="1291772"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813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23033491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924810" y="1021443"/>
            <a:ext cx="6847351" cy="4525191"/>
            <a:chOff x="2924810" y="1021443"/>
            <a:chExt cx="6847351" cy="4525191"/>
          </a:xfrm>
        </p:grpSpPr>
        <p:sp>
          <p:nvSpPr>
            <p:cNvPr id="4" name="Oval 3"/>
            <p:cNvSpPr/>
            <p:nvPr/>
          </p:nvSpPr>
          <p:spPr>
            <a:xfrm>
              <a:off x="2924810" y="10214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710068" y="10214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78353" y="10214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55096" y="270938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24810" y="424361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10068" y="424361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78353" y="424361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514861" y="269698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924810" y="1021443"/>
            <a:ext cx="6847351" cy="4525191"/>
            <a:chOff x="2924810" y="1021443"/>
            <a:chExt cx="6847351" cy="4525191"/>
          </a:xfrm>
        </p:grpSpPr>
        <p:sp>
          <p:nvSpPr>
            <p:cNvPr id="14" name="Oval 13"/>
            <p:cNvSpPr/>
            <p:nvPr/>
          </p:nvSpPr>
          <p:spPr>
            <a:xfrm>
              <a:off x="2924810" y="10214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710068" y="10214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78353" y="10214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55096" y="270938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24810" y="424361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710068" y="424361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78353" y="424361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514861" y="269698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924810" y="1021443"/>
            <a:ext cx="6847351" cy="4525191"/>
            <a:chOff x="2924810" y="1021443"/>
            <a:chExt cx="6847351" cy="4525191"/>
          </a:xfrm>
        </p:grpSpPr>
        <p:sp>
          <p:nvSpPr>
            <p:cNvPr id="23" name="Oval 22"/>
            <p:cNvSpPr/>
            <p:nvPr/>
          </p:nvSpPr>
          <p:spPr>
            <a:xfrm>
              <a:off x="2924810" y="10214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710068" y="10214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778353" y="10214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55096" y="270938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924810" y="424361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710068" y="424361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78353" y="424361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514861" y="269698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54390" y="5181964"/>
            <a:ext cx="2106441" cy="1150620"/>
            <a:chOff x="2924810" y="1021443"/>
            <a:chExt cx="6847351" cy="4525191"/>
          </a:xfrm>
        </p:grpSpPr>
        <p:sp>
          <p:nvSpPr>
            <p:cNvPr id="32" name="Oval 31"/>
            <p:cNvSpPr/>
            <p:nvPr/>
          </p:nvSpPr>
          <p:spPr>
            <a:xfrm>
              <a:off x="2924810" y="10214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710068" y="10214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778353" y="10214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755096" y="270938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924810" y="424361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710068" y="424361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778353" y="424361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514861" y="269698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358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02285810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92202" y="832138"/>
            <a:ext cx="7315200" cy="4907280"/>
            <a:chOff x="2492202" y="832138"/>
            <a:chExt cx="7315200" cy="4907280"/>
          </a:xfrm>
        </p:grpSpPr>
        <p:grpSp>
          <p:nvGrpSpPr>
            <p:cNvPr id="11" name="Group 10"/>
            <p:cNvGrpSpPr/>
            <p:nvPr/>
          </p:nvGrpSpPr>
          <p:grpSpPr>
            <a:xfrm>
              <a:off x="6530802" y="2634268"/>
              <a:ext cx="3276600" cy="3105150"/>
              <a:chOff x="7807960" y="3184525"/>
              <a:chExt cx="3276600" cy="3105150"/>
            </a:xfrm>
          </p:grpSpPr>
          <p:sp>
            <p:nvSpPr>
              <p:cNvPr id="7" name="Oval 6"/>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492202" y="832138"/>
              <a:ext cx="3276600" cy="3105150"/>
              <a:chOff x="7807960" y="3184525"/>
              <a:chExt cx="3276600" cy="3105150"/>
            </a:xfrm>
          </p:grpSpPr>
          <p:sp>
            <p:nvSpPr>
              <p:cNvPr id="13" name="Oval 12"/>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4FD8D38B-1B15-48F0-8974-66C82AC3C744}"/>
              </a:ext>
            </a:extLst>
          </p:cNvPr>
          <p:cNvGrpSpPr/>
          <p:nvPr/>
        </p:nvGrpSpPr>
        <p:grpSpPr>
          <a:xfrm>
            <a:off x="2492202" y="832138"/>
            <a:ext cx="7315200" cy="4907280"/>
            <a:chOff x="2492202" y="832138"/>
            <a:chExt cx="7315200" cy="4907280"/>
          </a:xfrm>
        </p:grpSpPr>
        <p:grpSp>
          <p:nvGrpSpPr>
            <p:cNvPr id="28" name="Group 27">
              <a:extLst>
                <a:ext uri="{FF2B5EF4-FFF2-40B4-BE49-F238E27FC236}">
                  <a16:creationId xmlns:a16="http://schemas.microsoft.com/office/drawing/2014/main" id="{F2D1816B-9450-4907-A2E5-97F73FF242AB}"/>
                </a:ext>
              </a:extLst>
            </p:cNvPr>
            <p:cNvGrpSpPr/>
            <p:nvPr/>
          </p:nvGrpSpPr>
          <p:grpSpPr>
            <a:xfrm>
              <a:off x="6530802" y="2634268"/>
              <a:ext cx="3276600" cy="3105150"/>
              <a:chOff x="7807960" y="3184525"/>
              <a:chExt cx="3276600" cy="3105150"/>
            </a:xfrm>
          </p:grpSpPr>
          <p:sp>
            <p:nvSpPr>
              <p:cNvPr id="34" name="Oval 33">
                <a:extLst>
                  <a:ext uri="{FF2B5EF4-FFF2-40B4-BE49-F238E27FC236}">
                    <a16:creationId xmlns:a16="http://schemas.microsoft.com/office/drawing/2014/main" id="{A7198DDA-CB96-4A69-A2D7-42CA24C45E10}"/>
                  </a:ext>
                </a:extLst>
              </p:cNvPr>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A443781-850F-45AA-87A9-43786D6C7524}"/>
                  </a:ext>
                </a:extLst>
              </p:cNvPr>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4796541-FD56-4BAC-9FC0-0692E7B2AAE2}"/>
                  </a:ext>
                </a:extLst>
              </p:cNvPr>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9F9580C-DC98-492D-ACC9-D6F6CEF7C8EB}"/>
                  </a:ext>
                </a:extLst>
              </p:cNvPr>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F755012E-2BC8-471F-ABBC-33C6055C1003}"/>
                </a:ext>
              </a:extLst>
            </p:cNvPr>
            <p:cNvGrpSpPr/>
            <p:nvPr/>
          </p:nvGrpSpPr>
          <p:grpSpPr>
            <a:xfrm>
              <a:off x="2492202" y="832138"/>
              <a:ext cx="3276600" cy="3105150"/>
              <a:chOff x="7807960" y="3184525"/>
              <a:chExt cx="3276600" cy="3105150"/>
            </a:xfrm>
          </p:grpSpPr>
          <p:sp>
            <p:nvSpPr>
              <p:cNvPr id="30" name="Oval 29">
                <a:extLst>
                  <a:ext uri="{FF2B5EF4-FFF2-40B4-BE49-F238E27FC236}">
                    <a16:creationId xmlns:a16="http://schemas.microsoft.com/office/drawing/2014/main" id="{44E60EFB-390B-426C-8C25-9A3C981A9B20}"/>
                  </a:ext>
                </a:extLst>
              </p:cNvPr>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1B9A967-08C5-4663-962A-BE4A47EC4638}"/>
                  </a:ext>
                </a:extLst>
              </p:cNvPr>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7947AC4-DE1F-40E9-871E-3F67A0CEADC0}"/>
                  </a:ext>
                </a:extLst>
              </p:cNvPr>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2518FD5-5A60-434A-AD57-AD202403E41B}"/>
                  </a:ext>
                </a:extLst>
              </p:cNvPr>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a:extLst>
              <a:ext uri="{FF2B5EF4-FFF2-40B4-BE49-F238E27FC236}">
                <a16:creationId xmlns:a16="http://schemas.microsoft.com/office/drawing/2014/main" id="{57A2E0A3-151B-4397-BBCD-3F9BBE7BFC4A}"/>
              </a:ext>
            </a:extLst>
          </p:cNvPr>
          <p:cNvGrpSpPr/>
          <p:nvPr/>
        </p:nvGrpSpPr>
        <p:grpSpPr>
          <a:xfrm>
            <a:off x="2492202" y="832138"/>
            <a:ext cx="7315200" cy="4907280"/>
            <a:chOff x="2492202" y="832138"/>
            <a:chExt cx="7315200" cy="4907280"/>
          </a:xfrm>
        </p:grpSpPr>
        <p:grpSp>
          <p:nvGrpSpPr>
            <p:cNvPr id="39" name="Group 38">
              <a:extLst>
                <a:ext uri="{FF2B5EF4-FFF2-40B4-BE49-F238E27FC236}">
                  <a16:creationId xmlns:a16="http://schemas.microsoft.com/office/drawing/2014/main" id="{A1ACC208-2B2D-434F-BF32-04A0CC690158}"/>
                </a:ext>
              </a:extLst>
            </p:cNvPr>
            <p:cNvGrpSpPr/>
            <p:nvPr/>
          </p:nvGrpSpPr>
          <p:grpSpPr>
            <a:xfrm>
              <a:off x="6530802" y="2634268"/>
              <a:ext cx="3276600" cy="3105150"/>
              <a:chOff x="7807960" y="3184525"/>
              <a:chExt cx="3276600" cy="3105150"/>
            </a:xfrm>
          </p:grpSpPr>
          <p:sp>
            <p:nvSpPr>
              <p:cNvPr id="45" name="Oval 44">
                <a:extLst>
                  <a:ext uri="{FF2B5EF4-FFF2-40B4-BE49-F238E27FC236}">
                    <a16:creationId xmlns:a16="http://schemas.microsoft.com/office/drawing/2014/main" id="{E070ACF7-AF77-4E7D-AF74-65DB6616CA8B}"/>
                  </a:ext>
                </a:extLst>
              </p:cNvPr>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A67A8EE-7A4B-4509-96CC-84E941A91EE1}"/>
                  </a:ext>
                </a:extLst>
              </p:cNvPr>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A5E5E16-5B7A-46C0-ADE5-81693331DED6}"/>
                  </a:ext>
                </a:extLst>
              </p:cNvPr>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4898749-3602-4A3B-9CE6-94413476A4D7}"/>
                  </a:ext>
                </a:extLst>
              </p:cNvPr>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008F5517-9C50-4A3B-97C9-8193DBA17205}"/>
                </a:ext>
              </a:extLst>
            </p:cNvPr>
            <p:cNvGrpSpPr/>
            <p:nvPr/>
          </p:nvGrpSpPr>
          <p:grpSpPr>
            <a:xfrm>
              <a:off x="2492202" y="832138"/>
              <a:ext cx="3276600" cy="3105150"/>
              <a:chOff x="7807960" y="3184525"/>
              <a:chExt cx="3276600" cy="3105150"/>
            </a:xfrm>
          </p:grpSpPr>
          <p:sp>
            <p:nvSpPr>
              <p:cNvPr id="41" name="Oval 40">
                <a:extLst>
                  <a:ext uri="{FF2B5EF4-FFF2-40B4-BE49-F238E27FC236}">
                    <a16:creationId xmlns:a16="http://schemas.microsoft.com/office/drawing/2014/main" id="{663E9ADE-74BC-4542-A841-8EDF2D726077}"/>
                  </a:ext>
                </a:extLst>
              </p:cNvPr>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406E39D-EEF2-42C0-86DF-9EE58BC26EDC}"/>
                  </a:ext>
                </a:extLst>
              </p:cNvPr>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D21F73B-D3E1-404B-B72A-F116512655A9}"/>
                  </a:ext>
                </a:extLst>
              </p:cNvPr>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FE1DF2A-6DC5-426A-B704-5D4823914E2E}"/>
                  </a:ext>
                </a:extLst>
              </p:cNvPr>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6E5D79F2-D9AB-46C5-B94D-B30D99DC1895}"/>
              </a:ext>
            </a:extLst>
          </p:cNvPr>
          <p:cNvGrpSpPr/>
          <p:nvPr/>
        </p:nvGrpSpPr>
        <p:grpSpPr>
          <a:xfrm>
            <a:off x="510480" y="5439757"/>
            <a:ext cx="2171700" cy="1150620"/>
            <a:chOff x="2492202" y="832138"/>
            <a:chExt cx="7315200" cy="4907280"/>
          </a:xfrm>
        </p:grpSpPr>
        <p:grpSp>
          <p:nvGrpSpPr>
            <p:cNvPr id="50" name="Group 49">
              <a:extLst>
                <a:ext uri="{FF2B5EF4-FFF2-40B4-BE49-F238E27FC236}">
                  <a16:creationId xmlns:a16="http://schemas.microsoft.com/office/drawing/2014/main" id="{80CADA09-98F3-45B5-98C3-7E0BC596CE61}"/>
                </a:ext>
              </a:extLst>
            </p:cNvPr>
            <p:cNvGrpSpPr/>
            <p:nvPr/>
          </p:nvGrpSpPr>
          <p:grpSpPr>
            <a:xfrm>
              <a:off x="6530802" y="2634268"/>
              <a:ext cx="3276600" cy="3105150"/>
              <a:chOff x="7807960" y="3184525"/>
              <a:chExt cx="3276600" cy="3105150"/>
            </a:xfrm>
          </p:grpSpPr>
          <p:sp>
            <p:nvSpPr>
              <p:cNvPr id="56" name="Oval 55">
                <a:extLst>
                  <a:ext uri="{FF2B5EF4-FFF2-40B4-BE49-F238E27FC236}">
                    <a16:creationId xmlns:a16="http://schemas.microsoft.com/office/drawing/2014/main" id="{7459C2AA-E701-42A7-A761-9203BFC0D365}"/>
                  </a:ext>
                </a:extLst>
              </p:cNvPr>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76953FB-4931-4F9C-8C5A-F8E943AB68FC}"/>
                  </a:ext>
                </a:extLst>
              </p:cNvPr>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34E87B4-C007-4D73-BC68-0902DF108DC8}"/>
                  </a:ext>
                </a:extLst>
              </p:cNvPr>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5AB284B-782A-47B4-BC28-2EADF471B3C1}"/>
                  </a:ext>
                </a:extLst>
              </p:cNvPr>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F5537121-1970-475C-AD57-C560D60B318D}"/>
                </a:ext>
              </a:extLst>
            </p:cNvPr>
            <p:cNvGrpSpPr/>
            <p:nvPr/>
          </p:nvGrpSpPr>
          <p:grpSpPr>
            <a:xfrm>
              <a:off x="2492202" y="832138"/>
              <a:ext cx="3276600" cy="3105150"/>
              <a:chOff x="7807960" y="3184525"/>
              <a:chExt cx="3276600" cy="3105150"/>
            </a:xfrm>
          </p:grpSpPr>
          <p:sp>
            <p:nvSpPr>
              <p:cNvPr id="52" name="Oval 51">
                <a:extLst>
                  <a:ext uri="{FF2B5EF4-FFF2-40B4-BE49-F238E27FC236}">
                    <a16:creationId xmlns:a16="http://schemas.microsoft.com/office/drawing/2014/main" id="{1EE334B6-B510-4D11-ACE9-EF1A9DCD2538}"/>
                  </a:ext>
                </a:extLst>
              </p:cNvPr>
              <p:cNvSpPr/>
              <p:nvPr/>
            </p:nvSpPr>
            <p:spPr>
              <a:xfrm>
                <a:off x="78079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1E34714-9E68-4020-871C-85666397E04F}"/>
                  </a:ext>
                </a:extLst>
              </p:cNvPr>
              <p:cNvSpPr/>
              <p:nvPr/>
            </p:nvSpPr>
            <p:spPr>
              <a:xfrm>
                <a:off x="9827260" y="4986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286CC6A-A755-4AD6-AC75-5A81323FCED3}"/>
                  </a:ext>
                </a:extLst>
              </p:cNvPr>
              <p:cNvSpPr/>
              <p:nvPr/>
            </p:nvSpPr>
            <p:spPr>
              <a:xfrm>
                <a:off x="7807960" y="31953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4FB733DB-618C-47B7-B691-537F3D7F02F7}"/>
                  </a:ext>
                </a:extLst>
              </p:cNvPr>
              <p:cNvSpPr/>
              <p:nvPr/>
            </p:nvSpPr>
            <p:spPr>
              <a:xfrm>
                <a:off x="982726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3979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0966073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323" y="4602161"/>
            <a:ext cx="1933575" cy="1971675"/>
          </a:xfrm>
          <a:prstGeom prst="rect">
            <a:avLst/>
          </a:prstGeom>
        </p:spPr>
      </p:pic>
      <p:grpSp>
        <p:nvGrpSpPr>
          <p:cNvPr id="16" name="Group 15"/>
          <p:cNvGrpSpPr/>
          <p:nvPr/>
        </p:nvGrpSpPr>
        <p:grpSpPr>
          <a:xfrm>
            <a:off x="3670301" y="936624"/>
            <a:ext cx="4753610" cy="4853940"/>
            <a:chOff x="3961130" y="490855"/>
            <a:chExt cx="4753610" cy="4853940"/>
          </a:xfrm>
        </p:grpSpPr>
        <p:sp>
          <p:nvSpPr>
            <p:cNvPr id="3" name="Oval 2"/>
            <p:cNvSpPr/>
            <p:nvPr/>
          </p:nvSpPr>
          <p:spPr>
            <a:xfrm>
              <a:off x="3961130" y="227330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61130" y="40417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51500" y="40417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457440" y="40417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29170" y="227330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61130" y="4908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51500" y="4908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289800" y="4908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670301" y="943609"/>
            <a:ext cx="4753610" cy="4853940"/>
            <a:chOff x="3961130" y="490855"/>
            <a:chExt cx="4753610" cy="4853940"/>
          </a:xfrm>
        </p:grpSpPr>
        <p:sp>
          <p:nvSpPr>
            <p:cNvPr id="18" name="Oval 17"/>
            <p:cNvSpPr/>
            <p:nvPr/>
          </p:nvSpPr>
          <p:spPr>
            <a:xfrm>
              <a:off x="3961130" y="227330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1130" y="40417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651500" y="40417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457440" y="40417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329170" y="227330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961130" y="4908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651500" y="4908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89800" y="4908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670301" y="950594"/>
            <a:ext cx="4753610" cy="4853940"/>
            <a:chOff x="3961130" y="490855"/>
            <a:chExt cx="4753610" cy="4853940"/>
          </a:xfrm>
        </p:grpSpPr>
        <p:sp>
          <p:nvSpPr>
            <p:cNvPr id="27" name="Oval 26"/>
            <p:cNvSpPr/>
            <p:nvPr/>
          </p:nvSpPr>
          <p:spPr>
            <a:xfrm>
              <a:off x="3961130" y="227330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961130" y="40417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51500" y="40417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457440" y="40417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329170" y="227330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961130" y="4908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651500" y="4908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289800" y="4908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250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967515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483100" y="2228215"/>
            <a:ext cx="3022600" cy="2827020"/>
            <a:chOff x="1028700" y="874395"/>
            <a:chExt cx="3022600" cy="2827020"/>
          </a:xfrm>
        </p:grpSpPr>
        <p:sp>
          <p:nvSpPr>
            <p:cNvPr id="5" name="Oval 4"/>
            <p:cNvSpPr/>
            <p:nvPr/>
          </p:nvSpPr>
          <p:spPr>
            <a:xfrm>
              <a:off x="1028700" y="874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94000" y="2398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483100" y="2117725"/>
            <a:ext cx="3022600" cy="2827020"/>
            <a:chOff x="1028700" y="874395"/>
            <a:chExt cx="3022600" cy="2827020"/>
          </a:xfrm>
        </p:grpSpPr>
        <p:sp>
          <p:nvSpPr>
            <p:cNvPr id="12" name="Oval 11"/>
            <p:cNvSpPr/>
            <p:nvPr/>
          </p:nvSpPr>
          <p:spPr>
            <a:xfrm>
              <a:off x="1028700" y="874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794000" y="2398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483100" y="2143760"/>
            <a:ext cx="3022600" cy="2827020"/>
            <a:chOff x="1028700" y="874395"/>
            <a:chExt cx="3022600" cy="2827020"/>
          </a:xfrm>
        </p:grpSpPr>
        <p:sp>
          <p:nvSpPr>
            <p:cNvPr id="15" name="Oval 14"/>
            <p:cNvSpPr/>
            <p:nvPr/>
          </p:nvSpPr>
          <p:spPr>
            <a:xfrm>
              <a:off x="1028700" y="874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94000" y="2398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98120" y="5184775"/>
            <a:ext cx="1760220" cy="1261110"/>
            <a:chOff x="1028700" y="874395"/>
            <a:chExt cx="3022600" cy="2827020"/>
          </a:xfrm>
        </p:grpSpPr>
        <p:sp>
          <p:nvSpPr>
            <p:cNvPr id="18" name="Oval 17"/>
            <p:cNvSpPr/>
            <p:nvPr/>
          </p:nvSpPr>
          <p:spPr>
            <a:xfrm>
              <a:off x="1028700" y="874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94000" y="2398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301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21D5BA1-9C09-4C0C-8180-44EDBB95D636}"/>
              </a:ext>
            </a:extLst>
          </p:cNvPr>
          <p:cNvGrpSpPr/>
          <p:nvPr/>
        </p:nvGrpSpPr>
        <p:grpSpPr>
          <a:xfrm>
            <a:off x="3149600" y="444500"/>
            <a:ext cx="6070599" cy="5715000"/>
            <a:chOff x="2133600" y="1502019"/>
            <a:chExt cx="5029200" cy="3990425"/>
          </a:xfrm>
        </p:grpSpPr>
        <p:sp>
          <p:nvSpPr>
            <p:cNvPr id="3" name="Oval 2">
              <a:extLst>
                <a:ext uri="{FF2B5EF4-FFF2-40B4-BE49-F238E27FC236}">
                  <a16:creationId xmlns:a16="http://schemas.microsoft.com/office/drawing/2014/main" id="{2E8306CA-9277-432E-8C46-7B1752A81545}"/>
                </a:ext>
              </a:extLst>
            </p:cNvPr>
            <p:cNvSpPr/>
            <p:nvPr/>
          </p:nvSpPr>
          <p:spPr>
            <a:xfrm>
              <a:off x="4275300" y="1502019"/>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B3DF7D6-21BE-442C-B9A0-AD29FCC2583C}"/>
                </a:ext>
              </a:extLst>
            </p:cNvPr>
            <p:cNvSpPr/>
            <p:nvPr/>
          </p:nvSpPr>
          <p:spPr>
            <a:xfrm>
              <a:off x="3589500" y="2514600"/>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4B83F39-28E6-49C3-AF00-F038E5F4CB87}"/>
                </a:ext>
              </a:extLst>
            </p:cNvPr>
            <p:cNvSpPr/>
            <p:nvPr/>
          </p:nvSpPr>
          <p:spPr>
            <a:xfrm>
              <a:off x="4961100" y="2514600"/>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D40E415-48E9-4590-AC72-104C99AF0EF0}"/>
                </a:ext>
              </a:extLst>
            </p:cNvPr>
            <p:cNvSpPr/>
            <p:nvPr/>
          </p:nvSpPr>
          <p:spPr>
            <a:xfrm>
              <a:off x="2133600" y="3130244"/>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559AA4E-F862-4F02-84E0-2BEF59D0D95A}"/>
                </a:ext>
              </a:extLst>
            </p:cNvPr>
            <p:cNvSpPr/>
            <p:nvPr/>
          </p:nvSpPr>
          <p:spPr>
            <a:xfrm>
              <a:off x="6477000" y="3170422"/>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EB609F0-640C-4788-855E-19D239320E12}"/>
                </a:ext>
              </a:extLst>
            </p:cNvPr>
            <p:cNvSpPr/>
            <p:nvPr/>
          </p:nvSpPr>
          <p:spPr>
            <a:xfrm>
              <a:off x="3589500" y="3786066"/>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9DBFA66-576B-4CF8-89FF-8577B1476483}"/>
                </a:ext>
              </a:extLst>
            </p:cNvPr>
            <p:cNvSpPr/>
            <p:nvPr/>
          </p:nvSpPr>
          <p:spPr>
            <a:xfrm>
              <a:off x="4997908" y="3786066"/>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9D53A05-53B4-48C9-8A87-C4C4DFF12280}"/>
                </a:ext>
              </a:extLst>
            </p:cNvPr>
            <p:cNvSpPr/>
            <p:nvPr/>
          </p:nvSpPr>
          <p:spPr>
            <a:xfrm>
              <a:off x="4312108" y="4876800"/>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6098569-1F1A-46B7-8DA6-FFED81C4D26F}"/>
              </a:ext>
            </a:extLst>
          </p:cNvPr>
          <p:cNvGrpSpPr/>
          <p:nvPr/>
        </p:nvGrpSpPr>
        <p:grpSpPr>
          <a:xfrm>
            <a:off x="3149600" y="466421"/>
            <a:ext cx="6070599" cy="5715000"/>
            <a:chOff x="2133600" y="1502019"/>
            <a:chExt cx="5029200" cy="3990425"/>
          </a:xfrm>
        </p:grpSpPr>
        <p:sp>
          <p:nvSpPr>
            <p:cNvPr id="12" name="Oval 11">
              <a:extLst>
                <a:ext uri="{FF2B5EF4-FFF2-40B4-BE49-F238E27FC236}">
                  <a16:creationId xmlns:a16="http://schemas.microsoft.com/office/drawing/2014/main" id="{692CA2F6-6075-4988-BDA2-73E640B73B05}"/>
                </a:ext>
              </a:extLst>
            </p:cNvPr>
            <p:cNvSpPr/>
            <p:nvPr/>
          </p:nvSpPr>
          <p:spPr>
            <a:xfrm>
              <a:off x="4275300" y="1502019"/>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1DD33D1-4BFE-4AB1-BA7E-94FE8F2902E9}"/>
                </a:ext>
              </a:extLst>
            </p:cNvPr>
            <p:cNvSpPr/>
            <p:nvPr/>
          </p:nvSpPr>
          <p:spPr>
            <a:xfrm>
              <a:off x="3589500" y="2514600"/>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2B02B7D-69D4-47C6-9DC2-0B3988CAAE92}"/>
                </a:ext>
              </a:extLst>
            </p:cNvPr>
            <p:cNvSpPr/>
            <p:nvPr/>
          </p:nvSpPr>
          <p:spPr>
            <a:xfrm>
              <a:off x="4961100" y="2514600"/>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84ECCCE-1BD7-4277-B734-7FC20D65442C}"/>
                </a:ext>
              </a:extLst>
            </p:cNvPr>
            <p:cNvSpPr/>
            <p:nvPr/>
          </p:nvSpPr>
          <p:spPr>
            <a:xfrm>
              <a:off x="2133600" y="3130244"/>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C22022C-EB30-452B-866B-4A01DE1C7B6A}"/>
                </a:ext>
              </a:extLst>
            </p:cNvPr>
            <p:cNvSpPr/>
            <p:nvPr/>
          </p:nvSpPr>
          <p:spPr>
            <a:xfrm>
              <a:off x="6477000" y="3170422"/>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6DFF40B-853B-4F6D-8EBF-E099276B5131}"/>
                </a:ext>
              </a:extLst>
            </p:cNvPr>
            <p:cNvSpPr/>
            <p:nvPr/>
          </p:nvSpPr>
          <p:spPr>
            <a:xfrm>
              <a:off x="3589500" y="3786066"/>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DE2897F-1083-4D1D-84DA-9F08D6244381}"/>
                </a:ext>
              </a:extLst>
            </p:cNvPr>
            <p:cNvSpPr/>
            <p:nvPr/>
          </p:nvSpPr>
          <p:spPr>
            <a:xfrm>
              <a:off x="4997908" y="3786066"/>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7A6036B-2DC1-4001-8E98-C8EA0C7EF8E2}"/>
                </a:ext>
              </a:extLst>
            </p:cNvPr>
            <p:cNvSpPr/>
            <p:nvPr/>
          </p:nvSpPr>
          <p:spPr>
            <a:xfrm>
              <a:off x="4312108" y="4876800"/>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C7AB566C-7680-46DB-8843-8080245914BC}"/>
              </a:ext>
            </a:extLst>
          </p:cNvPr>
          <p:cNvGrpSpPr/>
          <p:nvPr/>
        </p:nvGrpSpPr>
        <p:grpSpPr>
          <a:xfrm>
            <a:off x="3157817" y="475816"/>
            <a:ext cx="6070599" cy="5715000"/>
            <a:chOff x="2133600" y="1502019"/>
            <a:chExt cx="5029200" cy="3990425"/>
          </a:xfrm>
        </p:grpSpPr>
        <p:sp>
          <p:nvSpPr>
            <p:cNvPr id="21" name="Oval 20">
              <a:extLst>
                <a:ext uri="{FF2B5EF4-FFF2-40B4-BE49-F238E27FC236}">
                  <a16:creationId xmlns:a16="http://schemas.microsoft.com/office/drawing/2014/main" id="{E43579CF-9CC2-4706-8A0A-33150ECB227A}"/>
                </a:ext>
              </a:extLst>
            </p:cNvPr>
            <p:cNvSpPr/>
            <p:nvPr/>
          </p:nvSpPr>
          <p:spPr>
            <a:xfrm>
              <a:off x="4275300" y="1502019"/>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FBF9F44-F3E4-4FF0-83B3-D3079A02FF1A}"/>
                </a:ext>
              </a:extLst>
            </p:cNvPr>
            <p:cNvSpPr/>
            <p:nvPr/>
          </p:nvSpPr>
          <p:spPr>
            <a:xfrm>
              <a:off x="3589500" y="2514600"/>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6F9268F-95FB-413E-8E13-638480FC9D36}"/>
                </a:ext>
              </a:extLst>
            </p:cNvPr>
            <p:cNvSpPr/>
            <p:nvPr/>
          </p:nvSpPr>
          <p:spPr>
            <a:xfrm>
              <a:off x="4961100" y="2514600"/>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943926B-8179-41CD-8A9B-0E255365309B}"/>
                </a:ext>
              </a:extLst>
            </p:cNvPr>
            <p:cNvSpPr/>
            <p:nvPr/>
          </p:nvSpPr>
          <p:spPr>
            <a:xfrm>
              <a:off x="2133600" y="3130244"/>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E5CAD2A-51F5-4A76-8239-4ADE20196E27}"/>
                </a:ext>
              </a:extLst>
            </p:cNvPr>
            <p:cNvSpPr/>
            <p:nvPr/>
          </p:nvSpPr>
          <p:spPr>
            <a:xfrm>
              <a:off x="6477000" y="3170422"/>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4CD0DFD-A952-470D-ACF2-4FDF3C9E4A32}"/>
                </a:ext>
              </a:extLst>
            </p:cNvPr>
            <p:cNvSpPr/>
            <p:nvPr/>
          </p:nvSpPr>
          <p:spPr>
            <a:xfrm>
              <a:off x="3589500" y="3786066"/>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49544AF-350E-4DB1-A810-4CBD080BCE04}"/>
                </a:ext>
              </a:extLst>
            </p:cNvPr>
            <p:cNvSpPr/>
            <p:nvPr/>
          </p:nvSpPr>
          <p:spPr>
            <a:xfrm>
              <a:off x="4997908" y="3786066"/>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5311162-CD44-4A8C-AF9B-B4EB7E85F6CC}"/>
                </a:ext>
              </a:extLst>
            </p:cNvPr>
            <p:cNvSpPr/>
            <p:nvPr/>
          </p:nvSpPr>
          <p:spPr>
            <a:xfrm>
              <a:off x="4312108" y="4876800"/>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AA798D55-05EE-4889-AB77-07F2A3FEB11F}"/>
              </a:ext>
            </a:extLst>
          </p:cNvPr>
          <p:cNvGrpSpPr/>
          <p:nvPr/>
        </p:nvGrpSpPr>
        <p:grpSpPr>
          <a:xfrm>
            <a:off x="450937" y="5277788"/>
            <a:ext cx="1493728" cy="1432316"/>
            <a:chOff x="2133600" y="1502019"/>
            <a:chExt cx="5029200" cy="3990425"/>
          </a:xfrm>
        </p:grpSpPr>
        <p:sp>
          <p:nvSpPr>
            <p:cNvPr id="30" name="Oval 29">
              <a:extLst>
                <a:ext uri="{FF2B5EF4-FFF2-40B4-BE49-F238E27FC236}">
                  <a16:creationId xmlns:a16="http://schemas.microsoft.com/office/drawing/2014/main" id="{7881702F-6E06-4E7E-B56C-F2E3B08266E1}"/>
                </a:ext>
              </a:extLst>
            </p:cNvPr>
            <p:cNvSpPr/>
            <p:nvPr/>
          </p:nvSpPr>
          <p:spPr>
            <a:xfrm>
              <a:off x="4275300" y="1502019"/>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E0C6378-7BA1-43B8-B4E1-C27091E82D06}"/>
                </a:ext>
              </a:extLst>
            </p:cNvPr>
            <p:cNvSpPr/>
            <p:nvPr/>
          </p:nvSpPr>
          <p:spPr>
            <a:xfrm>
              <a:off x="3589500" y="2514600"/>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4F20443-EA7B-4F54-9E64-143F93E8D566}"/>
                </a:ext>
              </a:extLst>
            </p:cNvPr>
            <p:cNvSpPr/>
            <p:nvPr/>
          </p:nvSpPr>
          <p:spPr>
            <a:xfrm>
              <a:off x="4961100" y="2514600"/>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3E7D648-02E0-41F0-8ACC-A9E75A803F9D}"/>
                </a:ext>
              </a:extLst>
            </p:cNvPr>
            <p:cNvSpPr/>
            <p:nvPr/>
          </p:nvSpPr>
          <p:spPr>
            <a:xfrm>
              <a:off x="2133600" y="3130244"/>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B600CCA-F57B-46B6-85F8-486667AF36DF}"/>
                </a:ext>
              </a:extLst>
            </p:cNvPr>
            <p:cNvSpPr/>
            <p:nvPr/>
          </p:nvSpPr>
          <p:spPr>
            <a:xfrm>
              <a:off x="6477000" y="3170422"/>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D323D20-FFE8-4210-88CE-A24EE3963E50}"/>
                </a:ext>
              </a:extLst>
            </p:cNvPr>
            <p:cNvSpPr/>
            <p:nvPr/>
          </p:nvSpPr>
          <p:spPr>
            <a:xfrm>
              <a:off x="3589500" y="3786066"/>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5D95399-3673-48A9-971E-B931002FE1FC}"/>
                </a:ext>
              </a:extLst>
            </p:cNvPr>
            <p:cNvSpPr/>
            <p:nvPr/>
          </p:nvSpPr>
          <p:spPr>
            <a:xfrm>
              <a:off x="4997908" y="3786066"/>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CE65DCC-FDCE-422B-A74D-DFC157BAF917}"/>
                </a:ext>
              </a:extLst>
            </p:cNvPr>
            <p:cNvSpPr/>
            <p:nvPr/>
          </p:nvSpPr>
          <p:spPr>
            <a:xfrm>
              <a:off x="4312108" y="4876800"/>
              <a:ext cx="685800" cy="6156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374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9 dots</a:t>
            </a:r>
          </a:p>
        </p:txBody>
      </p:sp>
    </p:spTree>
    <p:extLst>
      <p:ext uri="{BB962C8B-B14F-4D97-AF65-F5344CB8AC3E}">
        <p14:creationId xmlns:p14="http://schemas.microsoft.com/office/powerpoint/2010/main" val="323575988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08951431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5EC4E2-D5A3-4FCF-AE88-A9A0C6B5D266}"/>
              </a:ext>
            </a:extLst>
          </p:cNvPr>
          <p:cNvGrpSpPr/>
          <p:nvPr/>
        </p:nvGrpSpPr>
        <p:grpSpPr>
          <a:xfrm>
            <a:off x="1215934" y="1235618"/>
            <a:ext cx="9760131" cy="3967480"/>
            <a:chOff x="1484866" y="1118660"/>
            <a:chExt cx="9760131" cy="3967480"/>
          </a:xfrm>
        </p:grpSpPr>
        <p:grpSp>
          <p:nvGrpSpPr>
            <p:cNvPr id="20" name="Group 19"/>
            <p:cNvGrpSpPr/>
            <p:nvPr/>
          </p:nvGrpSpPr>
          <p:grpSpPr>
            <a:xfrm>
              <a:off x="1484866" y="1118660"/>
              <a:ext cx="9760131" cy="3967480"/>
              <a:chOff x="1223555" y="1502001"/>
              <a:chExt cx="9760131" cy="3967480"/>
            </a:xfrm>
          </p:grpSpPr>
          <p:sp>
            <p:nvSpPr>
              <p:cNvPr id="21" name="Oval 20"/>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a:extLst>
                <a:ext uri="{FF2B5EF4-FFF2-40B4-BE49-F238E27FC236}">
                  <a16:creationId xmlns:a16="http://schemas.microsoft.com/office/drawing/2014/main" id="{5E7A6D98-1426-48EA-B738-3659EADD8A81}"/>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EAAD210-15A0-451D-BECE-DC92FB8C48D5}"/>
                </a:ext>
              </a:extLst>
            </p:cNvPr>
            <p:cNvSpPr/>
            <p:nvPr/>
          </p:nvSpPr>
          <p:spPr>
            <a:xfrm>
              <a:off x="57404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D3827A4-17F4-43BE-B46C-F5AE494A6C16}"/>
                </a:ext>
              </a:extLst>
            </p:cNvPr>
            <p:cNvSpPr/>
            <p:nvPr/>
          </p:nvSpPr>
          <p:spPr>
            <a:xfrm>
              <a:off x="79248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4217FF0-2464-4F93-A97A-3CF8A0913B74}"/>
              </a:ext>
            </a:extLst>
          </p:cNvPr>
          <p:cNvGrpSpPr/>
          <p:nvPr/>
        </p:nvGrpSpPr>
        <p:grpSpPr>
          <a:xfrm>
            <a:off x="1197194" y="1235618"/>
            <a:ext cx="9760131" cy="3967480"/>
            <a:chOff x="1484866" y="1118660"/>
            <a:chExt cx="9760131" cy="3967480"/>
          </a:xfrm>
        </p:grpSpPr>
        <p:grpSp>
          <p:nvGrpSpPr>
            <p:cNvPr id="15" name="Group 14">
              <a:extLst>
                <a:ext uri="{FF2B5EF4-FFF2-40B4-BE49-F238E27FC236}">
                  <a16:creationId xmlns:a16="http://schemas.microsoft.com/office/drawing/2014/main" id="{C06810A9-F2C0-4E81-BE8A-4ACFED0D38F1}"/>
                </a:ext>
              </a:extLst>
            </p:cNvPr>
            <p:cNvGrpSpPr/>
            <p:nvPr/>
          </p:nvGrpSpPr>
          <p:grpSpPr>
            <a:xfrm>
              <a:off x="1484866" y="1118660"/>
              <a:ext cx="9760131" cy="3967480"/>
              <a:chOff x="1223555" y="1502001"/>
              <a:chExt cx="9760131" cy="3967480"/>
            </a:xfrm>
          </p:grpSpPr>
          <p:sp>
            <p:nvSpPr>
              <p:cNvPr id="19" name="Oval 18">
                <a:extLst>
                  <a:ext uri="{FF2B5EF4-FFF2-40B4-BE49-F238E27FC236}">
                    <a16:creationId xmlns:a16="http://schemas.microsoft.com/office/drawing/2014/main" id="{0B524832-1D05-4E20-9E73-BD1835298A7A}"/>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B0609A-69DB-448D-BAEF-10B7D9510E8C}"/>
                  </a:ext>
                </a:extLst>
              </p:cNvPr>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AE7E5C7-D1BB-4098-843E-64152BA323A9}"/>
                  </a:ext>
                </a:extLst>
              </p:cNvPr>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51A4E2C-8F12-4EAE-97B8-99B4AAF7FF6D}"/>
                  </a:ext>
                </a:extLst>
              </p:cNvPr>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73AE937-65F9-4D16-BAB7-AED39C0EEBE7}"/>
                  </a:ext>
                </a:extLst>
              </p:cNvPr>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28A9C99-8265-4788-AEF2-990E00AED555}"/>
                  </a:ext>
                </a:extLst>
              </p:cNvPr>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3A5110B4-941D-4CA6-BA61-DED90F7EF4DA}"/>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58F8C58-ED17-446E-A5AC-4814060DD6C1}"/>
                </a:ext>
              </a:extLst>
            </p:cNvPr>
            <p:cNvSpPr/>
            <p:nvPr/>
          </p:nvSpPr>
          <p:spPr>
            <a:xfrm>
              <a:off x="57404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DFD477A-D687-4B45-965C-4C9562ECE8D0}"/>
                </a:ext>
              </a:extLst>
            </p:cNvPr>
            <p:cNvSpPr/>
            <p:nvPr/>
          </p:nvSpPr>
          <p:spPr>
            <a:xfrm>
              <a:off x="79248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F4B01E10-825B-4EFB-845A-806F4C930093}"/>
              </a:ext>
            </a:extLst>
          </p:cNvPr>
          <p:cNvGrpSpPr/>
          <p:nvPr/>
        </p:nvGrpSpPr>
        <p:grpSpPr>
          <a:xfrm>
            <a:off x="1178454" y="1235618"/>
            <a:ext cx="9760131" cy="3967480"/>
            <a:chOff x="1484866" y="1118660"/>
            <a:chExt cx="9760131" cy="3967480"/>
          </a:xfrm>
        </p:grpSpPr>
        <p:grpSp>
          <p:nvGrpSpPr>
            <p:cNvPr id="33" name="Group 32">
              <a:extLst>
                <a:ext uri="{FF2B5EF4-FFF2-40B4-BE49-F238E27FC236}">
                  <a16:creationId xmlns:a16="http://schemas.microsoft.com/office/drawing/2014/main" id="{98DFD40F-7482-4683-8CC7-AB87CE625A70}"/>
                </a:ext>
              </a:extLst>
            </p:cNvPr>
            <p:cNvGrpSpPr/>
            <p:nvPr/>
          </p:nvGrpSpPr>
          <p:grpSpPr>
            <a:xfrm>
              <a:off x="1484866" y="1118660"/>
              <a:ext cx="9760131" cy="3967480"/>
              <a:chOff x="1223555" y="1502001"/>
              <a:chExt cx="9760131" cy="3967480"/>
            </a:xfrm>
          </p:grpSpPr>
          <p:sp>
            <p:nvSpPr>
              <p:cNvPr id="40" name="Oval 39">
                <a:extLst>
                  <a:ext uri="{FF2B5EF4-FFF2-40B4-BE49-F238E27FC236}">
                    <a16:creationId xmlns:a16="http://schemas.microsoft.com/office/drawing/2014/main" id="{322EDB5F-2347-40AA-8507-72478FC31F28}"/>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DA12C45-6B00-4A8F-8570-0328D0AC04EC}"/>
                  </a:ext>
                </a:extLst>
              </p:cNvPr>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76C990C-51DE-4AD4-9C67-C8ACC8C3B0AF}"/>
                  </a:ext>
                </a:extLst>
              </p:cNvPr>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69983AA-F0C5-43F4-A52E-A2DD3DCCB6A4}"/>
                  </a:ext>
                </a:extLst>
              </p:cNvPr>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E506606-C02F-4990-B935-BCE1DAE24BF2}"/>
                  </a:ext>
                </a:extLst>
              </p:cNvPr>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9DD0AA9-94BD-462D-9135-A7C8251EAB42}"/>
                  </a:ext>
                </a:extLst>
              </p:cNvPr>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a:extLst>
                <a:ext uri="{FF2B5EF4-FFF2-40B4-BE49-F238E27FC236}">
                  <a16:creationId xmlns:a16="http://schemas.microsoft.com/office/drawing/2014/main" id="{F883B2FE-C204-4487-8D85-33582A0447F7}"/>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7EE3BE6-E5F2-4F15-ABFB-1B45FEA2BD77}"/>
                </a:ext>
              </a:extLst>
            </p:cNvPr>
            <p:cNvSpPr/>
            <p:nvPr/>
          </p:nvSpPr>
          <p:spPr>
            <a:xfrm>
              <a:off x="57404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1F79471-DD53-4875-A1CF-D956037EB4A6}"/>
                </a:ext>
              </a:extLst>
            </p:cNvPr>
            <p:cNvSpPr/>
            <p:nvPr/>
          </p:nvSpPr>
          <p:spPr>
            <a:xfrm>
              <a:off x="79248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D9B69319-A694-4AB8-8262-D517419407C2}"/>
              </a:ext>
            </a:extLst>
          </p:cNvPr>
          <p:cNvGrpSpPr/>
          <p:nvPr/>
        </p:nvGrpSpPr>
        <p:grpSpPr>
          <a:xfrm>
            <a:off x="532176" y="4578984"/>
            <a:ext cx="3958578" cy="1926498"/>
            <a:chOff x="1484866" y="1118660"/>
            <a:chExt cx="9760131" cy="3967480"/>
          </a:xfrm>
        </p:grpSpPr>
        <p:grpSp>
          <p:nvGrpSpPr>
            <p:cNvPr id="47" name="Group 46">
              <a:extLst>
                <a:ext uri="{FF2B5EF4-FFF2-40B4-BE49-F238E27FC236}">
                  <a16:creationId xmlns:a16="http://schemas.microsoft.com/office/drawing/2014/main" id="{11148FA1-83DB-4BDA-9C85-BDDE93C8B727}"/>
                </a:ext>
              </a:extLst>
            </p:cNvPr>
            <p:cNvGrpSpPr/>
            <p:nvPr/>
          </p:nvGrpSpPr>
          <p:grpSpPr>
            <a:xfrm>
              <a:off x="1484866" y="1118660"/>
              <a:ext cx="9760131" cy="3967480"/>
              <a:chOff x="1223555" y="1502001"/>
              <a:chExt cx="9760131" cy="3967480"/>
            </a:xfrm>
          </p:grpSpPr>
          <p:sp>
            <p:nvSpPr>
              <p:cNvPr id="51" name="Oval 50">
                <a:extLst>
                  <a:ext uri="{FF2B5EF4-FFF2-40B4-BE49-F238E27FC236}">
                    <a16:creationId xmlns:a16="http://schemas.microsoft.com/office/drawing/2014/main" id="{10DB1867-5B23-4624-B816-835A8B1BDB7D}"/>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6E59EFB-A902-4809-9AC3-2EE28B960D05}"/>
                  </a:ext>
                </a:extLst>
              </p:cNvPr>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02DC014-67C1-43F9-9228-B8B2491C11BB}"/>
                  </a:ext>
                </a:extLst>
              </p:cNvPr>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85A6BC54-27DA-4F57-B589-270F2A70E033}"/>
                  </a:ext>
                </a:extLst>
              </p:cNvPr>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2166961-E54E-4D9C-BAD3-63E17D159A15}"/>
                  </a:ext>
                </a:extLst>
              </p:cNvPr>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839C2B0-524A-4808-A364-040C0C5E38E3}"/>
                  </a:ext>
                </a:extLst>
              </p:cNvPr>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a:extLst>
                <a:ext uri="{FF2B5EF4-FFF2-40B4-BE49-F238E27FC236}">
                  <a16:creationId xmlns:a16="http://schemas.microsoft.com/office/drawing/2014/main" id="{615879F5-25CB-42DD-9B26-BB52340BF8A4}"/>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FC91ADA-F469-4564-BBDA-29818C1E0266}"/>
                </a:ext>
              </a:extLst>
            </p:cNvPr>
            <p:cNvSpPr/>
            <p:nvPr/>
          </p:nvSpPr>
          <p:spPr>
            <a:xfrm>
              <a:off x="57404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3F5DA7F-0F47-46B4-9A58-B759EAEB61E2}"/>
                </a:ext>
              </a:extLst>
            </p:cNvPr>
            <p:cNvSpPr/>
            <p:nvPr/>
          </p:nvSpPr>
          <p:spPr>
            <a:xfrm>
              <a:off x="79248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980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19447080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185</a:t>
            </a:fld>
            <a:endParaRPr lang="en-US"/>
          </a:p>
        </p:txBody>
      </p:sp>
      <p:grpSp>
        <p:nvGrpSpPr>
          <p:cNvPr id="6" name="Group 5"/>
          <p:cNvGrpSpPr/>
          <p:nvPr/>
        </p:nvGrpSpPr>
        <p:grpSpPr>
          <a:xfrm>
            <a:off x="1345649" y="1149410"/>
            <a:ext cx="9960979" cy="4310558"/>
            <a:chOff x="1345650" y="1204871"/>
            <a:chExt cx="9138736" cy="3813866"/>
          </a:xfrm>
        </p:grpSpPr>
        <p:grpSp>
          <p:nvGrpSpPr>
            <p:cNvPr id="15" name="Group 14"/>
            <p:cNvGrpSpPr/>
            <p:nvPr/>
          </p:nvGrpSpPr>
          <p:grpSpPr>
            <a:xfrm>
              <a:off x="1345650" y="1204871"/>
              <a:ext cx="3393440" cy="3813866"/>
              <a:chOff x="7780063" y="750390"/>
              <a:chExt cx="3393440" cy="3813866"/>
            </a:xfrm>
          </p:grpSpPr>
          <p:sp>
            <p:nvSpPr>
              <p:cNvPr id="16" name="Oval 15"/>
              <p:cNvSpPr/>
              <p:nvPr/>
            </p:nvSpPr>
            <p:spPr>
              <a:xfrm>
                <a:off x="7780063"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060799"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026400" y="342788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060799" y="354410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7570915" y="183788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371682" y="1859914"/>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570915" y="355447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371682" y="349494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8E801E03-C6BA-4AC5-A551-89A94E742361}"/>
              </a:ext>
            </a:extLst>
          </p:cNvPr>
          <p:cNvGrpSpPr/>
          <p:nvPr/>
        </p:nvGrpSpPr>
        <p:grpSpPr>
          <a:xfrm>
            <a:off x="1345649" y="1071973"/>
            <a:ext cx="9960979" cy="4310558"/>
            <a:chOff x="1345650" y="1204871"/>
            <a:chExt cx="9138736" cy="3813866"/>
          </a:xfrm>
        </p:grpSpPr>
        <p:grpSp>
          <p:nvGrpSpPr>
            <p:cNvPr id="58" name="Group 57">
              <a:extLst>
                <a:ext uri="{FF2B5EF4-FFF2-40B4-BE49-F238E27FC236}">
                  <a16:creationId xmlns:a16="http://schemas.microsoft.com/office/drawing/2014/main" id="{B04348E6-1298-41D8-9EAA-5405B90664FA}"/>
                </a:ext>
              </a:extLst>
            </p:cNvPr>
            <p:cNvGrpSpPr/>
            <p:nvPr/>
          </p:nvGrpSpPr>
          <p:grpSpPr>
            <a:xfrm>
              <a:off x="1345650" y="1204871"/>
              <a:ext cx="3393440" cy="3813866"/>
              <a:chOff x="7780063" y="750390"/>
              <a:chExt cx="3393440" cy="3813866"/>
            </a:xfrm>
          </p:grpSpPr>
          <p:sp>
            <p:nvSpPr>
              <p:cNvPr id="63" name="Oval 62">
                <a:extLst>
                  <a:ext uri="{FF2B5EF4-FFF2-40B4-BE49-F238E27FC236}">
                    <a16:creationId xmlns:a16="http://schemas.microsoft.com/office/drawing/2014/main" id="{9F61F3E2-A905-49F8-BDD2-6363E232A89D}"/>
                  </a:ext>
                </a:extLst>
              </p:cNvPr>
              <p:cNvSpPr/>
              <p:nvPr/>
            </p:nvSpPr>
            <p:spPr>
              <a:xfrm>
                <a:off x="7780063"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C72FFBAA-574E-4B63-BB12-7F355FB3D58D}"/>
                  </a:ext>
                </a:extLst>
              </p:cNvPr>
              <p:cNvSpPr/>
              <p:nvPr/>
            </p:nvSpPr>
            <p:spPr>
              <a:xfrm>
                <a:off x="10060799"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047A295-3E9E-4867-B204-EC7D1D957855}"/>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BD34B30F-4C06-45BF-8E1B-7CA9C352193A}"/>
                  </a:ext>
                </a:extLst>
              </p:cNvPr>
              <p:cNvSpPr/>
              <p:nvPr/>
            </p:nvSpPr>
            <p:spPr>
              <a:xfrm>
                <a:off x="8026400" y="342788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D239423-6915-45EE-9487-3B30D059A951}"/>
                  </a:ext>
                </a:extLst>
              </p:cNvPr>
              <p:cNvSpPr/>
              <p:nvPr/>
            </p:nvSpPr>
            <p:spPr>
              <a:xfrm>
                <a:off x="10060799" y="354410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18C137EE-B89D-4846-8809-4DA6803B8CDF}"/>
                </a:ext>
              </a:extLst>
            </p:cNvPr>
            <p:cNvSpPr/>
            <p:nvPr/>
          </p:nvSpPr>
          <p:spPr>
            <a:xfrm>
              <a:off x="7570915" y="183788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E8E5DFE-FAA9-4AAB-A03C-D7596212B4B6}"/>
                </a:ext>
              </a:extLst>
            </p:cNvPr>
            <p:cNvSpPr/>
            <p:nvPr/>
          </p:nvSpPr>
          <p:spPr>
            <a:xfrm>
              <a:off x="9371682" y="1859914"/>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B3C5498-5F82-4F04-831D-F7FC70D8A659}"/>
                </a:ext>
              </a:extLst>
            </p:cNvPr>
            <p:cNvSpPr/>
            <p:nvPr/>
          </p:nvSpPr>
          <p:spPr>
            <a:xfrm>
              <a:off x="7570915" y="355447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7183F20-64FC-431F-89CC-74D003A0FB88}"/>
                </a:ext>
              </a:extLst>
            </p:cNvPr>
            <p:cNvSpPr/>
            <p:nvPr/>
          </p:nvSpPr>
          <p:spPr>
            <a:xfrm>
              <a:off x="9371682" y="349494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1C390988-8BAB-49FC-8F00-CAF7950F1018}"/>
              </a:ext>
            </a:extLst>
          </p:cNvPr>
          <p:cNvGrpSpPr/>
          <p:nvPr/>
        </p:nvGrpSpPr>
        <p:grpSpPr>
          <a:xfrm>
            <a:off x="1345649" y="1071973"/>
            <a:ext cx="9960979" cy="4310558"/>
            <a:chOff x="1345650" y="1204871"/>
            <a:chExt cx="9138736" cy="3813866"/>
          </a:xfrm>
        </p:grpSpPr>
        <p:grpSp>
          <p:nvGrpSpPr>
            <p:cNvPr id="69" name="Group 68">
              <a:extLst>
                <a:ext uri="{FF2B5EF4-FFF2-40B4-BE49-F238E27FC236}">
                  <a16:creationId xmlns:a16="http://schemas.microsoft.com/office/drawing/2014/main" id="{26132523-EFDE-45BA-8251-E03262E7C194}"/>
                </a:ext>
              </a:extLst>
            </p:cNvPr>
            <p:cNvGrpSpPr/>
            <p:nvPr/>
          </p:nvGrpSpPr>
          <p:grpSpPr>
            <a:xfrm>
              <a:off x="1345650" y="1204871"/>
              <a:ext cx="3393440" cy="3813866"/>
              <a:chOff x="7780063" y="750390"/>
              <a:chExt cx="3393440" cy="3813866"/>
            </a:xfrm>
          </p:grpSpPr>
          <p:sp>
            <p:nvSpPr>
              <p:cNvPr id="74" name="Oval 73">
                <a:extLst>
                  <a:ext uri="{FF2B5EF4-FFF2-40B4-BE49-F238E27FC236}">
                    <a16:creationId xmlns:a16="http://schemas.microsoft.com/office/drawing/2014/main" id="{C09FE8FE-1626-440F-88CA-0D82CA9309F2}"/>
                  </a:ext>
                </a:extLst>
              </p:cNvPr>
              <p:cNvSpPr/>
              <p:nvPr/>
            </p:nvSpPr>
            <p:spPr>
              <a:xfrm>
                <a:off x="7780063"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CA721E5-E7EE-4451-A707-D1CD37871BCF}"/>
                  </a:ext>
                </a:extLst>
              </p:cNvPr>
              <p:cNvSpPr/>
              <p:nvPr/>
            </p:nvSpPr>
            <p:spPr>
              <a:xfrm>
                <a:off x="10060799"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0526920E-4B4C-415C-B43D-8961D103B522}"/>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51A2514D-C8FE-41A0-AD1B-F9699791933B}"/>
                  </a:ext>
                </a:extLst>
              </p:cNvPr>
              <p:cNvSpPr/>
              <p:nvPr/>
            </p:nvSpPr>
            <p:spPr>
              <a:xfrm>
                <a:off x="8026400" y="342788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1DFCFE3-122A-4D58-84A8-F728EA00230B}"/>
                  </a:ext>
                </a:extLst>
              </p:cNvPr>
              <p:cNvSpPr/>
              <p:nvPr/>
            </p:nvSpPr>
            <p:spPr>
              <a:xfrm>
                <a:off x="10060799" y="354410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a:extLst>
                <a:ext uri="{FF2B5EF4-FFF2-40B4-BE49-F238E27FC236}">
                  <a16:creationId xmlns:a16="http://schemas.microsoft.com/office/drawing/2014/main" id="{BB9A35EE-7DD1-4D24-A226-BE322D708382}"/>
                </a:ext>
              </a:extLst>
            </p:cNvPr>
            <p:cNvSpPr/>
            <p:nvPr/>
          </p:nvSpPr>
          <p:spPr>
            <a:xfrm>
              <a:off x="7570915" y="183788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476ED5C4-0835-4D92-840F-FC288621F57B}"/>
                </a:ext>
              </a:extLst>
            </p:cNvPr>
            <p:cNvSpPr/>
            <p:nvPr/>
          </p:nvSpPr>
          <p:spPr>
            <a:xfrm>
              <a:off x="9371682" y="1859914"/>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D7C2FE9-2D96-4E14-96DC-CCD4AE38EEBB}"/>
                </a:ext>
              </a:extLst>
            </p:cNvPr>
            <p:cNvSpPr/>
            <p:nvPr/>
          </p:nvSpPr>
          <p:spPr>
            <a:xfrm>
              <a:off x="7570915" y="355447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30920476-F019-41AD-9217-A245E5A531E7}"/>
                </a:ext>
              </a:extLst>
            </p:cNvPr>
            <p:cNvSpPr/>
            <p:nvPr/>
          </p:nvSpPr>
          <p:spPr>
            <a:xfrm>
              <a:off x="9371682" y="349494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66AE13D-625A-4471-8582-D3EA61D1F766}"/>
              </a:ext>
            </a:extLst>
          </p:cNvPr>
          <p:cNvGrpSpPr/>
          <p:nvPr/>
        </p:nvGrpSpPr>
        <p:grpSpPr>
          <a:xfrm>
            <a:off x="480851" y="5382531"/>
            <a:ext cx="2848428" cy="1153014"/>
            <a:chOff x="1345650" y="1204871"/>
            <a:chExt cx="9138736" cy="3813866"/>
          </a:xfrm>
        </p:grpSpPr>
        <p:grpSp>
          <p:nvGrpSpPr>
            <p:cNvPr id="80" name="Group 79">
              <a:extLst>
                <a:ext uri="{FF2B5EF4-FFF2-40B4-BE49-F238E27FC236}">
                  <a16:creationId xmlns:a16="http://schemas.microsoft.com/office/drawing/2014/main" id="{6068B0D6-EAC3-4787-94C6-709ED2B4EE94}"/>
                </a:ext>
              </a:extLst>
            </p:cNvPr>
            <p:cNvGrpSpPr/>
            <p:nvPr/>
          </p:nvGrpSpPr>
          <p:grpSpPr>
            <a:xfrm>
              <a:off x="1345650" y="1204871"/>
              <a:ext cx="3393440" cy="3813866"/>
              <a:chOff x="7780063" y="750390"/>
              <a:chExt cx="3393440" cy="3813866"/>
            </a:xfrm>
          </p:grpSpPr>
          <p:sp>
            <p:nvSpPr>
              <p:cNvPr id="85" name="Oval 84">
                <a:extLst>
                  <a:ext uri="{FF2B5EF4-FFF2-40B4-BE49-F238E27FC236}">
                    <a16:creationId xmlns:a16="http://schemas.microsoft.com/office/drawing/2014/main" id="{1B10A04D-2562-472F-AB38-668599793E31}"/>
                  </a:ext>
                </a:extLst>
              </p:cNvPr>
              <p:cNvSpPr/>
              <p:nvPr/>
            </p:nvSpPr>
            <p:spPr>
              <a:xfrm>
                <a:off x="7780063"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7D669856-139E-476E-A191-058CF3C83846}"/>
                  </a:ext>
                </a:extLst>
              </p:cNvPr>
              <p:cNvSpPr/>
              <p:nvPr/>
            </p:nvSpPr>
            <p:spPr>
              <a:xfrm>
                <a:off x="10060799"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5D8ACA3A-882C-4A80-924B-EC997573CEDD}"/>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3F39643-0B6E-446F-AC23-C8E8DFF943BF}"/>
                  </a:ext>
                </a:extLst>
              </p:cNvPr>
              <p:cNvSpPr/>
              <p:nvPr/>
            </p:nvSpPr>
            <p:spPr>
              <a:xfrm>
                <a:off x="8026400" y="342788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8BEE9A5-EAD8-4C13-B212-6003BCF04FF7}"/>
                  </a:ext>
                </a:extLst>
              </p:cNvPr>
              <p:cNvSpPr/>
              <p:nvPr/>
            </p:nvSpPr>
            <p:spPr>
              <a:xfrm>
                <a:off x="10060799" y="354410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a:extLst>
                <a:ext uri="{FF2B5EF4-FFF2-40B4-BE49-F238E27FC236}">
                  <a16:creationId xmlns:a16="http://schemas.microsoft.com/office/drawing/2014/main" id="{146F3C99-347E-4A9F-BBAA-E57F250069F9}"/>
                </a:ext>
              </a:extLst>
            </p:cNvPr>
            <p:cNvSpPr/>
            <p:nvPr/>
          </p:nvSpPr>
          <p:spPr>
            <a:xfrm>
              <a:off x="7570915" y="183788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9DD920FC-9CCD-4A18-913D-4065CC72333C}"/>
                </a:ext>
              </a:extLst>
            </p:cNvPr>
            <p:cNvSpPr/>
            <p:nvPr/>
          </p:nvSpPr>
          <p:spPr>
            <a:xfrm>
              <a:off x="9371682" y="1859914"/>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8847F5A-ED5A-4662-85A5-7CBD458AB00D}"/>
                </a:ext>
              </a:extLst>
            </p:cNvPr>
            <p:cNvSpPr/>
            <p:nvPr/>
          </p:nvSpPr>
          <p:spPr>
            <a:xfrm>
              <a:off x="7570915" y="355447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247C7C1-AAD8-4C60-BE9E-1B80D9483B26}"/>
                </a:ext>
              </a:extLst>
            </p:cNvPr>
            <p:cNvSpPr/>
            <p:nvPr/>
          </p:nvSpPr>
          <p:spPr>
            <a:xfrm>
              <a:off x="9371682" y="349494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524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5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6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3497172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861264" y="577850"/>
            <a:ext cx="8434626" cy="5512435"/>
            <a:chOff x="2592784" y="372110"/>
            <a:chExt cx="8434626" cy="5512435"/>
          </a:xfrm>
        </p:grpSpPr>
        <p:sp>
          <p:nvSpPr>
            <p:cNvPr id="3" name="Oval 2"/>
            <p:cNvSpPr/>
            <p:nvPr/>
          </p:nvSpPr>
          <p:spPr>
            <a:xfrm>
              <a:off x="2592784" y="20053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92784" y="3721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385786" y="20053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85786" y="3721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83170" y="4581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770110" y="4581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676640" y="32219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83170" y="19189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770110" y="19189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861264" y="577850"/>
            <a:ext cx="8434626" cy="5512435"/>
            <a:chOff x="2592784" y="372110"/>
            <a:chExt cx="8434626" cy="5512435"/>
          </a:xfrm>
        </p:grpSpPr>
        <p:sp>
          <p:nvSpPr>
            <p:cNvPr id="14" name="Oval 13"/>
            <p:cNvSpPr/>
            <p:nvPr/>
          </p:nvSpPr>
          <p:spPr>
            <a:xfrm>
              <a:off x="2592784" y="20053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592784" y="3721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85786" y="20053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85786" y="3721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583170" y="4581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770110" y="4581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676640" y="32219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583170" y="19189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770110" y="19189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837319" y="591907"/>
            <a:ext cx="8434626" cy="5512435"/>
            <a:chOff x="2592784" y="372110"/>
            <a:chExt cx="8434626" cy="5512435"/>
          </a:xfrm>
        </p:grpSpPr>
        <p:sp>
          <p:nvSpPr>
            <p:cNvPr id="24" name="Oval 23"/>
            <p:cNvSpPr/>
            <p:nvPr/>
          </p:nvSpPr>
          <p:spPr>
            <a:xfrm>
              <a:off x="2592784" y="20053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592784" y="3721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85786" y="20053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385786" y="3721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583170" y="4581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770110" y="4581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676640" y="32219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583170" y="19189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770110" y="19189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74650" y="4540251"/>
            <a:ext cx="3596640" cy="2028190"/>
            <a:chOff x="2592784" y="372110"/>
            <a:chExt cx="8434626" cy="5512435"/>
          </a:xfrm>
        </p:grpSpPr>
        <p:sp>
          <p:nvSpPr>
            <p:cNvPr id="34" name="Oval 33"/>
            <p:cNvSpPr/>
            <p:nvPr/>
          </p:nvSpPr>
          <p:spPr>
            <a:xfrm>
              <a:off x="2592784" y="20053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592784" y="3721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385786" y="20053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385786" y="3721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583170" y="4581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770110" y="4581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676640" y="32219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583170" y="19189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770110" y="19189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411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29697240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184400" y="571501"/>
            <a:ext cx="8159750" cy="5417820"/>
            <a:chOff x="2184400" y="848995"/>
            <a:chExt cx="8091170" cy="5140325"/>
          </a:xfrm>
        </p:grpSpPr>
        <p:sp>
          <p:nvSpPr>
            <p:cNvPr id="3" name="Oval 2"/>
            <p:cNvSpPr/>
            <p:nvPr/>
          </p:nvSpPr>
          <p:spPr>
            <a:xfrm>
              <a:off x="3915759" y="2303964"/>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330191" y="4916556"/>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137426" y="4916556"/>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30191" y="3502673"/>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137426" y="3502673"/>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193592" y="1102548"/>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84400" y="2293057"/>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15759" y="851086"/>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84400" y="848995"/>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184400" y="526781"/>
            <a:ext cx="8159750" cy="5417820"/>
            <a:chOff x="2184400" y="848995"/>
            <a:chExt cx="8091170" cy="5140325"/>
          </a:xfrm>
        </p:grpSpPr>
        <p:sp>
          <p:nvSpPr>
            <p:cNvPr id="14" name="Oval 13"/>
            <p:cNvSpPr/>
            <p:nvPr/>
          </p:nvSpPr>
          <p:spPr>
            <a:xfrm>
              <a:off x="3915759" y="2303964"/>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30191" y="4916556"/>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137426" y="4916556"/>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330191" y="3502673"/>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137426" y="3502673"/>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93592" y="1102548"/>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184400" y="2293057"/>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915759" y="851086"/>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184400" y="848995"/>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184400" y="571501"/>
            <a:ext cx="8159750" cy="5417820"/>
            <a:chOff x="2184400" y="848995"/>
            <a:chExt cx="8091170" cy="5140325"/>
          </a:xfrm>
        </p:grpSpPr>
        <p:sp>
          <p:nvSpPr>
            <p:cNvPr id="24" name="Oval 23"/>
            <p:cNvSpPr/>
            <p:nvPr/>
          </p:nvSpPr>
          <p:spPr>
            <a:xfrm>
              <a:off x="3915759" y="2303964"/>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330191" y="4916556"/>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137426" y="4916556"/>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30191" y="3502673"/>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137426" y="3502673"/>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93592" y="1102548"/>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184400" y="2293057"/>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15759" y="851086"/>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184400" y="848995"/>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90004" y="4236763"/>
            <a:ext cx="3440430" cy="2285000"/>
            <a:chOff x="2184400" y="848995"/>
            <a:chExt cx="8091170" cy="5140325"/>
          </a:xfrm>
        </p:grpSpPr>
        <p:sp>
          <p:nvSpPr>
            <p:cNvPr id="34" name="Oval 33"/>
            <p:cNvSpPr/>
            <p:nvPr/>
          </p:nvSpPr>
          <p:spPr>
            <a:xfrm>
              <a:off x="3915759" y="2303964"/>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330191" y="4916556"/>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137426" y="4916556"/>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330191" y="3502673"/>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137426" y="3502673"/>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193592" y="1102548"/>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184400" y="2293057"/>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915759" y="851086"/>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184400" y="848995"/>
              <a:ext cx="1138144" cy="10727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516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08997441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95499025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879271" y="840011"/>
            <a:ext cx="6346371" cy="5294089"/>
            <a:chOff x="2879271" y="840011"/>
            <a:chExt cx="6346371" cy="5294089"/>
          </a:xfrm>
        </p:grpSpPr>
        <p:sp>
          <p:nvSpPr>
            <p:cNvPr id="6" name="Oval 5"/>
            <p:cNvSpPr/>
            <p:nvPr/>
          </p:nvSpPr>
          <p:spPr>
            <a:xfrm>
              <a:off x="2879271"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73700"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81042" y="84001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79271"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73700"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81042"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79271" y="4869543"/>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73700" y="486954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81042" y="486954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22814" y="840012"/>
            <a:ext cx="6346371" cy="5294089"/>
            <a:chOff x="2879271" y="840011"/>
            <a:chExt cx="6346371" cy="5294089"/>
          </a:xfrm>
        </p:grpSpPr>
        <p:sp>
          <p:nvSpPr>
            <p:cNvPr id="17" name="Oval 16"/>
            <p:cNvSpPr/>
            <p:nvPr/>
          </p:nvSpPr>
          <p:spPr>
            <a:xfrm>
              <a:off x="2879271"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73700"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981042" y="84001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879271"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473700"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981042"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879271" y="4869543"/>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473700" y="486954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981042" y="486954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2879271" y="840009"/>
            <a:ext cx="6346371" cy="5294089"/>
            <a:chOff x="2879271" y="840011"/>
            <a:chExt cx="6346371" cy="5294089"/>
          </a:xfrm>
        </p:grpSpPr>
        <p:sp>
          <p:nvSpPr>
            <p:cNvPr id="27" name="Oval 26"/>
            <p:cNvSpPr/>
            <p:nvPr/>
          </p:nvSpPr>
          <p:spPr>
            <a:xfrm>
              <a:off x="2879271"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473700"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981042" y="84001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879271"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473700"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81042"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879271" y="4869543"/>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73700" y="486954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981042" y="486954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468019" y="4523467"/>
            <a:ext cx="2367642" cy="1956710"/>
            <a:chOff x="2879271" y="840011"/>
            <a:chExt cx="6346371" cy="5294089"/>
          </a:xfrm>
        </p:grpSpPr>
        <p:sp>
          <p:nvSpPr>
            <p:cNvPr id="37" name="Oval 36"/>
            <p:cNvSpPr/>
            <p:nvPr/>
          </p:nvSpPr>
          <p:spPr>
            <a:xfrm>
              <a:off x="2879271"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73700"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981042" y="84001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879271"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73700"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981042"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79271" y="4869543"/>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473700" y="486954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981042" y="486954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55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54685769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787" y="4023995"/>
            <a:ext cx="4695825" cy="2762250"/>
          </a:xfrm>
          <a:prstGeom prst="rect">
            <a:avLst/>
          </a:prstGeom>
        </p:spPr>
      </p:pic>
      <p:grpSp>
        <p:nvGrpSpPr>
          <p:cNvPr id="15" name="Group 14"/>
          <p:cNvGrpSpPr/>
          <p:nvPr/>
        </p:nvGrpSpPr>
        <p:grpSpPr>
          <a:xfrm>
            <a:off x="991870" y="540385"/>
            <a:ext cx="10347960" cy="5673090"/>
            <a:chOff x="900430" y="174625"/>
            <a:chExt cx="10347960" cy="5673090"/>
          </a:xfrm>
        </p:grpSpPr>
        <p:grpSp>
          <p:nvGrpSpPr>
            <p:cNvPr id="6" name="Group 5"/>
            <p:cNvGrpSpPr/>
            <p:nvPr/>
          </p:nvGrpSpPr>
          <p:grpSpPr>
            <a:xfrm>
              <a:off x="900430" y="174625"/>
              <a:ext cx="2933700" cy="2693670"/>
              <a:chOff x="1151890" y="288925"/>
              <a:chExt cx="2933700" cy="2693670"/>
            </a:xfrm>
          </p:grpSpPr>
          <p:sp>
            <p:nvSpPr>
              <p:cNvPr id="3" name="Oval 2"/>
              <p:cNvSpPr/>
              <p:nvPr/>
            </p:nvSpPr>
            <p:spPr>
              <a:xfrm>
                <a:off x="2828290" y="1668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51890" y="16795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55800" y="2889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585811" y="1568450"/>
              <a:ext cx="2933700" cy="2693670"/>
              <a:chOff x="1151890" y="288925"/>
              <a:chExt cx="2933700" cy="2693670"/>
            </a:xfrm>
          </p:grpSpPr>
          <p:sp>
            <p:nvSpPr>
              <p:cNvPr id="8" name="Oval 7"/>
              <p:cNvSpPr/>
              <p:nvPr/>
            </p:nvSpPr>
            <p:spPr>
              <a:xfrm>
                <a:off x="2828290" y="1668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51890" y="16795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955800" y="2889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8314690" y="3154045"/>
              <a:ext cx="2933700" cy="2693670"/>
              <a:chOff x="1151890" y="288925"/>
              <a:chExt cx="2933700" cy="2693670"/>
            </a:xfrm>
          </p:grpSpPr>
          <p:sp>
            <p:nvSpPr>
              <p:cNvPr id="12" name="Oval 11"/>
              <p:cNvSpPr/>
              <p:nvPr/>
            </p:nvSpPr>
            <p:spPr>
              <a:xfrm>
                <a:off x="2828290" y="1668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151890" y="16795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955800" y="2889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993140" y="540385"/>
            <a:ext cx="10347960" cy="5673090"/>
            <a:chOff x="900430" y="174625"/>
            <a:chExt cx="10347960" cy="5673090"/>
          </a:xfrm>
        </p:grpSpPr>
        <p:grpSp>
          <p:nvGrpSpPr>
            <p:cNvPr id="17" name="Group 16"/>
            <p:cNvGrpSpPr/>
            <p:nvPr/>
          </p:nvGrpSpPr>
          <p:grpSpPr>
            <a:xfrm>
              <a:off x="900430" y="174625"/>
              <a:ext cx="2933700" cy="2693670"/>
              <a:chOff x="1151890" y="288925"/>
              <a:chExt cx="2933700" cy="2693670"/>
            </a:xfrm>
          </p:grpSpPr>
          <p:sp>
            <p:nvSpPr>
              <p:cNvPr id="26" name="Oval 25"/>
              <p:cNvSpPr/>
              <p:nvPr/>
            </p:nvSpPr>
            <p:spPr>
              <a:xfrm>
                <a:off x="2828290" y="1668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151890" y="16795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955800" y="2889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585811" y="1568450"/>
              <a:ext cx="2933700" cy="2693670"/>
              <a:chOff x="1151890" y="288925"/>
              <a:chExt cx="2933700" cy="2693670"/>
            </a:xfrm>
          </p:grpSpPr>
          <p:sp>
            <p:nvSpPr>
              <p:cNvPr id="23" name="Oval 22"/>
              <p:cNvSpPr/>
              <p:nvPr/>
            </p:nvSpPr>
            <p:spPr>
              <a:xfrm>
                <a:off x="2828290" y="1668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151890" y="16795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55800" y="2889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8314690" y="3154045"/>
              <a:ext cx="2933700" cy="2693670"/>
              <a:chOff x="1151890" y="288925"/>
              <a:chExt cx="2933700" cy="2693670"/>
            </a:xfrm>
          </p:grpSpPr>
          <p:sp>
            <p:nvSpPr>
              <p:cNvPr id="20" name="Oval 19"/>
              <p:cNvSpPr/>
              <p:nvPr/>
            </p:nvSpPr>
            <p:spPr>
              <a:xfrm>
                <a:off x="2828290" y="1668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151890" y="16795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955800" y="2889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991870" y="588010"/>
            <a:ext cx="10347960" cy="5673090"/>
            <a:chOff x="900430" y="174625"/>
            <a:chExt cx="10347960" cy="5673090"/>
          </a:xfrm>
        </p:grpSpPr>
        <p:grpSp>
          <p:nvGrpSpPr>
            <p:cNvPr id="30" name="Group 29"/>
            <p:cNvGrpSpPr/>
            <p:nvPr/>
          </p:nvGrpSpPr>
          <p:grpSpPr>
            <a:xfrm>
              <a:off x="900430" y="174625"/>
              <a:ext cx="2933700" cy="2693670"/>
              <a:chOff x="1151890" y="288925"/>
              <a:chExt cx="2933700" cy="2693670"/>
            </a:xfrm>
          </p:grpSpPr>
          <p:sp>
            <p:nvSpPr>
              <p:cNvPr id="39" name="Oval 38"/>
              <p:cNvSpPr/>
              <p:nvPr/>
            </p:nvSpPr>
            <p:spPr>
              <a:xfrm>
                <a:off x="2828290" y="1668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151890" y="16795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955800" y="2889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585811" y="1568450"/>
              <a:ext cx="2933700" cy="2693670"/>
              <a:chOff x="1151890" y="288925"/>
              <a:chExt cx="2933700" cy="2693670"/>
            </a:xfrm>
          </p:grpSpPr>
          <p:sp>
            <p:nvSpPr>
              <p:cNvPr id="36" name="Oval 35"/>
              <p:cNvSpPr/>
              <p:nvPr/>
            </p:nvSpPr>
            <p:spPr>
              <a:xfrm>
                <a:off x="2828290" y="1668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151890" y="16795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955800" y="2889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8314690" y="3154045"/>
              <a:ext cx="2933700" cy="2693670"/>
              <a:chOff x="1151890" y="288925"/>
              <a:chExt cx="2933700" cy="2693670"/>
            </a:xfrm>
          </p:grpSpPr>
          <p:sp>
            <p:nvSpPr>
              <p:cNvPr id="33" name="Oval 32"/>
              <p:cNvSpPr/>
              <p:nvPr/>
            </p:nvSpPr>
            <p:spPr>
              <a:xfrm>
                <a:off x="2828290" y="1668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51890" y="16795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955800" y="2889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261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3345551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195</a:t>
            </a:fld>
            <a:endParaRPr lang="en-US"/>
          </a:p>
        </p:txBody>
      </p:sp>
      <p:grpSp>
        <p:nvGrpSpPr>
          <p:cNvPr id="5" name="Group 4"/>
          <p:cNvGrpSpPr/>
          <p:nvPr/>
        </p:nvGrpSpPr>
        <p:grpSpPr>
          <a:xfrm>
            <a:off x="1988458" y="883911"/>
            <a:ext cx="9182646" cy="4704089"/>
            <a:chOff x="2221263" y="883912"/>
            <a:chExt cx="8132756" cy="3520444"/>
          </a:xfrm>
        </p:grpSpPr>
        <p:grpSp>
          <p:nvGrpSpPr>
            <p:cNvPr id="3" name="Group 2"/>
            <p:cNvGrpSpPr/>
            <p:nvPr/>
          </p:nvGrpSpPr>
          <p:grpSpPr>
            <a:xfrm>
              <a:off x="2221263" y="883912"/>
              <a:ext cx="2855676" cy="3520444"/>
              <a:chOff x="2221263" y="883912"/>
              <a:chExt cx="2855676" cy="3520444"/>
            </a:xfrm>
          </p:grpSpPr>
          <p:sp>
            <p:nvSpPr>
              <p:cNvPr id="17" name="Oval 16"/>
              <p:cNvSpPr/>
              <p:nvPr/>
            </p:nvSpPr>
            <p:spPr>
              <a:xfrm>
                <a:off x="2221263" y="883913"/>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221263"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21263" y="3415956"/>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982125" y="88391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982125"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982125" y="3459469"/>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p:cNvSpPr/>
            <p:nvPr/>
          </p:nvSpPr>
          <p:spPr>
            <a:xfrm>
              <a:off x="8300737" y="1036313"/>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485490" y="223715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259205" y="223715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887798" y="825768"/>
            <a:ext cx="9182646" cy="4704089"/>
            <a:chOff x="2221263" y="883912"/>
            <a:chExt cx="8132756" cy="3520444"/>
          </a:xfrm>
        </p:grpSpPr>
        <p:grpSp>
          <p:nvGrpSpPr>
            <p:cNvPr id="15" name="Group 14"/>
            <p:cNvGrpSpPr/>
            <p:nvPr/>
          </p:nvGrpSpPr>
          <p:grpSpPr>
            <a:xfrm>
              <a:off x="2221263" y="883912"/>
              <a:ext cx="2855676" cy="3520444"/>
              <a:chOff x="2221263" y="883912"/>
              <a:chExt cx="2855676" cy="3520444"/>
            </a:xfrm>
          </p:grpSpPr>
          <p:sp>
            <p:nvSpPr>
              <p:cNvPr id="20" name="Oval 19"/>
              <p:cNvSpPr/>
              <p:nvPr/>
            </p:nvSpPr>
            <p:spPr>
              <a:xfrm>
                <a:off x="2221263" y="883913"/>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21263"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21263" y="3415956"/>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982125" y="88391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82125"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982125" y="3459469"/>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8300737" y="1036313"/>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485490" y="223715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259205" y="223715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988458" y="795470"/>
            <a:ext cx="9182646" cy="4704089"/>
            <a:chOff x="2221263" y="883912"/>
            <a:chExt cx="8132756" cy="3520444"/>
          </a:xfrm>
        </p:grpSpPr>
        <p:grpSp>
          <p:nvGrpSpPr>
            <p:cNvPr id="35" name="Group 34"/>
            <p:cNvGrpSpPr/>
            <p:nvPr/>
          </p:nvGrpSpPr>
          <p:grpSpPr>
            <a:xfrm>
              <a:off x="2221263" y="883912"/>
              <a:ext cx="2855676" cy="3520444"/>
              <a:chOff x="2221263" y="883912"/>
              <a:chExt cx="2855676" cy="3520444"/>
            </a:xfrm>
          </p:grpSpPr>
          <p:sp>
            <p:nvSpPr>
              <p:cNvPr id="39" name="Oval 38"/>
              <p:cNvSpPr/>
              <p:nvPr/>
            </p:nvSpPr>
            <p:spPr>
              <a:xfrm>
                <a:off x="2221263" y="883913"/>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221263"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21263" y="3415956"/>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982125" y="88391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982125"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982125" y="3459469"/>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p:cNvSpPr/>
            <p:nvPr/>
          </p:nvSpPr>
          <p:spPr>
            <a:xfrm>
              <a:off x="8300737" y="1036313"/>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485490" y="223715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259205" y="223715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384078" y="4956711"/>
            <a:ext cx="3491899" cy="1808227"/>
            <a:chOff x="2221263" y="883912"/>
            <a:chExt cx="8132756" cy="3520444"/>
          </a:xfrm>
        </p:grpSpPr>
        <p:grpSp>
          <p:nvGrpSpPr>
            <p:cNvPr id="46" name="Group 45"/>
            <p:cNvGrpSpPr/>
            <p:nvPr/>
          </p:nvGrpSpPr>
          <p:grpSpPr>
            <a:xfrm>
              <a:off x="2221263" y="883912"/>
              <a:ext cx="2855676" cy="3520444"/>
              <a:chOff x="2221263" y="883912"/>
              <a:chExt cx="2855676" cy="3520444"/>
            </a:xfrm>
          </p:grpSpPr>
          <p:sp>
            <p:nvSpPr>
              <p:cNvPr id="50" name="Oval 49"/>
              <p:cNvSpPr/>
              <p:nvPr/>
            </p:nvSpPr>
            <p:spPr>
              <a:xfrm>
                <a:off x="2221263" y="883913"/>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221263"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21263" y="3415956"/>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982125" y="88391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982125"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982125" y="3459469"/>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p:cNvSpPr/>
            <p:nvPr/>
          </p:nvSpPr>
          <p:spPr>
            <a:xfrm>
              <a:off x="8300737" y="1036313"/>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485490" y="223715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259205" y="223715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664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8294152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197</a:t>
            </a:fld>
            <a:endParaRPr lang="en-US"/>
          </a:p>
        </p:txBody>
      </p:sp>
      <p:grpSp>
        <p:nvGrpSpPr>
          <p:cNvPr id="3" name="Group 2"/>
          <p:cNvGrpSpPr/>
          <p:nvPr/>
        </p:nvGrpSpPr>
        <p:grpSpPr>
          <a:xfrm>
            <a:off x="1397062" y="976424"/>
            <a:ext cx="9157097" cy="3980012"/>
            <a:chOff x="1397062" y="976424"/>
            <a:chExt cx="9157097" cy="3980012"/>
          </a:xfrm>
        </p:grpSpPr>
        <p:grpSp>
          <p:nvGrpSpPr>
            <p:cNvPr id="30" name="Group 29"/>
            <p:cNvGrpSpPr/>
            <p:nvPr/>
          </p:nvGrpSpPr>
          <p:grpSpPr>
            <a:xfrm rot="10800000">
              <a:off x="1397062" y="2572761"/>
              <a:ext cx="3688571" cy="2383675"/>
              <a:chOff x="1953414" y="2401080"/>
              <a:chExt cx="3688571" cy="2383675"/>
            </a:xfrm>
          </p:grpSpPr>
          <p:sp>
            <p:nvSpPr>
              <p:cNvPr id="31" name="Oval 30"/>
              <p:cNvSpPr/>
              <p:nvPr/>
            </p:nvSpPr>
            <p:spPr>
              <a:xfrm>
                <a:off x="3287942" y="240108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953414" y="369189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529281" y="3764599"/>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7480453" y="976424"/>
              <a:ext cx="3073706" cy="3961303"/>
              <a:chOff x="2221263" y="883912"/>
              <a:chExt cx="2855676" cy="3520444"/>
            </a:xfrm>
          </p:grpSpPr>
          <p:sp>
            <p:nvSpPr>
              <p:cNvPr id="48" name="Oval 47"/>
              <p:cNvSpPr/>
              <p:nvPr/>
            </p:nvSpPr>
            <p:spPr>
              <a:xfrm>
                <a:off x="2221263" y="883913"/>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221263"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21263" y="3415956"/>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982125" y="88391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982125"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982125" y="3459469"/>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p:cNvGrpSpPr/>
          <p:nvPr/>
        </p:nvGrpSpPr>
        <p:grpSpPr>
          <a:xfrm>
            <a:off x="1433059" y="977459"/>
            <a:ext cx="9157097" cy="3980012"/>
            <a:chOff x="1397062" y="976424"/>
            <a:chExt cx="9157097" cy="3980012"/>
          </a:xfrm>
        </p:grpSpPr>
        <p:grpSp>
          <p:nvGrpSpPr>
            <p:cNvPr id="16" name="Group 15"/>
            <p:cNvGrpSpPr/>
            <p:nvPr/>
          </p:nvGrpSpPr>
          <p:grpSpPr>
            <a:xfrm rot="10800000">
              <a:off x="1397062" y="2572761"/>
              <a:ext cx="3688571" cy="2383675"/>
              <a:chOff x="1953414" y="2401080"/>
              <a:chExt cx="3688571" cy="2383675"/>
            </a:xfrm>
          </p:grpSpPr>
          <p:sp>
            <p:nvSpPr>
              <p:cNvPr id="24" name="Oval 23"/>
              <p:cNvSpPr/>
              <p:nvPr/>
            </p:nvSpPr>
            <p:spPr>
              <a:xfrm>
                <a:off x="3287942" y="240108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53414" y="369189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529281" y="3764599"/>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7480453" y="976424"/>
              <a:ext cx="3073706" cy="3961303"/>
              <a:chOff x="2221263" y="883912"/>
              <a:chExt cx="2855676" cy="3520444"/>
            </a:xfrm>
          </p:grpSpPr>
          <p:sp>
            <p:nvSpPr>
              <p:cNvPr id="18" name="Oval 17"/>
              <p:cNvSpPr/>
              <p:nvPr/>
            </p:nvSpPr>
            <p:spPr>
              <a:xfrm>
                <a:off x="2221263" y="883913"/>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21263"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21263" y="3415956"/>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982125" y="88391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82125"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982125" y="3459469"/>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1433059" y="1008839"/>
            <a:ext cx="9157097" cy="3980012"/>
            <a:chOff x="1397062" y="976424"/>
            <a:chExt cx="9157097" cy="3980012"/>
          </a:xfrm>
        </p:grpSpPr>
        <p:grpSp>
          <p:nvGrpSpPr>
            <p:cNvPr id="28" name="Group 27"/>
            <p:cNvGrpSpPr/>
            <p:nvPr/>
          </p:nvGrpSpPr>
          <p:grpSpPr>
            <a:xfrm rot="10800000">
              <a:off x="1397062" y="2572761"/>
              <a:ext cx="3688571" cy="2383675"/>
              <a:chOff x="1953414" y="2401080"/>
              <a:chExt cx="3688571" cy="2383675"/>
            </a:xfrm>
          </p:grpSpPr>
          <p:sp>
            <p:nvSpPr>
              <p:cNvPr id="40" name="Oval 39"/>
              <p:cNvSpPr/>
              <p:nvPr/>
            </p:nvSpPr>
            <p:spPr>
              <a:xfrm>
                <a:off x="3287942" y="240108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953414" y="369189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529281" y="3764599"/>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480453" y="976424"/>
              <a:ext cx="3073706" cy="3961303"/>
              <a:chOff x="2221263" y="883912"/>
              <a:chExt cx="2855676" cy="3520444"/>
            </a:xfrm>
          </p:grpSpPr>
          <p:sp>
            <p:nvSpPr>
              <p:cNvPr id="34" name="Oval 33"/>
              <p:cNvSpPr/>
              <p:nvPr/>
            </p:nvSpPr>
            <p:spPr>
              <a:xfrm>
                <a:off x="2221263" y="883913"/>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21263"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21263" y="3415956"/>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982125" y="88391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982125"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982125" y="3459469"/>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309126" y="4970142"/>
            <a:ext cx="3739702" cy="1516643"/>
            <a:chOff x="1397062" y="976424"/>
            <a:chExt cx="9157097" cy="3980012"/>
          </a:xfrm>
        </p:grpSpPr>
        <p:grpSp>
          <p:nvGrpSpPr>
            <p:cNvPr id="44" name="Group 43"/>
            <p:cNvGrpSpPr/>
            <p:nvPr/>
          </p:nvGrpSpPr>
          <p:grpSpPr>
            <a:xfrm rot="10800000">
              <a:off x="1397062" y="2572761"/>
              <a:ext cx="3688571" cy="2383675"/>
              <a:chOff x="1953414" y="2401080"/>
              <a:chExt cx="3688571" cy="2383675"/>
            </a:xfrm>
          </p:grpSpPr>
          <p:sp>
            <p:nvSpPr>
              <p:cNvPr id="59" name="Oval 58"/>
              <p:cNvSpPr/>
              <p:nvPr/>
            </p:nvSpPr>
            <p:spPr>
              <a:xfrm>
                <a:off x="3287942" y="240108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953414" y="369189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529281" y="3764599"/>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7480453" y="976424"/>
              <a:ext cx="3073706" cy="3961303"/>
              <a:chOff x="2221263" y="883912"/>
              <a:chExt cx="2855676" cy="3520444"/>
            </a:xfrm>
          </p:grpSpPr>
          <p:sp>
            <p:nvSpPr>
              <p:cNvPr id="46" name="Oval 45"/>
              <p:cNvSpPr/>
              <p:nvPr/>
            </p:nvSpPr>
            <p:spPr>
              <a:xfrm>
                <a:off x="2221263" y="883913"/>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221263"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21263" y="3415956"/>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982125" y="883912"/>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982125" y="2149017"/>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982125" y="3459469"/>
                <a:ext cx="1094814" cy="9448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4326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6474474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199</a:t>
            </a:fld>
            <a:endParaRPr lang="en-US"/>
          </a:p>
        </p:txBody>
      </p:sp>
      <p:grpSp>
        <p:nvGrpSpPr>
          <p:cNvPr id="3" name="Group 2"/>
          <p:cNvGrpSpPr/>
          <p:nvPr/>
        </p:nvGrpSpPr>
        <p:grpSpPr>
          <a:xfrm>
            <a:off x="1765024" y="566568"/>
            <a:ext cx="9862124" cy="5235042"/>
            <a:chOff x="1765024" y="566568"/>
            <a:chExt cx="9862124" cy="5235042"/>
          </a:xfrm>
        </p:grpSpPr>
        <p:sp>
          <p:nvSpPr>
            <p:cNvPr id="14" name="Oval 13"/>
            <p:cNvSpPr/>
            <p:nvPr/>
          </p:nvSpPr>
          <p:spPr>
            <a:xfrm>
              <a:off x="2933056" y="4781454"/>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765024" y="566568"/>
              <a:ext cx="3393440" cy="3813866"/>
              <a:chOff x="7780063" y="750390"/>
              <a:chExt cx="3393440" cy="3813866"/>
            </a:xfrm>
          </p:grpSpPr>
          <p:sp>
            <p:nvSpPr>
              <p:cNvPr id="19" name="Oval 18"/>
              <p:cNvSpPr/>
              <p:nvPr/>
            </p:nvSpPr>
            <p:spPr>
              <a:xfrm>
                <a:off x="7780063"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060799"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026400" y="342788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60799" y="354410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7503219" y="2934509"/>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065778" y="2934509"/>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542038" y="2934509"/>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765024" y="566568"/>
            <a:ext cx="9862124" cy="5235042"/>
            <a:chOff x="1765024" y="566568"/>
            <a:chExt cx="9862124" cy="5235042"/>
          </a:xfrm>
        </p:grpSpPr>
        <p:sp>
          <p:nvSpPr>
            <p:cNvPr id="17" name="Oval 16"/>
            <p:cNvSpPr/>
            <p:nvPr/>
          </p:nvSpPr>
          <p:spPr>
            <a:xfrm>
              <a:off x="2933056" y="4781454"/>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765024" y="566568"/>
              <a:ext cx="3393440" cy="3813866"/>
              <a:chOff x="7780063" y="750390"/>
              <a:chExt cx="3393440" cy="3813866"/>
            </a:xfrm>
          </p:grpSpPr>
          <p:sp>
            <p:nvSpPr>
              <p:cNvPr id="30" name="Oval 29"/>
              <p:cNvSpPr/>
              <p:nvPr/>
            </p:nvSpPr>
            <p:spPr>
              <a:xfrm>
                <a:off x="7780063"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060799"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026400" y="342788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060799" y="354410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a:off x="7503219" y="2934509"/>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065778" y="2934509"/>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542038" y="2934509"/>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1765024" y="469388"/>
            <a:ext cx="9862124" cy="5235042"/>
            <a:chOff x="1765024" y="566568"/>
            <a:chExt cx="9862124" cy="5235042"/>
          </a:xfrm>
        </p:grpSpPr>
        <p:sp>
          <p:nvSpPr>
            <p:cNvPr id="36" name="Oval 35"/>
            <p:cNvSpPr/>
            <p:nvPr/>
          </p:nvSpPr>
          <p:spPr>
            <a:xfrm>
              <a:off x="2933056" y="4781454"/>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765024" y="566568"/>
              <a:ext cx="3393440" cy="3813866"/>
              <a:chOff x="7780063" y="750390"/>
              <a:chExt cx="3393440" cy="3813866"/>
            </a:xfrm>
          </p:grpSpPr>
          <p:sp>
            <p:nvSpPr>
              <p:cNvPr id="41" name="Oval 40"/>
              <p:cNvSpPr/>
              <p:nvPr/>
            </p:nvSpPr>
            <p:spPr>
              <a:xfrm>
                <a:off x="7780063"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060799"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026400" y="342788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060799" y="354410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7503219" y="2934509"/>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065778" y="2934509"/>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0542038" y="2934509"/>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559671" y="4781454"/>
            <a:ext cx="3404805" cy="1857863"/>
            <a:chOff x="1765024" y="566568"/>
            <a:chExt cx="9862124" cy="5235042"/>
          </a:xfrm>
        </p:grpSpPr>
        <p:sp>
          <p:nvSpPr>
            <p:cNvPr id="47" name="Oval 46"/>
            <p:cNvSpPr/>
            <p:nvPr/>
          </p:nvSpPr>
          <p:spPr>
            <a:xfrm>
              <a:off x="2933056" y="4781454"/>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1765024" y="566568"/>
              <a:ext cx="3393440" cy="3813866"/>
              <a:chOff x="7780063" y="750390"/>
              <a:chExt cx="3393440" cy="3813866"/>
            </a:xfrm>
          </p:grpSpPr>
          <p:sp>
            <p:nvSpPr>
              <p:cNvPr id="52" name="Oval 51"/>
              <p:cNvSpPr/>
              <p:nvPr/>
            </p:nvSpPr>
            <p:spPr>
              <a:xfrm>
                <a:off x="7780063"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060799" y="75039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026400" y="342788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0060799" y="3544100"/>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Oval 48"/>
            <p:cNvSpPr/>
            <p:nvPr/>
          </p:nvSpPr>
          <p:spPr>
            <a:xfrm>
              <a:off x="7503219" y="2934509"/>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065778" y="2934509"/>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542038" y="2934509"/>
              <a:ext cx="1085110"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78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sp>
        <p:nvSpPr>
          <p:cNvPr id="2" name="TextBox 1"/>
          <p:cNvSpPr txBox="1"/>
          <p:nvPr/>
        </p:nvSpPr>
        <p:spPr>
          <a:xfrm>
            <a:off x="192116" y="184266"/>
            <a:ext cx="11683999" cy="5416868"/>
          </a:xfrm>
          <a:prstGeom prst="rect">
            <a:avLst/>
          </a:prstGeom>
          <a:noFill/>
        </p:spPr>
        <p:txBody>
          <a:bodyPr wrap="square" rtlCol="0">
            <a:spAutoFit/>
          </a:bodyPr>
          <a:lstStyle/>
          <a:p>
            <a:r>
              <a:rPr lang="en-US" sz="2200" dirty="0"/>
              <a:t>This power point is organized by number of dots.  Look for the green slides – they are the breaks between quantities of dots.  Select the arrangement that you think best suits your students’ needs.  You can either use the slide within this ppt (just write the slide’s number in your lesson plans) or copy the slide and create your own ppt file (the animation will go with the slide).</a:t>
            </a:r>
          </a:p>
          <a:p>
            <a:endParaRPr lang="en-US" sz="2200" dirty="0"/>
          </a:p>
          <a:p>
            <a:r>
              <a:rPr lang="en-US" sz="2200" dirty="0"/>
              <a:t>These dot image slides are set up so that each image is visible three individual times for four seconds each time.  Have a “How many dots do you see?” slide prior to the dot image slide.  When you click - the first image will appear.  After the image disappears, you will need to click to get the image to appear again.  After the 3</a:t>
            </a:r>
            <a:r>
              <a:rPr lang="en-US" sz="2200" baseline="30000" dirty="0"/>
              <a:t>rd</a:t>
            </a:r>
            <a:r>
              <a:rPr lang="en-US" sz="2200" dirty="0"/>
              <a:t> time, the screen will be blank for you to write down the number of dots students report.  Then click again and the image will show up in the lower left corner to allow students to view while they are describing the strategies they used to determine the number of dots.  (The smaller dot image that you see when not in slide show mode ONLY appears after students have seen the image three times.)</a:t>
            </a:r>
          </a:p>
          <a:p>
            <a:endParaRPr lang="en-US" sz="2000" dirty="0">
              <a:solidFill>
                <a:srgbClr val="FF0000"/>
              </a:solidFill>
            </a:endParaRPr>
          </a:p>
          <a:p>
            <a:endParaRPr lang="en-US" sz="2000" dirty="0"/>
          </a:p>
          <a:p>
            <a:endParaRPr lang="en-US" sz="2000" dirty="0"/>
          </a:p>
        </p:txBody>
      </p:sp>
      <p:pic>
        <p:nvPicPr>
          <p:cNvPr id="3"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2032001" y="3573400"/>
            <a:ext cx="7518400" cy="32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160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73200" y="1326515"/>
            <a:ext cx="8534400" cy="4541520"/>
            <a:chOff x="-1981200" y="-27305"/>
            <a:chExt cx="8534400" cy="4541520"/>
          </a:xfrm>
        </p:grpSpPr>
        <p:sp>
          <p:nvSpPr>
            <p:cNvPr id="5" name="Oval 4"/>
            <p:cNvSpPr/>
            <p:nvPr/>
          </p:nvSpPr>
          <p:spPr>
            <a:xfrm>
              <a:off x="-1981200" y="-2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95900" y="3211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473200" y="1326515"/>
            <a:ext cx="8534400" cy="4541520"/>
            <a:chOff x="-1981200" y="-27305"/>
            <a:chExt cx="8534400" cy="4541520"/>
          </a:xfrm>
        </p:grpSpPr>
        <p:sp>
          <p:nvSpPr>
            <p:cNvPr id="9" name="Oval 8"/>
            <p:cNvSpPr/>
            <p:nvPr/>
          </p:nvSpPr>
          <p:spPr>
            <a:xfrm>
              <a:off x="-1981200" y="-2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95900" y="3211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473200" y="1326515"/>
            <a:ext cx="8534400" cy="4541520"/>
            <a:chOff x="-1981200" y="-27305"/>
            <a:chExt cx="8534400" cy="4541520"/>
          </a:xfrm>
        </p:grpSpPr>
        <p:sp>
          <p:nvSpPr>
            <p:cNvPr id="12" name="Oval 11"/>
            <p:cNvSpPr/>
            <p:nvPr/>
          </p:nvSpPr>
          <p:spPr>
            <a:xfrm>
              <a:off x="-1981200" y="-2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95900" y="3211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96240" y="4785995"/>
            <a:ext cx="4018280" cy="1873885"/>
            <a:chOff x="-1981200" y="-27305"/>
            <a:chExt cx="8534400" cy="4541520"/>
          </a:xfrm>
        </p:grpSpPr>
        <p:sp>
          <p:nvSpPr>
            <p:cNvPr id="15" name="Oval 14"/>
            <p:cNvSpPr/>
            <p:nvPr/>
          </p:nvSpPr>
          <p:spPr>
            <a:xfrm>
              <a:off x="-1981200" y="-273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95900" y="3211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75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39415648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9674" y="731520"/>
            <a:ext cx="6664325" cy="5375592"/>
            <a:chOff x="2479674" y="731520"/>
            <a:chExt cx="6664325" cy="5375592"/>
          </a:xfrm>
        </p:grpSpPr>
        <p:sp>
          <p:nvSpPr>
            <p:cNvPr id="4" name="Oval 3"/>
            <p:cNvSpPr/>
            <p:nvPr/>
          </p:nvSpPr>
          <p:spPr>
            <a:xfrm>
              <a:off x="2479674"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221389"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54044"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86699"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21389" y="2277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76100" y="2277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26689" y="358031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21389" y="48040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31989" y="48040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479674" y="731520"/>
            <a:ext cx="6664325" cy="5375592"/>
            <a:chOff x="2479674" y="731520"/>
            <a:chExt cx="6664325" cy="5375592"/>
          </a:xfrm>
        </p:grpSpPr>
        <p:sp>
          <p:nvSpPr>
            <p:cNvPr id="14" name="Oval 13"/>
            <p:cNvSpPr/>
            <p:nvPr/>
          </p:nvSpPr>
          <p:spPr>
            <a:xfrm>
              <a:off x="2479674"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21389"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54044"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86699"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21389" y="2277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76100" y="2277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126689" y="358031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221389" y="48040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031989" y="48040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479674" y="731520"/>
            <a:ext cx="6664325" cy="5375592"/>
            <a:chOff x="2479674" y="731520"/>
            <a:chExt cx="6664325" cy="5375592"/>
          </a:xfrm>
        </p:grpSpPr>
        <p:sp>
          <p:nvSpPr>
            <p:cNvPr id="24" name="Oval 23"/>
            <p:cNvSpPr/>
            <p:nvPr/>
          </p:nvSpPr>
          <p:spPr>
            <a:xfrm>
              <a:off x="2479674"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221389"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054044"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86699"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221389" y="2277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076100" y="2277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126689" y="358031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221389" y="48040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31989" y="48040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213377" y="4749664"/>
            <a:ext cx="3102712" cy="1889760"/>
            <a:chOff x="2479674" y="731520"/>
            <a:chExt cx="6664325" cy="5375592"/>
          </a:xfrm>
        </p:grpSpPr>
        <p:sp>
          <p:nvSpPr>
            <p:cNvPr id="34" name="Oval 33"/>
            <p:cNvSpPr/>
            <p:nvPr/>
          </p:nvSpPr>
          <p:spPr>
            <a:xfrm>
              <a:off x="2479674"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221389"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54044"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886699" y="7315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21389" y="2277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076100" y="2277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126689" y="358031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221389" y="48040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031989" y="48040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22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62833208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545" y="4004627"/>
            <a:ext cx="2543175" cy="2562225"/>
          </a:xfrm>
          <a:prstGeom prst="rect">
            <a:avLst/>
          </a:prstGeom>
        </p:spPr>
      </p:pic>
      <p:grpSp>
        <p:nvGrpSpPr>
          <p:cNvPr id="12" name="Group 11"/>
          <p:cNvGrpSpPr/>
          <p:nvPr/>
        </p:nvGrpSpPr>
        <p:grpSpPr>
          <a:xfrm>
            <a:off x="3543300" y="178435"/>
            <a:ext cx="5951220" cy="6191250"/>
            <a:chOff x="5120640" y="167005"/>
            <a:chExt cx="5951220" cy="6191250"/>
          </a:xfrm>
        </p:grpSpPr>
        <p:sp>
          <p:nvSpPr>
            <p:cNvPr id="3" name="Oval 2"/>
            <p:cNvSpPr/>
            <p:nvPr/>
          </p:nvSpPr>
          <p:spPr>
            <a:xfrm>
              <a:off x="6056630" y="1816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774430" y="1670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442200" y="16795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56630" y="2982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774430" y="2982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20640" y="5055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85280" y="5055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249920" y="5055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814560" y="5055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596640" y="193040"/>
            <a:ext cx="5951220" cy="6191250"/>
            <a:chOff x="5120640" y="167005"/>
            <a:chExt cx="5951220" cy="6191250"/>
          </a:xfrm>
        </p:grpSpPr>
        <p:sp>
          <p:nvSpPr>
            <p:cNvPr id="14" name="Oval 13"/>
            <p:cNvSpPr/>
            <p:nvPr/>
          </p:nvSpPr>
          <p:spPr>
            <a:xfrm>
              <a:off x="6056630" y="1816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774430" y="1670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42200" y="16795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56630" y="2982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774430" y="2982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20640" y="5055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685280" y="5055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249920" y="5055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814560" y="5055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543300" y="193040"/>
            <a:ext cx="5951220" cy="6191250"/>
            <a:chOff x="5120640" y="167005"/>
            <a:chExt cx="5951220" cy="6191250"/>
          </a:xfrm>
        </p:grpSpPr>
        <p:sp>
          <p:nvSpPr>
            <p:cNvPr id="24" name="Oval 23"/>
            <p:cNvSpPr/>
            <p:nvPr/>
          </p:nvSpPr>
          <p:spPr>
            <a:xfrm>
              <a:off x="6056630" y="1816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774430" y="1670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42200" y="16795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056630" y="2982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774430" y="2982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20640" y="5055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685280" y="5055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49920" y="5055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814560" y="5055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9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61683436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525485" y="458741"/>
            <a:ext cx="7057163" cy="6072687"/>
            <a:chOff x="3472497" y="498475"/>
            <a:chExt cx="6663690" cy="6000750"/>
          </a:xfrm>
        </p:grpSpPr>
        <p:sp>
          <p:nvSpPr>
            <p:cNvPr id="3" name="Oval 2"/>
            <p:cNvSpPr/>
            <p:nvPr/>
          </p:nvSpPr>
          <p:spPr>
            <a:xfrm>
              <a:off x="6356667" y="5196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472497" y="541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72497"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97144" y="541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97144"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54240"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54240" y="4984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878887"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78887" y="4984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525485" y="458741"/>
            <a:ext cx="7057163" cy="6072687"/>
            <a:chOff x="3472497" y="498475"/>
            <a:chExt cx="6663690" cy="6000750"/>
          </a:xfrm>
        </p:grpSpPr>
        <p:sp>
          <p:nvSpPr>
            <p:cNvPr id="14" name="Oval 13"/>
            <p:cNvSpPr/>
            <p:nvPr/>
          </p:nvSpPr>
          <p:spPr>
            <a:xfrm>
              <a:off x="6356667" y="5196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472497" y="541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472497"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97144" y="541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097144"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254240"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254240" y="4984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878887"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78887" y="4984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509735" y="410545"/>
            <a:ext cx="7057163" cy="6072687"/>
            <a:chOff x="3472497" y="498475"/>
            <a:chExt cx="6663690" cy="6000750"/>
          </a:xfrm>
        </p:grpSpPr>
        <p:sp>
          <p:nvSpPr>
            <p:cNvPr id="24" name="Oval 23"/>
            <p:cNvSpPr/>
            <p:nvPr/>
          </p:nvSpPr>
          <p:spPr>
            <a:xfrm>
              <a:off x="6356667" y="5196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72497" y="541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72497"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97144" y="541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097144"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254240"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254240" y="4984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878887"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878887" y="4984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88810" y="3900895"/>
            <a:ext cx="3204518" cy="2711179"/>
            <a:chOff x="3472497" y="498475"/>
            <a:chExt cx="6663690" cy="6000750"/>
          </a:xfrm>
        </p:grpSpPr>
        <p:sp>
          <p:nvSpPr>
            <p:cNvPr id="34" name="Oval 33"/>
            <p:cNvSpPr/>
            <p:nvPr/>
          </p:nvSpPr>
          <p:spPr>
            <a:xfrm>
              <a:off x="6356667" y="5196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472497" y="541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472497"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097144" y="5416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097144"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254240"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254240" y="4984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78887" y="21482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878887" y="4984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905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65080400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698173" y="1436914"/>
            <a:ext cx="8825038" cy="3533775"/>
            <a:chOff x="2566761" y="1928949"/>
            <a:chExt cx="7172677" cy="2889340"/>
          </a:xfrm>
        </p:grpSpPr>
        <p:sp>
          <p:nvSpPr>
            <p:cNvPr id="4" name="Oval 3"/>
            <p:cNvSpPr/>
            <p:nvPr/>
          </p:nvSpPr>
          <p:spPr>
            <a:xfrm>
              <a:off x="2566761"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62804"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58847"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54890"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66761"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62804"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23726"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002932"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82138" y="26027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698173" y="1436914"/>
            <a:ext cx="8825038" cy="3533775"/>
            <a:chOff x="2566761" y="1928949"/>
            <a:chExt cx="7172677" cy="2889340"/>
          </a:xfrm>
        </p:grpSpPr>
        <p:sp>
          <p:nvSpPr>
            <p:cNvPr id="15" name="Oval 14"/>
            <p:cNvSpPr/>
            <p:nvPr/>
          </p:nvSpPr>
          <p:spPr>
            <a:xfrm>
              <a:off x="2566761"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062804"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58847"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54890"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566761"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062804"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523726"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02932"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482138" y="26027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740494" y="1513812"/>
            <a:ext cx="8825038" cy="3533775"/>
            <a:chOff x="2566761" y="1928949"/>
            <a:chExt cx="7172677" cy="2889340"/>
          </a:xfrm>
        </p:grpSpPr>
        <p:sp>
          <p:nvSpPr>
            <p:cNvPr id="25" name="Oval 24"/>
            <p:cNvSpPr/>
            <p:nvPr/>
          </p:nvSpPr>
          <p:spPr>
            <a:xfrm>
              <a:off x="2566761"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062804"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58847"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54890"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566761"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062804"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523726"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02932"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482138" y="26027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73230" y="4835434"/>
            <a:ext cx="4564371" cy="1787731"/>
            <a:chOff x="2566761" y="1928949"/>
            <a:chExt cx="7172677" cy="2889340"/>
          </a:xfrm>
        </p:grpSpPr>
        <p:sp>
          <p:nvSpPr>
            <p:cNvPr id="35" name="Oval 34"/>
            <p:cNvSpPr/>
            <p:nvPr/>
          </p:nvSpPr>
          <p:spPr>
            <a:xfrm>
              <a:off x="2566761"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062804"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558847"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54890" y="192894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566761"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062804"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523726"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002932" y="35152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482138" y="26027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14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100"/>
                                  </p:stCondLst>
                                  <p:childTnLst>
                                    <p:set>
                                      <p:cBhvr>
                                        <p:cTn id="23" dur="1" fill="hold">
                                          <p:stCondLst>
                                            <p:cond delay="0"/>
                                          </p:stCondLst>
                                        </p:cTn>
                                        <p:tgtEl>
                                          <p:spTgt spid="2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44379958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 y="4232275"/>
            <a:ext cx="1085850" cy="2533650"/>
          </a:xfrm>
          <a:prstGeom prst="rect">
            <a:avLst/>
          </a:prstGeom>
        </p:spPr>
      </p:pic>
      <p:grpSp>
        <p:nvGrpSpPr>
          <p:cNvPr id="12" name="Group 11"/>
          <p:cNvGrpSpPr/>
          <p:nvPr/>
        </p:nvGrpSpPr>
        <p:grpSpPr>
          <a:xfrm>
            <a:off x="4949976" y="447204"/>
            <a:ext cx="2607310" cy="5858510"/>
            <a:chOff x="5864860" y="166370"/>
            <a:chExt cx="2971800" cy="7200900"/>
          </a:xfrm>
        </p:grpSpPr>
        <p:sp>
          <p:nvSpPr>
            <p:cNvPr id="3" name="Oval 2"/>
            <p:cNvSpPr/>
            <p:nvPr/>
          </p:nvSpPr>
          <p:spPr>
            <a:xfrm>
              <a:off x="5864860" y="6064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864860" y="45897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579360" y="45897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64860" y="3115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79360" y="3115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9940" y="1640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579360" y="1640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4860" y="1663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579360" y="1663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4945519" y="444499"/>
            <a:ext cx="2607310" cy="5858510"/>
            <a:chOff x="5864860" y="166370"/>
            <a:chExt cx="2971800" cy="7200900"/>
          </a:xfrm>
        </p:grpSpPr>
        <p:sp>
          <p:nvSpPr>
            <p:cNvPr id="14" name="Oval 13"/>
            <p:cNvSpPr/>
            <p:nvPr/>
          </p:nvSpPr>
          <p:spPr>
            <a:xfrm>
              <a:off x="5864860" y="6064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864860" y="45897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79360" y="45897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864860" y="3115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579360" y="3115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69940" y="1640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579360" y="1640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864860" y="1663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579360" y="1663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4954433" y="444500"/>
            <a:ext cx="2607310" cy="5858510"/>
            <a:chOff x="5864860" y="166370"/>
            <a:chExt cx="2971800" cy="7200900"/>
          </a:xfrm>
        </p:grpSpPr>
        <p:sp>
          <p:nvSpPr>
            <p:cNvPr id="24" name="Oval 23"/>
            <p:cNvSpPr/>
            <p:nvPr/>
          </p:nvSpPr>
          <p:spPr>
            <a:xfrm>
              <a:off x="5864860" y="6064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864860" y="45897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579360" y="45897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864860" y="3115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579360" y="3115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869940" y="1640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579360" y="1640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864860" y="1663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579360" y="1663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45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9" y="-1"/>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3 dots</a:t>
            </a:r>
          </a:p>
        </p:txBody>
      </p:sp>
    </p:spTree>
    <p:extLst>
      <p:ext uri="{BB962C8B-B14F-4D97-AF65-F5344CB8AC3E}">
        <p14:creationId xmlns:p14="http://schemas.microsoft.com/office/powerpoint/2010/main" val="12210722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54379976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637" y="4503737"/>
            <a:ext cx="1914525" cy="2066925"/>
          </a:xfrm>
          <a:prstGeom prst="rect">
            <a:avLst/>
          </a:prstGeom>
        </p:spPr>
      </p:pic>
      <p:grpSp>
        <p:nvGrpSpPr>
          <p:cNvPr id="12" name="Group 11"/>
          <p:cNvGrpSpPr/>
          <p:nvPr/>
        </p:nvGrpSpPr>
        <p:grpSpPr>
          <a:xfrm>
            <a:off x="3460750" y="653389"/>
            <a:ext cx="4785360" cy="5395594"/>
            <a:chOff x="3354070" y="163195"/>
            <a:chExt cx="5414010" cy="6797040"/>
          </a:xfrm>
        </p:grpSpPr>
        <p:sp>
          <p:nvSpPr>
            <p:cNvPr id="3" name="Oval 2"/>
            <p:cNvSpPr/>
            <p:nvPr/>
          </p:nvSpPr>
          <p:spPr>
            <a:xfrm>
              <a:off x="3354070" y="2769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397500" y="5657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337050" y="42557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55410" y="423735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97500" y="2837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10780" y="2837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37050" y="1466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55410" y="1374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97500" y="163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460750" y="595924"/>
            <a:ext cx="4785360" cy="5395594"/>
            <a:chOff x="3354070" y="163195"/>
            <a:chExt cx="5414010" cy="6797040"/>
          </a:xfrm>
        </p:grpSpPr>
        <p:sp>
          <p:nvSpPr>
            <p:cNvPr id="14" name="Oval 13"/>
            <p:cNvSpPr/>
            <p:nvPr/>
          </p:nvSpPr>
          <p:spPr>
            <a:xfrm>
              <a:off x="3354070" y="2769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7500" y="5657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37050" y="42557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55410" y="423735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397500" y="2837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510780" y="2837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37050" y="1466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55410" y="1374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97500" y="163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460750" y="653389"/>
            <a:ext cx="4785360" cy="5395594"/>
            <a:chOff x="3354070" y="163195"/>
            <a:chExt cx="5414010" cy="6797040"/>
          </a:xfrm>
        </p:grpSpPr>
        <p:sp>
          <p:nvSpPr>
            <p:cNvPr id="24" name="Oval 23"/>
            <p:cNvSpPr/>
            <p:nvPr/>
          </p:nvSpPr>
          <p:spPr>
            <a:xfrm>
              <a:off x="3354070" y="2769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97500" y="5657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37050" y="425576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55410" y="423735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97500" y="2837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510780" y="2837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337050" y="14662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455410" y="1374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97500" y="163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08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10 dots</a:t>
            </a:r>
          </a:p>
        </p:txBody>
      </p:sp>
    </p:spTree>
    <p:extLst>
      <p:ext uri="{BB962C8B-B14F-4D97-AF65-F5344CB8AC3E}">
        <p14:creationId xmlns:p14="http://schemas.microsoft.com/office/powerpoint/2010/main" val="342733108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27409811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5BF83CF-B03D-4208-A596-D1AC917F8FB0}"/>
              </a:ext>
            </a:extLst>
          </p:cNvPr>
          <p:cNvGrpSpPr/>
          <p:nvPr/>
        </p:nvGrpSpPr>
        <p:grpSpPr>
          <a:xfrm>
            <a:off x="2315806" y="1810650"/>
            <a:ext cx="7560387" cy="2881292"/>
            <a:chOff x="2552691" y="1118660"/>
            <a:chExt cx="7560387" cy="2881292"/>
          </a:xfrm>
        </p:grpSpPr>
        <p:grpSp>
          <p:nvGrpSpPr>
            <p:cNvPr id="20" name="Group 19"/>
            <p:cNvGrpSpPr/>
            <p:nvPr/>
          </p:nvGrpSpPr>
          <p:grpSpPr>
            <a:xfrm>
              <a:off x="2552691" y="1118660"/>
              <a:ext cx="7560387" cy="2881292"/>
              <a:chOff x="2291380" y="1502001"/>
              <a:chExt cx="7560387" cy="2881292"/>
            </a:xfrm>
          </p:grpSpPr>
          <p:sp>
            <p:nvSpPr>
              <p:cNvPr id="21" name="Oval 20"/>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11600"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340233" y="151924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4668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8618053" y="151924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91380" y="3135065"/>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a:extLst>
                <a:ext uri="{FF2B5EF4-FFF2-40B4-BE49-F238E27FC236}">
                  <a16:creationId xmlns:a16="http://schemas.microsoft.com/office/drawing/2014/main" id="{5E7A6D98-1426-48EA-B738-3659EADD8A81}"/>
                </a:ext>
              </a:extLst>
            </p:cNvPr>
            <p:cNvSpPr/>
            <p:nvPr/>
          </p:nvSpPr>
          <p:spPr>
            <a:xfrm>
              <a:off x="4184029"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EAAD210-15A0-451D-BECE-DC92FB8C48D5}"/>
                </a:ext>
              </a:extLst>
            </p:cNvPr>
            <p:cNvSpPr/>
            <p:nvPr/>
          </p:nvSpPr>
          <p:spPr>
            <a:xfrm>
              <a:off x="5793130"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D3827A4-17F4-43BE-B46C-F5AE494A6C16}"/>
                </a:ext>
              </a:extLst>
            </p:cNvPr>
            <p:cNvSpPr/>
            <p:nvPr/>
          </p:nvSpPr>
          <p:spPr>
            <a:xfrm>
              <a:off x="7335204"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A1B78BF-7952-44B7-8A1E-A7C66A30D92D}"/>
                </a:ext>
              </a:extLst>
            </p:cNvPr>
            <p:cNvSpPr/>
            <p:nvPr/>
          </p:nvSpPr>
          <p:spPr>
            <a:xfrm>
              <a:off x="8901601"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5B474C09-76AC-4111-B798-F14F46092C21}"/>
              </a:ext>
            </a:extLst>
          </p:cNvPr>
          <p:cNvGrpSpPr/>
          <p:nvPr/>
        </p:nvGrpSpPr>
        <p:grpSpPr>
          <a:xfrm>
            <a:off x="2340232" y="1827890"/>
            <a:ext cx="7560387" cy="2881292"/>
            <a:chOff x="2552691" y="1118660"/>
            <a:chExt cx="7560387" cy="2881292"/>
          </a:xfrm>
        </p:grpSpPr>
        <p:grpSp>
          <p:nvGrpSpPr>
            <p:cNvPr id="61" name="Group 60">
              <a:extLst>
                <a:ext uri="{FF2B5EF4-FFF2-40B4-BE49-F238E27FC236}">
                  <a16:creationId xmlns:a16="http://schemas.microsoft.com/office/drawing/2014/main" id="{E56A5EAC-E5B0-47AE-9B52-31F9B206AA6D}"/>
                </a:ext>
              </a:extLst>
            </p:cNvPr>
            <p:cNvGrpSpPr/>
            <p:nvPr/>
          </p:nvGrpSpPr>
          <p:grpSpPr>
            <a:xfrm>
              <a:off x="2552691" y="1118660"/>
              <a:ext cx="7560387" cy="2881292"/>
              <a:chOff x="2291380" y="1502001"/>
              <a:chExt cx="7560387" cy="2881292"/>
            </a:xfrm>
          </p:grpSpPr>
          <p:sp>
            <p:nvSpPr>
              <p:cNvPr id="66" name="Oval 65">
                <a:extLst>
                  <a:ext uri="{FF2B5EF4-FFF2-40B4-BE49-F238E27FC236}">
                    <a16:creationId xmlns:a16="http://schemas.microsoft.com/office/drawing/2014/main" id="{1C227C77-D91E-40F1-AD88-19D7174B14E6}"/>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4675D62-E330-4760-B456-55FB114397E9}"/>
                  </a:ext>
                </a:extLst>
              </p:cNvPr>
              <p:cNvSpPr/>
              <p:nvPr/>
            </p:nvSpPr>
            <p:spPr>
              <a:xfrm>
                <a:off x="3911600"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123DC11-A93A-415E-8E34-25EECBA12475}"/>
                  </a:ext>
                </a:extLst>
              </p:cNvPr>
              <p:cNvSpPr/>
              <p:nvPr/>
            </p:nvSpPr>
            <p:spPr>
              <a:xfrm>
                <a:off x="2340233" y="151924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FD2EB2D-A590-4DC7-84A0-0DC943C03CAF}"/>
                  </a:ext>
                </a:extLst>
              </p:cNvPr>
              <p:cNvSpPr/>
              <p:nvPr/>
            </p:nvSpPr>
            <p:spPr>
              <a:xfrm>
                <a:off x="704668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2333B689-50E9-439D-BAE9-2890BDC7364C}"/>
                  </a:ext>
                </a:extLst>
              </p:cNvPr>
              <p:cNvSpPr/>
              <p:nvPr/>
            </p:nvSpPr>
            <p:spPr>
              <a:xfrm>
                <a:off x="8618053" y="151924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323996B3-F577-44D0-9D8E-CD8C79E1C21C}"/>
                  </a:ext>
                </a:extLst>
              </p:cNvPr>
              <p:cNvSpPr/>
              <p:nvPr/>
            </p:nvSpPr>
            <p:spPr>
              <a:xfrm>
                <a:off x="2291380" y="3135065"/>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a:extLst>
                <a:ext uri="{FF2B5EF4-FFF2-40B4-BE49-F238E27FC236}">
                  <a16:creationId xmlns:a16="http://schemas.microsoft.com/office/drawing/2014/main" id="{1E10EF77-8693-4F01-95CF-FAD05B1AF7F6}"/>
                </a:ext>
              </a:extLst>
            </p:cNvPr>
            <p:cNvSpPr/>
            <p:nvPr/>
          </p:nvSpPr>
          <p:spPr>
            <a:xfrm>
              <a:off x="4184029"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3D4BA5E7-D53D-407E-A135-63913A00CAD8}"/>
                </a:ext>
              </a:extLst>
            </p:cNvPr>
            <p:cNvSpPr/>
            <p:nvPr/>
          </p:nvSpPr>
          <p:spPr>
            <a:xfrm>
              <a:off x="5793130"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8162BE0-E532-468F-AF83-64DFDE62651A}"/>
                </a:ext>
              </a:extLst>
            </p:cNvPr>
            <p:cNvSpPr/>
            <p:nvPr/>
          </p:nvSpPr>
          <p:spPr>
            <a:xfrm>
              <a:off x="7335204"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0B8EACB-A912-4021-B074-99B1918221A0}"/>
                </a:ext>
              </a:extLst>
            </p:cNvPr>
            <p:cNvSpPr/>
            <p:nvPr/>
          </p:nvSpPr>
          <p:spPr>
            <a:xfrm>
              <a:off x="8901601"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AD2B4C3B-937C-466A-AA1B-D51E83A893D9}"/>
              </a:ext>
            </a:extLst>
          </p:cNvPr>
          <p:cNvGrpSpPr/>
          <p:nvPr/>
        </p:nvGrpSpPr>
        <p:grpSpPr>
          <a:xfrm>
            <a:off x="2314713" y="1845130"/>
            <a:ext cx="7560387" cy="2881292"/>
            <a:chOff x="2552691" y="1118660"/>
            <a:chExt cx="7560387" cy="2881292"/>
          </a:xfrm>
        </p:grpSpPr>
        <p:grpSp>
          <p:nvGrpSpPr>
            <p:cNvPr id="73" name="Group 72">
              <a:extLst>
                <a:ext uri="{FF2B5EF4-FFF2-40B4-BE49-F238E27FC236}">
                  <a16:creationId xmlns:a16="http://schemas.microsoft.com/office/drawing/2014/main" id="{3A6A0584-441A-4EC2-8D65-02D18295F68B}"/>
                </a:ext>
              </a:extLst>
            </p:cNvPr>
            <p:cNvGrpSpPr/>
            <p:nvPr/>
          </p:nvGrpSpPr>
          <p:grpSpPr>
            <a:xfrm>
              <a:off x="2552691" y="1118660"/>
              <a:ext cx="7560387" cy="2881292"/>
              <a:chOff x="2291380" y="1502001"/>
              <a:chExt cx="7560387" cy="2881292"/>
            </a:xfrm>
          </p:grpSpPr>
          <p:sp>
            <p:nvSpPr>
              <p:cNvPr id="78" name="Oval 77">
                <a:extLst>
                  <a:ext uri="{FF2B5EF4-FFF2-40B4-BE49-F238E27FC236}">
                    <a16:creationId xmlns:a16="http://schemas.microsoft.com/office/drawing/2014/main" id="{D97456B8-B08D-4E5C-9D35-31B445741FC0}"/>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4673250F-1F78-4AF6-871A-098C776BD450}"/>
                  </a:ext>
                </a:extLst>
              </p:cNvPr>
              <p:cNvSpPr/>
              <p:nvPr/>
            </p:nvSpPr>
            <p:spPr>
              <a:xfrm>
                <a:off x="3911600"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55D3E62-A7EE-471E-B9EC-2111BFE39620}"/>
                  </a:ext>
                </a:extLst>
              </p:cNvPr>
              <p:cNvSpPr/>
              <p:nvPr/>
            </p:nvSpPr>
            <p:spPr>
              <a:xfrm>
                <a:off x="2340233" y="151924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E3209703-3063-40C2-8C31-315325F25A93}"/>
                  </a:ext>
                </a:extLst>
              </p:cNvPr>
              <p:cNvSpPr/>
              <p:nvPr/>
            </p:nvSpPr>
            <p:spPr>
              <a:xfrm>
                <a:off x="704668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B87042EC-9308-42D2-87AD-2F1DAC2D54EB}"/>
                  </a:ext>
                </a:extLst>
              </p:cNvPr>
              <p:cNvSpPr/>
              <p:nvPr/>
            </p:nvSpPr>
            <p:spPr>
              <a:xfrm>
                <a:off x="8618053" y="151924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26A4F15-16FD-4710-B90A-7BA7C04B0EE9}"/>
                  </a:ext>
                </a:extLst>
              </p:cNvPr>
              <p:cNvSpPr/>
              <p:nvPr/>
            </p:nvSpPr>
            <p:spPr>
              <a:xfrm>
                <a:off x="2291380" y="3135065"/>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a:extLst>
                <a:ext uri="{FF2B5EF4-FFF2-40B4-BE49-F238E27FC236}">
                  <a16:creationId xmlns:a16="http://schemas.microsoft.com/office/drawing/2014/main" id="{259E2C11-5E6A-450F-A949-05A46BB27318}"/>
                </a:ext>
              </a:extLst>
            </p:cNvPr>
            <p:cNvSpPr/>
            <p:nvPr/>
          </p:nvSpPr>
          <p:spPr>
            <a:xfrm>
              <a:off x="4184029"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2274E787-A14B-4288-85A5-B5C9DC75387D}"/>
                </a:ext>
              </a:extLst>
            </p:cNvPr>
            <p:cNvSpPr/>
            <p:nvPr/>
          </p:nvSpPr>
          <p:spPr>
            <a:xfrm>
              <a:off x="5793130"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4691A3D-D4BA-410D-AE38-E6BA26EA1D21}"/>
                </a:ext>
              </a:extLst>
            </p:cNvPr>
            <p:cNvSpPr/>
            <p:nvPr/>
          </p:nvSpPr>
          <p:spPr>
            <a:xfrm>
              <a:off x="7335204"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628B792-3DF0-4C7D-ACDC-6B6CA1AE78F9}"/>
                </a:ext>
              </a:extLst>
            </p:cNvPr>
            <p:cNvSpPr/>
            <p:nvPr/>
          </p:nvSpPr>
          <p:spPr>
            <a:xfrm>
              <a:off x="8901601"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8800F8AF-AFE1-45B3-A1FB-8BE1B24ABDC6}"/>
              </a:ext>
            </a:extLst>
          </p:cNvPr>
          <p:cNvGrpSpPr/>
          <p:nvPr/>
        </p:nvGrpSpPr>
        <p:grpSpPr>
          <a:xfrm>
            <a:off x="396742" y="5420233"/>
            <a:ext cx="2750971" cy="1080775"/>
            <a:chOff x="2552691" y="1118660"/>
            <a:chExt cx="7560387" cy="2881292"/>
          </a:xfrm>
        </p:grpSpPr>
        <p:grpSp>
          <p:nvGrpSpPr>
            <p:cNvPr id="85" name="Group 84">
              <a:extLst>
                <a:ext uri="{FF2B5EF4-FFF2-40B4-BE49-F238E27FC236}">
                  <a16:creationId xmlns:a16="http://schemas.microsoft.com/office/drawing/2014/main" id="{DA462D6E-C596-47D4-9194-8BCCC820BF47}"/>
                </a:ext>
              </a:extLst>
            </p:cNvPr>
            <p:cNvGrpSpPr/>
            <p:nvPr/>
          </p:nvGrpSpPr>
          <p:grpSpPr>
            <a:xfrm>
              <a:off x="2552691" y="1118660"/>
              <a:ext cx="7560387" cy="2881292"/>
              <a:chOff x="2291380" y="1502001"/>
              <a:chExt cx="7560387" cy="2881292"/>
            </a:xfrm>
          </p:grpSpPr>
          <p:sp>
            <p:nvSpPr>
              <p:cNvPr id="90" name="Oval 89">
                <a:extLst>
                  <a:ext uri="{FF2B5EF4-FFF2-40B4-BE49-F238E27FC236}">
                    <a16:creationId xmlns:a16="http://schemas.microsoft.com/office/drawing/2014/main" id="{843A7CAE-B72B-498B-92B7-3AE7BF15719E}"/>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1BCC2BD5-743F-4455-9031-AAA2E38938A6}"/>
                  </a:ext>
                </a:extLst>
              </p:cNvPr>
              <p:cNvSpPr/>
              <p:nvPr/>
            </p:nvSpPr>
            <p:spPr>
              <a:xfrm>
                <a:off x="3911600"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1E41380D-3F78-491B-A00E-03B9F0DADC21}"/>
                  </a:ext>
                </a:extLst>
              </p:cNvPr>
              <p:cNvSpPr/>
              <p:nvPr/>
            </p:nvSpPr>
            <p:spPr>
              <a:xfrm>
                <a:off x="2340233" y="151924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DD6B0203-8DB9-4481-AADE-828210A8EAAC}"/>
                  </a:ext>
                </a:extLst>
              </p:cNvPr>
              <p:cNvSpPr/>
              <p:nvPr/>
            </p:nvSpPr>
            <p:spPr>
              <a:xfrm>
                <a:off x="704668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DE919B13-4BDB-457A-9FAE-2451C805B029}"/>
                  </a:ext>
                </a:extLst>
              </p:cNvPr>
              <p:cNvSpPr/>
              <p:nvPr/>
            </p:nvSpPr>
            <p:spPr>
              <a:xfrm>
                <a:off x="8618053" y="151924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A186B18B-99B4-4397-A1AF-D935DDF9FA5A}"/>
                  </a:ext>
                </a:extLst>
              </p:cNvPr>
              <p:cNvSpPr/>
              <p:nvPr/>
            </p:nvSpPr>
            <p:spPr>
              <a:xfrm>
                <a:off x="2291380" y="3135065"/>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a:extLst>
                <a:ext uri="{FF2B5EF4-FFF2-40B4-BE49-F238E27FC236}">
                  <a16:creationId xmlns:a16="http://schemas.microsoft.com/office/drawing/2014/main" id="{E465E749-D40E-4C07-BD66-A00E430FB116}"/>
                </a:ext>
              </a:extLst>
            </p:cNvPr>
            <p:cNvSpPr/>
            <p:nvPr/>
          </p:nvSpPr>
          <p:spPr>
            <a:xfrm>
              <a:off x="4184029"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769B2383-3299-426E-BC18-6B49056358A5}"/>
                </a:ext>
              </a:extLst>
            </p:cNvPr>
            <p:cNvSpPr/>
            <p:nvPr/>
          </p:nvSpPr>
          <p:spPr>
            <a:xfrm>
              <a:off x="5793130"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4B5E1DF5-E512-47EB-AF7D-FC66E6B982E9}"/>
                </a:ext>
              </a:extLst>
            </p:cNvPr>
            <p:cNvSpPr/>
            <p:nvPr/>
          </p:nvSpPr>
          <p:spPr>
            <a:xfrm>
              <a:off x="7335204"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5C57C4D-A99A-418B-823D-CB8A4C83CA61}"/>
                </a:ext>
              </a:extLst>
            </p:cNvPr>
            <p:cNvSpPr/>
            <p:nvPr/>
          </p:nvSpPr>
          <p:spPr>
            <a:xfrm>
              <a:off x="8901601" y="2751724"/>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138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6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7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54202893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5BF83CF-B03D-4208-A596-D1AC917F8FB0}"/>
              </a:ext>
            </a:extLst>
          </p:cNvPr>
          <p:cNvGrpSpPr/>
          <p:nvPr/>
        </p:nvGrpSpPr>
        <p:grpSpPr>
          <a:xfrm>
            <a:off x="1181997" y="1171822"/>
            <a:ext cx="9828006" cy="3967480"/>
            <a:chOff x="1484866" y="1118660"/>
            <a:chExt cx="9828006" cy="3967480"/>
          </a:xfrm>
        </p:grpSpPr>
        <p:grpSp>
          <p:nvGrpSpPr>
            <p:cNvPr id="20" name="Group 19"/>
            <p:cNvGrpSpPr/>
            <p:nvPr/>
          </p:nvGrpSpPr>
          <p:grpSpPr>
            <a:xfrm>
              <a:off x="1484866" y="1118660"/>
              <a:ext cx="9760131" cy="3967480"/>
              <a:chOff x="1223555" y="1502001"/>
              <a:chExt cx="9760131" cy="3967480"/>
            </a:xfrm>
          </p:grpSpPr>
          <p:sp>
            <p:nvSpPr>
              <p:cNvPr id="21" name="Oval 20"/>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a:extLst>
                <a:ext uri="{FF2B5EF4-FFF2-40B4-BE49-F238E27FC236}">
                  <a16:creationId xmlns:a16="http://schemas.microsoft.com/office/drawing/2014/main" id="{5E7A6D98-1426-48EA-B738-3659EADD8A81}"/>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EAAD210-15A0-451D-BECE-DC92FB8C48D5}"/>
                </a:ext>
              </a:extLst>
            </p:cNvPr>
            <p:cNvSpPr/>
            <p:nvPr/>
          </p:nvSpPr>
          <p:spPr>
            <a:xfrm>
              <a:off x="57404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D3827A4-17F4-43BE-B46C-F5AE494A6C16}"/>
                </a:ext>
              </a:extLst>
            </p:cNvPr>
            <p:cNvSpPr/>
            <p:nvPr/>
          </p:nvSpPr>
          <p:spPr>
            <a:xfrm>
              <a:off x="79248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A1B78BF-7952-44B7-8A1E-A7C66A30D92D}"/>
                </a:ext>
              </a:extLst>
            </p:cNvPr>
            <p:cNvSpPr/>
            <p:nvPr/>
          </p:nvSpPr>
          <p:spPr>
            <a:xfrm>
              <a:off x="10101395"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FDF7250-12E0-4321-AAC3-2D1326C71167}"/>
              </a:ext>
            </a:extLst>
          </p:cNvPr>
          <p:cNvGrpSpPr/>
          <p:nvPr/>
        </p:nvGrpSpPr>
        <p:grpSpPr>
          <a:xfrm>
            <a:off x="1181997" y="1171822"/>
            <a:ext cx="9828006" cy="3967480"/>
            <a:chOff x="1484866" y="1118660"/>
            <a:chExt cx="9828006" cy="3967480"/>
          </a:xfrm>
        </p:grpSpPr>
        <p:grpSp>
          <p:nvGrpSpPr>
            <p:cNvPr id="15" name="Group 14">
              <a:extLst>
                <a:ext uri="{FF2B5EF4-FFF2-40B4-BE49-F238E27FC236}">
                  <a16:creationId xmlns:a16="http://schemas.microsoft.com/office/drawing/2014/main" id="{9DED9A0B-8756-4C0A-ADA3-D4CD95B4D0A6}"/>
                </a:ext>
              </a:extLst>
            </p:cNvPr>
            <p:cNvGrpSpPr/>
            <p:nvPr/>
          </p:nvGrpSpPr>
          <p:grpSpPr>
            <a:xfrm>
              <a:off x="1484866" y="1118660"/>
              <a:ext cx="9760131" cy="3967480"/>
              <a:chOff x="1223555" y="1502001"/>
              <a:chExt cx="9760131" cy="3967480"/>
            </a:xfrm>
          </p:grpSpPr>
          <p:sp>
            <p:nvSpPr>
              <p:cNvPr id="27" name="Oval 26">
                <a:extLst>
                  <a:ext uri="{FF2B5EF4-FFF2-40B4-BE49-F238E27FC236}">
                    <a16:creationId xmlns:a16="http://schemas.microsoft.com/office/drawing/2014/main" id="{90D8F5FF-581C-4773-BE3A-B266167D79E8}"/>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848F028-78D3-41D4-80E7-CD18AD780CD6}"/>
                  </a:ext>
                </a:extLst>
              </p:cNvPr>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49051DB-C9B5-403E-8396-30204C38188B}"/>
                  </a:ext>
                </a:extLst>
              </p:cNvPr>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727B209-8047-411B-A5E8-64185C558ECB}"/>
                  </a:ext>
                </a:extLst>
              </p:cNvPr>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9596EF1-EE74-443E-8ECA-62416B528A38}"/>
                  </a:ext>
                </a:extLst>
              </p:cNvPr>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0B1B3F5-427A-49B3-BE70-294FEB8B8B48}"/>
                  </a:ext>
                </a:extLst>
              </p:cNvPr>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15FB9364-C3EB-4CFA-AD5C-FCCFA66B46C2}"/>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4A0BC7-C94F-4425-8887-068E69A4C414}"/>
                </a:ext>
              </a:extLst>
            </p:cNvPr>
            <p:cNvSpPr/>
            <p:nvPr/>
          </p:nvSpPr>
          <p:spPr>
            <a:xfrm>
              <a:off x="57404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2C3D87B-2B54-4EC7-801B-41824E8A0C44}"/>
                </a:ext>
              </a:extLst>
            </p:cNvPr>
            <p:cNvSpPr/>
            <p:nvPr/>
          </p:nvSpPr>
          <p:spPr>
            <a:xfrm>
              <a:off x="79248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83E834-3F4A-4330-88A4-DC6E23F246EA}"/>
                </a:ext>
              </a:extLst>
            </p:cNvPr>
            <p:cNvSpPr/>
            <p:nvPr/>
          </p:nvSpPr>
          <p:spPr>
            <a:xfrm>
              <a:off x="10101395"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875C3F4A-EE60-4ABD-995D-BDE53CBC44C3}"/>
              </a:ext>
            </a:extLst>
          </p:cNvPr>
          <p:cNvGrpSpPr/>
          <p:nvPr/>
        </p:nvGrpSpPr>
        <p:grpSpPr>
          <a:xfrm>
            <a:off x="1140439" y="1171822"/>
            <a:ext cx="9828006" cy="3967480"/>
            <a:chOff x="1484866" y="1118660"/>
            <a:chExt cx="9828006" cy="3967480"/>
          </a:xfrm>
        </p:grpSpPr>
        <p:grpSp>
          <p:nvGrpSpPr>
            <p:cNvPr id="37" name="Group 36">
              <a:extLst>
                <a:ext uri="{FF2B5EF4-FFF2-40B4-BE49-F238E27FC236}">
                  <a16:creationId xmlns:a16="http://schemas.microsoft.com/office/drawing/2014/main" id="{6A787180-1F44-4EAE-9986-B8E3F18DD33A}"/>
                </a:ext>
              </a:extLst>
            </p:cNvPr>
            <p:cNvGrpSpPr/>
            <p:nvPr/>
          </p:nvGrpSpPr>
          <p:grpSpPr>
            <a:xfrm>
              <a:off x="1484866" y="1118660"/>
              <a:ext cx="9760131" cy="3967480"/>
              <a:chOff x="1223555" y="1502001"/>
              <a:chExt cx="9760131" cy="3967480"/>
            </a:xfrm>
          </p:grpSpPr>
          <p:sp>
            <p:nvSpPr>
              <p:cNvPr id="42" name="Oval 41">
                <a:extLst>
                  <a:ext uri="{FF2B5EF4-FFF2-40B4-BE49-F238E27FC236}">
                    <a16:creationId xmlns:a16="http://schemas.microsoft.com/office/drawing/2014/main" id="{1BAE0CD5-1CDD-4425-B71E-11637B044A3B}"/>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5704452-B13D-4CDA-BEC7-1909B94FC666}"/>
                  </a:ext>
                </a:extLst>
              </p:cNvPr>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12CFC8F-7E8C-4965-A1D0-D9B891D13790}"/>
                  </a:ext>
                </a:extLst>
              </p:cNvPr>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0F8B3BF-5FAA-4821-934B-C93CD5C8319F}"/>
                  </a:ext>
                </a:extLst>
              </p:cNvPr>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9801E30-642E-4B63-8D82-B394E52CE232}"/>
                  </a:ext>
                </a:extLst>
              </p:cNvPr>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0F8C560-38B1-49FB-A681-8FA69A29C5AF}"/>
                  </a:ext>
                </a:extLst>
              </p:cNvPr>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a:extLst>
                <a:ext uri="{FF2B5EF4-FFF2-40B4-BE49-F238E27FC236}">
                  <a16:creationId xmlns:a16="http://schemas.microsoft.com/office/drawing/2014/main" id="{4D4652B6-AD53-476D-B153-70D553B11854}"/>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2669386-7AF5-491F-916B-74A942A6042E}"/>
                </a:ext>
              </a:extLst>
            </p:cNvPr>
            <p:cNvSpPr/>
            <p:nvPr/>
          </p:nvSpPr>
          <p:spPr>
            <a:xfrm>
              <a:off x="57404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DEFDEA9-9CBF-4B35-953B-E1EF445193C3}"/>
                </a:ext>
              </a:extLst>
            </p:cNvPr>
            <p:cNvSpPr/>
            <p:nvPr/>
          </p:nvSpPr>
          <p:spPr>
            <a:xfrm>
              <a:off x="79248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C33EBEB-EAD4-4E97-A0BE-16E7E7FAC65B}"/>
                </a:ext>
              </a:extLst>
            </p:cNvPr>
            <p:cNvSpPr/>
            <p:nvPr/>
          </p:nvSpPr>
          <p:spPr>
            <a:xfrm>
              <a:off x="10101395"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602ED0D9-0327-4C7E-9959-D73B0A1BC0FB}"/>
              </a:ext>
            </a:extLst>
          </p:cNvPr>
          <p:cNvGrpSpPr/>
          <p:nvPr/>
        </p:nvGrpSpPr>
        <p:grpSpPr>
          <a:xfrm>
            <a:off x="579485" y="4864864"/>
            <a:ext cx="3014279" cy="1355182"/>
            <a:chOff x="1484866" y="1118660"/>
            <a:chExt cx="9828006" cy="3967480"/>
          </a:xfrm>
        </p:grpSpPr>
        <p:grpSp>
          <p:nvGrpSpPr>
            <p:cNvPr id="49" name="Group 48">
              <a:extLst>
                <a:ext uri="{FF2B5EF4-FFF2-40B4-BE49-F238E27FC236}">
                  <a16:creationId xmlns:a16="http://schemas.microsoft.com/office/drawing/2014/main" id="{FCE1BB04-5FD8-4785-BC7D-F7EED3BD340C}"/>
                </a:ext>
              </a:extLst>
            </p:cNvPr>
            <p:cNvGrpSpPr/>
            <p:nvPr/>
          </p:nvGrpSpPr>
          <p:grpSpPr>
            <a:xfrm>
              <a:off x="1484866" y="1118660"/>
              <a:ext cx="9760131" cy="3967480"/>
              <a:chOff x="1223555" y="1502001"/>
              <a:chExt cx="9760131" cy="3967480"/>
            </a:xfrm>
          </p:grpSpPr>
          <p:sp>
            <p:nvSpPr>
              <p:cNvPr id="54" name="Oval 53">
                <a:extLst>
                  <a:ext uri="{FF2B5EF4-FFF2-40B4-BE49-F238E27FC236}">
                    <a16:creationId xmlns:a16="http://schemas.microsoft.com/office/drawing/2014/main" id="{9F8DC793-E8ED-4B28-BF9E-EF6250F07F70}"/>
                  </a:ext>
                </a:extLst>
              </p:cNvPr>
              <p:cNvSpPr/>
              <p:nvPr/>
            </p:nvSpPr>
            <p:spPr>
              <a:xfrm>
                <a:off x="54791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D8A22CB-3EA5-42CB-BC94-623575679F04}"/>
                  </a:ext>
                </a:extLst>
              </p:cNvPr>
              <p:cNvSpPr/>
              <p:nvPr/>
            </p:nvSpPr>
            <p:spPr>
              <a:xfrm>
                <a:off x="338400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5E002C6-3329-4261-83F5-AB31E75ACEF0}"/>
                  </a:ext>
                </a:extLst>
              </p:cNvPr>
              <p:cNvSpPr/>
              <p:nvPr/>
            </p:nvSpPr>
            <p:spPr>
              <a:xfrm>
                <a:off x="1296126"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D962E88-C083-42FD-8B10-976AC64AE962}"/>
                  </a:ext>
                </a:extLst>
              </p:cNvPr>
              <p:cNvSpPr/>
              <p:nvPr/>
            </p:nvSpPr>
            <p:spPr>
              <a:xfrm>
                <a:off x="7663543"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4FB94F5-291C-4D20-B036-6E6B5D3C1228}"/>
                  </a:ext>
                </a:extLst>
              </p:cNvPr>
              <p:cNvSpPr/>
              <p:nvPr/>
            </p:nvSpPr>
            <p:spPr>
              <a:xfrm>
                <a:off x="9749972" y="1502001"/>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3B69DAA-A554-4D2F-8FC3-948F7165C820}"/>
                  </a:ext>
                </a:extLst>
              </p:cNvPr>
              <p:cNvSpPr/>
              <p:nvPr/>
            </p:nvSpPr>
            <p:spPr>
              <a:xfrm>
                <a:off x="1223555" y="4221253"/>
                <a:ext cx="1233714" cy="12482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ABC30D60-74C8-429E-BFF3-F1F5E36CAA16}"/>
                </a:ext>
              </a:extLst>
            </p:cNvPr>
            <p:cNvSpPr/>
            <p:nvPr/>
          </p:nvSpPr>
          <p:spPr>
            <a:xfrm>
              <a:off x="3645317"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402A52D-54E5-466E-B207-022945413F2A}"/>
                </a:ext>
              </a:extLst>
            </p:cNvPr>
            <p:cNvSpPr/>
            <p:nvPr/>
          </p:nvSpPr>
          <p:spPr>
            <a:xfrm>
              <a:off x="57404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31A0A0F-F1F2-443C-B2AB-EAEFCE0307D6}"/>
                </a:ext>
              </a:extLst>
            </p:cNvPr>
            <p:cNvSpPr/>
            <p:nvPr/>
          </p:nvSpPr>
          <p:spPr>
            <a:xfrm>
              <a:off x="7924854"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85F457F-53B7-424C-ADE7-ECB5AE04F168}"/>
                </a:ext>
              </a:extLst>
            </p:cNvPr>
            <p:cNvSpPr/>
            <p:nvPr/>
          </p:nvSpPr>
          <p:spPr>
            <a:xfrm>
              <a:off x="10101395" y="3837912"/>
              <a:ext cx="1211477" cy="12482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74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5841438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025" y="4137115"/>
            <a:ext cx="971550" cy="2524125"/>
          </a:xfrm>
          <a:prstGeom prst="rect">
            <a:avLst/>
          </a:prstGeom>
        </p:spPr>
      </p:pic>
      <p:grpSp>
        <p:nvGrpSpPr>
          <p:cNvPr id="13" name="Group 12"/>
          <p:cNvGrpSpPr/>
          <p:nvPr/>
        </p:nvGrpSpPr>
        <p:grpSpPr>
          <a:xfrm>
            <a:off x="4386580" y="290512"/>
            <a:ext cx="3020060" cy="6053138"/>
            <a:chOff x="4855210" y="530542"/>
            <a:chExt cx="2574290" cy="5493385"/>
          </a:xfrm>
        </p:grpSpPr>
        <p:sp>
          <p:nvSpPr>
            <p:cNvPr id="3" name="Oval 2"/>
            <p:cNvSpPr/>
            <p:nvPr/>
          </p:nvSpPr>
          <p:spPr>
            <a:xfrm>
              <a:off x="4855210" y="514207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855210" y="3996213"/>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55210" y="2840671"/>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55210" y="1596390"/>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55210" y="53054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97320" y="515080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97320" y="3995737"/>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97320" y="284067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97320" y="1685607"/>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74460" y="53054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359761" y="280893"/>
            <a:ext cx="3020060" cy="6053138"/>
            <a:chOff x="4855210" y="530542"/>
            <a:chExt cx="2574290" cy="5493385"/>
          </a:xfrm>
        </p:grpSpPr>
        <p:sp>
          <p:nvSpPr>
            <p:cNvPr id="15" name="Oval 14"/>
            <p:cNvSpPr/>
            <p:nvPr/>
          </p:nvSpPr>
          <p:spPr>
            <a:xfrm>
              <a:off x="4855210" y="514207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55210" y="3996213"/>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55210" y="2840671"/>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210" y="1596390"/>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55210" y="53054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497320" y="515080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97320" y="3995737"/>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497320" y="284067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497320" y="1685607"/>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474460" y="53054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368914" y="290512"/>
            <a:ext cx="3020060" cy="6053138"/>
            <a:chOff x="4855210" y="530542"/>
            <a:chExt cx="2574290" cy="5493385"/>
          </a:xfrm>
        </p:grpSpPr>
        <p:sp>
          <p:nvSpPr>
            <p:cNvPr id="26" name="Oval 25"/>
            <p:cNvSpPr/>
            <p:nvPr/>
          </p:nvSpPr>
          <p:spPr>
            <a:xfrm>
              <a:off x="4855210" y="514207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55210" y="3996213"/>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55210" y="2840671"/>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855210" y="1596390"/>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855210" y="53054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497320" y="515080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497320" y="3995737"/>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497320" y="284067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497320" y="1685607"/>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474460" y="530542"/>
              <a:ext cx="932180" cy="8731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125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954384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57288194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71270" y="373380"/>
            <a:ext cx="9921082" cy="6156960"/>
            <a:chOff x="1271270" y="373380"/>
            <a:chExt cx="9921082" cy="6156960"/>
          </a:xfrm>
        </p:grpSpPr>
        <p:grpSp>
          <p:nvGrpSpPr>
            <p:cNvPr id="18" name="Group 17"/>
            <p:cNvGrpSpPr/>
            <p:nvPr/>
          </p:nvGrpSpPr>
          <p:grpSpPr>
            <a:xfrm>
              <a:off x="8366939" y="3770595"/>
              <a:ext cx="2825413" cy="2759745"/>
              <a:chOff x="7565706" y="2525713"/>
              <a:chExt cx="3232786" cy="3452177"/>
            </a:xfrm>
          </p:grpSpPr>
          <p:sp>
            <p:nvSpPr>
              <p:cNvPr id="8" name="Oval 7"/>
              <p:cNvSpPr/>
              <p:nvPr/>
            </p:nvSpPr>
            <p:spPr>
              <a:xfrm>
                <a:off x="7565706" y="492188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741217" y="493331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683942" y="367982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56570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74121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271270" y="373380"/>
              <a:ext cx="2825413" cy="2759745"/>
              <a:chOff x="2736055" y="327026"/>
              <a:chExt cx="3232786" cy="3452177"/>
            </a:xfrm>
          </p:grpSpPr>
          <p:sp>
            <p:nvSpPr>
              <p:cNvPr id="13" name="Oval 12"/>
              <p:cNvSpPr/>
              <p:nvPr/>
            </p:nvSpPr>
            <p:spPr>
              <a:xfrm>
                <a:off x="2736055" y="272319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11566" y="273462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54291" y="148113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3605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91156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1271270" y="373380"/>
            <a:ext cx="9921082" cy="6156960"/>
            <a:chOff x="1271270" y="373380"/>
            <a:chExt cx="9921082" cy="6156960"/>
          </a:xfrm>
        </p:grpSpPr>
        <p:grpSp>
          <p:nvGrpSpPr>
            <p:cNvPr id="34" name="Group 33"/>
            <p:cNvGrpSpPr/>
            <p:nvPr/>
          </p:nvGrpSpPr>
          <p:grpSpPr>
            <a:xfrm>
              <a:off x="8366939" y="3770595"/>
              <a:ext cx="2825413" cy="2759745"/>
              <a:chOff x="7565706" y="2525713"/>
              <a:chExt cx="3232786" cy="3452177"/>
            </a:xfrm>
          </p:grpSpPr>
          <p:sp>
            <p:nvSpPr>
              <p:cNvPr id="41" name="Oval 40"/>
              <p:cNvSpPr/>
              <p:nvPr/>
            </p:nvSpPr>
            <p:spPr>
              <a:xfrm>
                <a:off x="7565706" y="492188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741217" y="493331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683942" y="367982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56570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74121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1271270" y="373380"/>
              <a:ext cx="2825413" cy="2759745"/>
              <a:chOff x="2736055" y="327026"/>
              <a:chExt cx="3232786" cy="3452177"/>
            </a:xfrm>
          </p:grpSpPr>
          <p:sp>
            <p:nvSpPr>
              <p:cNvPr id="36" name="Oval 35"/>
              <p:cNvSpPr/>
              <p:nvPr/>
            </p:nvSpPr>
            <p:spPr>
              <a:xfrm>
                <a:off x="2736055" y="272319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911566" y="273462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54291" y="148113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73605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91156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1271270" y="418888"/>
            <a:ext cx="9921082" cy="6156960"/>
            <a:chOff x="1271270" y="373380"/>
            <a:chExt cx="9921082" cy="6156960"/>
          </a:xfrm>
        </p:grpSpPr>
        <p:grpSp>
          <p:nvGrpSpPr>
            <p:cNvPr id="47" name="Group 46"/>
            <p:cNvGrpSpPr/>
            <p:nvPr/>
          </p:nvGrpSpPr>
          <p:grpSpPr>
            <a:xfrm>
              <a:off x="8366939" y="3770595"/>
              <a:ext cx="2825413" cy="2759745"/>
              <a:chOff x="7565706" y="2525713"/>
              <a:chExt cx="3232786" cy="3452177"/>
            </a:xfrm>
          </p:grpSpPr>
          <p:sp>
            <p:nvSpPr>
              <p:cNvPr id="54" name="Oval 53"/>
              <p:cNvSpPr/>
              <p:nvPr/>
            </p:nvSpPr>
            <p:spPr>
              <a:xfrm>
                <a:off x="7565706" y="492188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741217" y="493331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683942" y="367982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56570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74121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1271270" y="373380"/>
              <a:ext cx="2825413" cy="2759745"/>
              <a:chOff x="2736055" y="327026"/>
              <a:chExt cx="3232786" cy="3452177"/>
            </a:xfrm>
          </p:grpSpPr>
          <p:sp>
            <p:nvSpPr>
              <p:cNvPr id="49" name="Oval 48"/>
              <p:cNvSpPr/>
              <p:nvPr/>
            </p:nvSpPr>
            <p:spPr>
              <a:xfrm>
                <a:off x="2736055" y="272319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911566" y="273462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854291" y="148113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73605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91156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p:cNvGrpSpPr/>
          <p:nvPr/>
        </p:nvGrpSpPr>
        <p:grpSpPr>
          <a:xfrm>
            <a:off x="249058" y="4446113"/>
            <a:ext cx="3999072" cy="2255335"/>
            <a:chOff x="1271270" y="373380"/>
            <a:chExt cx="9921082" cy="6156960"/>
          </a:xfrm>
        </p:grpSpPr>
        <p:grpSp>
          <p:nvGrpSpPr>
            <p:cNvPr id="60" name="Group 59"/>
            <p:cNvGrpSpPr/>
            <p:nvPr/>
          </p:nvGrpSpPr>
          <p:grpSpPr>
            <a:xfrm>
              <a:off x="8366939" y="3770595"/>
              <a:ext cx="2825413" cy="2759745"/>
              <a:chOff x="7565706" y="2525713"/>
              <a:chExt cx="3232786" cy="3452177"/>
            </a:xfrm>
          </p:grpSpPr>
          <p:sp>
            <p:nvSpPr>
              <p:cNvPr id="67" name="Oval 66"/>
              <p:cNvSpPr/>
              <p:nvPr/>
            </p:nvSpPr>
            <p:spPr>
              <a:xfrm>
                <a:off x="7565706" y="492188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9741217" y="493331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683942" y="367982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56570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974121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1271270" y="373380"/>
              <a:ext cx="2825413" cy="2759745"/>
              <a:chOff x="2736055" y="327026"/>
              <a:chExt cx="3232786" cy="3452177"/>
            </a:xfrm>
          </p:grpSpPr>
          <p:sp>
            <p:nvSpPr>
              <p:cNvPr id="62" name="Oval 61"/>
              <p:cNvSpPr/>
              <p:nvPr/>
            </p:nvSpPr>
            <p:spPr>
              <a:xfrm>
                <a:off x="2736055" y="272319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911566" y="273462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54291" y="148113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73605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91156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8103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3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93324385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871537" y="1125309"/>
            <a:ext cx="10448926" cy="4795658"/>
            <a:chOff x="871536" y="1125308"/>
            <a:chExt cx="10448926" cy="4795658"/>
          </a:xfrm>
        </p:grpSpPr>
        <p:sp>
          <p:nvSpPr>
            <p:cNvPr id="6" name="Oval 5"/>
            <p:cNvSpPr/>
            <p:nvPr/>
          </p:nvSpPr>
          <p:spPr>
            <a:xfrm>
              <a:off x="871537" y="112530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13880" y="112530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757080" y="1125308"/>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985147" y="112530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23782" y="2807516"/>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310107" y="2804885"/>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57080" y="454296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964055" y="4536163"/>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71536" y="4672737"/>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13880" y="4672736"/>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871538" y="1125308"/>
            <a:ext cx="10448926" cy="4795658"/>
            <a:chOff x="871536" y="1125308"/>
            <a:chExt cx="10448926" cy="4795658"/>
          </a:xfrm>
        </p:grpSpPr>
        <p:sp>
          <p:nvSpPr>
            <p:cNvPr id="20" name="Oval 19"/>
            <p:cNvSpPr/>
            <p:nvPr/>
          </p:nvSpPr>
          <p:spPr>
            <a:xfrm>
              <a:off x="871537" y="112530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013880" y="112530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757080" y="1125308"/>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985147" y="112530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423782" y="2807516"/>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310107" y="2804885"/>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757080" y="454296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964055" y="4536163"/>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71536" y="4672737"/>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13880" y="4672736"/>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879478" y="1186202"/>
            <a:ext cx="10448926" cy="4795658"/>
            <a:chOff x="871536" y="1125308"/>
            <a:chExt cx="10448926" cy="4795658"/>
          </a:xfrm>
        </p:grpSpPr>
        <p:sp>
          <p:nvSpPr>
            <p:cNvPr id="31" name="Oval 30"/>
            <p:cNvSpPr/>
            <p:nvPr/>
          </p:nvSpPr>
          <p:spPr>
            <a:xfrm>
              <a:off x="871537" y="112530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013880" y="112530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757080" y="1125308"/>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985147" y="112530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423782" y="2807516"/>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310107" y="2804885"/>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757080" y="454296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964055" y="4536163"/>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1536" y="4672737"/>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013880" y="4672736"/>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386572" y="5027611"/>
            <a:ext cx="3380467" cy="1527176"/>
            <a:chOff x="871536" y="1125308"/>
            <a:chExt cx="10448926" cy="4795658"/>
          </a:xfrm>
        </p:grpSpPr>
        <p:sp>
          <p:nvSpPr>
            <p:cNvPr id="42" name="Oval 41"/>
            <p:cNvSpPr/>
            <p:nvPr/>
          </p:nvSpPr>
          <p:spPr>
            <a:xfrm>
              <a:off x="871537" y="112530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013880" y="112530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757080" y="1125308"/>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985147" y="112530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423782" y="2807516"/>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10107" y="2804885"/>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757080" y="4542969"/>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964055" y="4536163"/>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71536" y="4672737"/>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013880" y="4672736"/>
              <a:ext cx="1335315"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402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31572601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63290" y="259080"/>
            <a:ext cx="4726782" cy="5966460"/>
            <a:chOff x="3417570" y="411480"/>
            <a:chExt cx="4726782" cy="5966460"/>
          </a:xfrm>
        </p:grpSpPr>
        <p:grpSp>
          <p:nvGrpSpPr>
            <p:cNvPr id="18" name="Group 17"/>
            <p:cNvGrpSpPr/>
            <p:nvPr/>
          </p:nvGrpSpPr>
          <p:grpSpPr>
            <a:xfrm>
              <a:off x="5318939" y="3618195"/>
              <a:ext cx="2825413" cy="2759745"/>
              <a:chOff x="7565706" y="2525713"/>
              <a:chExt cx="3232786" cy="3452177"/>
            </a:xfrm>
          </p:grpSpPr>
          <p:sp>
            <p:nvSpPr>
              <p:cNvPr id="8" name="Oval 7"/>
              <p:cNvSpPr/>
              <p:nvPr/>
            </p:nvSpPr>
            <p:spPr>
              <a:xfrm>
                <a:off x="7565706" y="492188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741217" y="493331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683942" y="367982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56570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74121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417570" y="411480"/>
              <a:ext cx="2825413" cy="2759745"/>
              <a:chOff x="2736055" y="327026"/>
              <a:chExt cx="3232786" cy="3452177"/>
            </a:xfrm>
          </p:grpSpPr>
          <p:sp>
            <p:nvSpPr>
              <p:cNvPr id="13" name="Oval 12"/>
              <p:cNvSpPr/>
              <p:nvPr/>
            </p:nvSpPr>
            <p:spPr>
              <a:xfrm>
                <a:off x="2736055" y="272319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11566" y="273462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54291" y="148113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3605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91156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3463290" y="259080"/>
            <a:ext cx="4726782" cy="5966460"/>
            <a:chOff x="3417570" y="411480"/>
            <a:chExt cx="4726782" cy="5966460"/>
          </a:xfrm>
        </p:grpSpPr>
        <p:grpSp>
          <p:nvGrpSpPr>
            <p:cNvPr id="21" name="Group 20"/>
            <p:cNvGrpSpPr/>
            <p:nvPr/>
          </p:nvGrpSpPr>
          <p:grpSpPr>
            <a:xfrm>
              <a:off x="5318939" y="3618195"/>
              <a:ext cx="2825413" cy="2759745"/>
              <a:chOff x="7565706" y="2525713"/>
              <a:chExt cx="3232786" cy="3452177"/>
            </a:xfrm>
          </p:grpSpPr>
          <p:sp>
            <p:nvSpPr>
              <p:cNvPr id="28" name="Oval 27"/>
              <p:cNvSpPr/>
              <p:nvPr/>
            </p:nvSpPr>
            <p:spPr>
              <a:xfrm>
                <a:off x="7565706" y="492188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741217" y="493331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683942" y="367982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56570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74121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417570" y="411480"/>
              <a:ext cx="2825413" cy="2759745"/>
              <a:chOff x="2736055" y="327026"/>
              <a:chExt cx="3232786" cy="3452177"/>
            </a:xfrm>
          </p:grpSpPr>
          <p:sp>
            <p:nvSpPr>
              <p:cNvPr id="23" name="Oval 22"/>
              <p:cNvSpPr/>
              <p:nvPr/>
            </p:nvSpPr>
            <p:spPr>
              <a:xfrm>
                <a:off x="2736055" y="272319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911566" y="273462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54291" y="148113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3605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91156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3463290" y="307971"/>
            <a:ext cx="4726782" cy="5966460"/>
            <a:chOff x="3417570" y="411480"/>
            <a:chExt cx="4726782" cy="5966460"/>
          </a:xfrm>
        </p:grpSpPr>
        <p:grpSp>
          <p:nvGrpSpPr>
            <p:cNvPr id="34" name="Group 33"/>
            <p:cNvGrpSpPr/>
            <p:nvPr/>
          </p:nvGrpSpPr>
          <p:grpSpPr>
            <a:xfrm>
              <a:off x="5318939" y="3618195"/>
              <a:ext cx="2825413" cy="2759745"/>
              <a:chOff x="7565706" y="2525713"/>
              <a:chExt cx="3232786" cy="3452177"/>
            </a:xfrm>
          </p:grpSpPr>
          <p:sp>
            <p:nvSpPr>
              <p:cNvPr id="41" name="Oval 40"/>
              <p:cNvSpPr/>
              <p:nvPr/>
            </p:nvSpPr>
            <p:spPr>
              <a:xfrm>
                <a:off x="7565706" y="492188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741217" y="493331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683942" y="367982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56570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74121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3417570" y="411480"/>
              <a:ext cx="2825413" cy="2759745"/>
              <a:chOff x="2736055" y="327026"/>
              <a:chExt cx="3232786" cy="3452177"/>
            </a:xfrm>
          </p:grpSpPr>
          <p:sp>
            <p:nvSpPr>
              <p:cNvPr id="36" name="Oval 35"/>
              <p:cNvSpPr/>
              <p:nvPr/>
            </p:nvSpPr>
            <p:spPr>
              <a:xfrm>
                <a:off x="2736055" y="272319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911566" y="273462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54291" y="148113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73605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91156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274320" y="4617720"/>
            <a:ext cx="1880712" cy="2062464"/>
            <a:chOff x="3417570" y="411480"/>
            <a:chExt cx="4726782" cy="5966460"/>
          </a:xfrm>
        </p:grpSpPr>
        <p:grpSp>
          <p:nvGrpSpPr>
            <p:cNvPr id="47" name="Group 46"/>
            <p:cNvGrpSpPr/>
            <p:nvPr/>
          </p:nvGrpSpPr>
          <p:grpSpPr>
            <a:xfrm>
              <a:off x="5318939" y="3618195"/>
              <a:ext cx="2825413" cy="2759745"/>
              <a:chOff x="7565706" y="2525713"/>
              <a:chExt cx="3232786" cy="3452177"/>
            </a:xfrm>
          </p:grpSpPr>
          <p:sp>
            <p:nvSpPr>
              <p:cNvPr id="54" name="Oval 53"/>
              <p:cNvSpPr/>
              <p:nvPr/>
            </p:nvSpPr>
            <p:spPr>
              <a:xfrm>
                <a:off x="7565706" y="492188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741217" y="493331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683942" y="3679825"/>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56570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741217" y="2525713"/>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3417570" y="411480"/>
              <a:ext cx="2825413" cy="2759745"/>
              <a:chOff x="2736055" y="327026"/>
              <a:chExt cx="3232786" cy="3452177"/>
            </a:xfrm>
          </p:grpSpPr>
          <p:sp>
            <p:nvSpPr>
              <p:cNvPr id="49" name="Oval 48"/>
              <p:cNvSpPr/>
              <p:nvPr/>
            </p:nvSpPr>
            <p:spPr>
              <a:xfrm>
                <a:off x="2736055" y="272319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911566" y="273462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854291" y="1481138"/>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73605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911566" y="327026"/>
                <a:ext cx="1057275"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2622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62600149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943100" y="525780"/>
            <a:ext cx="8546806" cy="5241606"/>
            <a:chOff x="2312964" y="211137"/>
            <a:chExt cx="7327606" cy="5213350"/>
          </a:xfrm>
        </p:grpSpPr>
        <p:grpSp>
          <p:nvGrpSpPr>
            <p:cNvPr id="8" name="Group 7"/>
            <p:cNvGrpSpPr/>
            <p:nvPr/>
          </p:nvGrpSpPr>
          <p:grpSpPr>
            <a:xfrm>
              <a:off x="7406640" y="1728152"/>
              <a:ext cx="2233930" cy="3696335"/>
              <a:chOff x="6954520" y="1195705"/>
              <a:chExt cx="3314700" cy="5082540"/>
            </a:xfrm>
          </p:grpSpPr>
          <p:sp>
            <p:nvSpPr>
              <p:cNvPr id="3" name="Oval 2"/>
              <p:cNvSpPr/>
              <p:nvPr/>
            </p:nvSpPr>
            <p:spPr>
              <a:xfrm>
                <a:off x="7971790" y="11957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0119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9545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927465" y="3126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954520" y="31997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rot="10800000">
              <a:off x="2312964" y="211137"/>
              <a:ext cx="2233930" cy="3696335"/>
              <a:chOff x="6954520" y="1195705"/>
              <a:chExt cx="3314700" cy="5082540"/>
            </a:xfrm>
          </p:grpSpPr>
          <p:sp>
            <p:nvSpPr>
              <p:cNvPr id="10" name="Oval 9"/>
              <p:cNvSpPr/>
              <p:nvPr/>
            </p:nvSpPr>
            <p:spPr>
              <a:xfrm>
                <a:off x="7971790" y="11957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0119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9545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27465" y="3126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954520" y="31997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1943100" y="525780"/>
            <a:ext cx="8546806" cy="5241606"/>
            <a:chOff x="2312964" y="211137"/>
            <a:chExt cx="7327606" cy="5213350"/>
          </a:xfrm>
        </p:grpSpPr>
        <p:grpSp>
          <p:nvGrpSpPr>
            <p:cNvPr id="17" name="Group 16"/>
            <p:cNvGrpSpPr/>
            <p:nvPr/>
          </p:nvGrpSpPr>
          <p:grpSpPr>
            <a:xfrm>
              <a:off x="7406640" y="1728152"/>
              <a:ext cx="2233930" cy="3696335"/>
              <a:chOff x="6954520" y="1195705"/>
              <a:chExt cx="3314700" cy="5082540"/>
            </a:xfrm>
          </p:grpSpPr>
          <p:sp>
            <p:nvSpPr>
              <p:cNvPr id="24" name="Oval 23"/>
              <p:cNvSpPr/>
              <p:nvPr/>
            </p:nvSpPr>
            <p:spPr>
              <a:xfrm>
                <a:off x="7971790" y="11957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0119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545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927465" y="3126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954520" y="31997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0800000">
              <a:off x="2312964" y="211137"/>
              <a:ext cx="2233930" cy="3696335"/>
              <a:chOff x="6954520" y="1195705"/>
              <a:chExt cx="3314700" cy="5082540"/>
            </a:xfrm>
          </p:grpSpPr>
          <p:sp>
            <p:nvSpPr>
              <p:cNvPr id="19" name="Oval 18"/>
              <p:cNvSpPr/>
              <p:nvPr/>
            </p:nvSpPr>
            <p:spPr>
              <a:xfrm>
                <a:off x="7971790" y="11957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0119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545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927465" y="3126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954520" y="31997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1943100" y="525779"/>
            <a:ext cx="8546806" cy="5241606"/>
            <a:chOff x="2312964" y="211137"/>
            <a:chExt cx="7327606" cy="5213350"/>
          </a:xfrm>
        </p:grpSpPr>
        <p:grpSp>
          <p:nvGrpSpPr>
            <p:cNvPr id="30" name="Group 29"/>
            <p:cNvGrpSpPr/>
            <p:nvPr/>
          </p:nvGrpSpPr>
          <p:grpSpPr>
            <a:xfrm>
              <a:off x="7406640" y="1728152"/>
              <a:ext cx="2233930" cy="3696335"/>
              <a:chOff x="6954520" y="1195705"/>
              <a:chExt cx="3314700" cy="5082540"/>
            </a:xfrm>
          </p:grpSpPr>
          <p:sp>
            <p:nvSpPr>
              <p:cNvPr id="37" name="Oval 36"/>
              <p:cNvSpPr/>
              <p:nvPr/>
            </p:nvSpPr>
            <p:spPr>
              <a:xfrm>
                <a:off x="7971790" y="11957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0119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9545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927465" y="3126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954520" y="31997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10800000">
              <a:off x="2312964" y="211137"/>
              <a:ext cx="2233930" cy="3696335"/>
              <a:chOff x="6954520" y="1195705"/>
              <a:chExt cx="3314700" cy="5082540"/>
            </a:xfrm>
          </p:grpSpPr>
          <p:sp>
            <p:nvSpPr>
              <p:cNvPr id="32" name="Oval 31"/>
              <p:cNvSpPr/>
              <p:nvPr/>
            </p:nvSpPr>
            <p:spPr>
              <a:xfrm>
                <a:off x="7971790" y="11957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0119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9545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927465" y="3126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954520" y="31997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467723" y="4469163"/>
            <a:ext cx="3631906" cy="2151990"/>
            <a:chOff x="2312964" y="211137"/>
            <a:chExt cx="7327606" cy="5213350"/>
          </a:xfrm>
        </p:grpSpPr>
        <p:grpSp>
          <p:nvGrpSpPr>
            <p:cNvPr id="43" name="Group 42"/>
            <p:cNvGrpSpPr/>
            <p:nvPr/>
          </p:nvGrpSpPr>
          <p:grpSpPr>
            <a:xfrm>
              <a:off x="7406640" y="1728152"/>
              <a:ext cx="2233930" cy="3696335"/>
              <a:chOff x="6954520" y="1195705"/>
              <a:chExt cx="3314700" cy="5082540"/>
            </a:xfrm>
          </p:grpSpPr>
          <p:sp>
            <p:nvSpPr>
              <p:cNvPr id="50" name="Oval 49"/>
              <p:cNvSpPr/>
              <p:nvPr/>
            </p:nvSpPr>
            <p:spPr>
              <a:xfrm>
                <a:off x="7971790" y="11957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90119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9545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927465" y="3126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954520" y="31997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10800000">
              <a:off x="2312964" y="211137"/>
              <a:ext cx="2233930" cy="3696335"/>
              <a:chOff x="6954520" y="1195705"/>
              <a:chExt cx="3314700" cy="5082540"/>
            </a:xfrm>
          </p:grpSpPr>
          <p:sp>
            <p:nvSpPr>
              <p:cNvPr id="45" name="Oval 44"/>
              <p:cNvSpPr/>
              <p:nvPr/>
            </p:nvSpPr>
            <p:spPr>
              <a:xfrm>
                <a:off x="7971790" y="11957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0119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954520" y="49752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927465" y="31267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954520" y="31997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581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55964108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228</a:t>
            </a:fld>
            <a:endParaRPr lang="en-US"/>
          </a:p>
        </p:txBody>
      </p:sp>
      <p:grpSp>
        <p:nvGrpSpPr>
          <p:cNvPr id="4" name="Group 3"/>
          <p:cNvGrpSpPr/>
          <p:nvPr/>
        </p:nvGrpSpPr>
        <p:grpSpPr>
          <a:xfrm>
            <a:off x="1431649" y="1114389"/>
            <a:ext cx="9514830" cy="4355813"/>
            <a:chOff x="1605070" y="799079"/>
            <a:chExt cx="9514830" cy="4355813"/>
          </a:xfrm>
        </p:grpSpPr>
        <p:sp>
          <p:nvSpPr>
            <p:cNvPr id="21" name="Oval 20"/>
            <p:cNvSpPr/>
            <p:nvPr/>
          </p:nvSpPr>
          <p:spPr>
            <a:xfrm>
              <a:off x="1605071" y="799081"/>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605070" y="233499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600349" y="799080"/>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600348" y="2334998"/>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600347" y="391185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40320" y="81654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744541" y="799079"/>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525341" y="2334996"/>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440320" y="391185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744541" y="3853754"/>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431650" y="1208686"/>
            <a:ext cx="9514830" cy="4355813"/>
            <a:chOff x="1605070" y="799079"/>
            <a:chExt cx="9514830" cy="4355813"/>
          </a:xfrm>
        </p:grpSpPr>
        <p:sp>
          <p:nvSpPr>
            <p:cNvPr id="15" name="Oval 14"/>
            <p:cNvSpPr/>
            <p:nvPr/>
          </p:nvSpPr>
          <p:spPr>
            <a:xfrm>
              <a:off x="1605071" y="799081"/>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05070" y="233499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600349" y="799080"/>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600348" y="2334998"/>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600347" y="391185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40320" y="81654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744541" y="799079"/>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525341" y="2334996"/>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440320" y="391185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744541" y="3853754"/>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1431651" y="1114389"/>
            <a:ext cx="9514830" cy="4355813"/>
            <a:chOff x="1605070" y="799079"/>
            <a:chExt cx="9514830" cy="4355813"/>
          </a:xfrm>
        </p:grpSpPr>
        <p:sp>
          <p:nvSpPr>
            <p:cNvPr id="36" name="Oval 35"/>
            <p:cNvSpPr/>
            <p:nvPr/>
          </p:nvSpPr>
          <p:spPr>
            <a:xfrm>
              <a:off x="1605071" y="799081"/>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5070" y="233499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600349" y="799080"/>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600348" y="2334998"/>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600347" y="391185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440320" y="81654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744541" y="799079"/>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525341" y="2334996"/>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440320" y="391185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744541" y="3853754"/>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236757" y="5009744"/>
            <a:ext cx="2991901" cy="1711774"/>
            <a:chOff x="1605070" y="799079"/>
            <a:chExt cx="9514830" cy="4355813"/>
          </a:xfrm>
        </p:grpSpPr>
        <p:sp>
          <p:nvSpPr>
            <p:cNvPr id="47" name="Oval 46"/>
            <p:cNvSpPr/>
            <p:nvPr/>
          </p:nvSpPr>
          <p:spPr>
            <a:xfrm>
              <a:off x="1605071" y="799081"/>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605070" y="233499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00349" y="799080"/>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600348" y="2334998"/>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600347" y="391185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440320" y="81654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744541" y="799079"/>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525341" y="2334996"/>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440320" y="3911857"/>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744541" y="3853754"/>
              <a:ext cx="1375359" cy="12430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660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058594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43350" y="1618615"/>
            <a:ext cx="3821906" cy="3131820"/>
            <a:chOff x="247650" y="94615"/>
            <a:chExt cx="3821906" cy="3131820"/>
          </a:xfrm>
        </p:grpSpPr>
        <p:sp>
          <p:nvSpPr>
            <p:cNvPr id="3" name="Oval 2"/>
            <p:cNvSpPr/>
            <p:nvPr/>
          </p:nvSpPr>
          <p:spPr>
            <a:xfrm>
              <a:off x="2812256"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47650"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04950" y="94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943350" y="1618615"/>
            <a:ext cx="3821906" cy="3131820"/>
            <a:chOff x="247650" y="94615"/>
            <a:chExt cx="3821906" cy="3131820"/>
          </a:xfrm>
        </p:grpSpPr>
        <p:sp>
          <p:nvSpPr>
            <p:cNvPr id="11" name="Oval 10"/>
            <p:cNvSpPr/>
            <p:nvPr/>
          </p:nvSpPr>
          <p:spPr>
            <a:xfrm>
              <a:off x="2812256"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47650"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04950" y="94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943350" y="1618615"/>
            <a:ext cx="3821906" cy="3131820"/>
            <a:chOff x="247650" y="94615"/>
            <a:chExt cx="3821906" cy="3131820"/>
          </a:xfrm>
        </p:grpSpPr>
        <p:sp>
          <p:nvSpPr>
            <p:cNvPr id="15" name="Oval 14"/>
            <p:cNvSpPr/>
            <p:nvPr/>
          </p:nvSpPr>
          <p:spPr>
            <a:xfrm>
              <a:off x="2812256"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47650"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504950" y="94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20053" y="4864735"/>
            <a:ext cx="1913096" cy="1676400"/>
            <a:chOff x="247650" y="94615"/>
            <a:chExt cx="3821906" cy="3131820"/>
          </a:xfrm>
        </p:grpSpPr>
        <p:sp>
          <p:nvSpPr>
            <p:cNvPr id="19" name="Oval 18"/>
            <p:cNvSpPr/>
            <p:nvPr/>
          </p:nvSpPr>
          <p:spPr>
            <a:xfrm>
              <a:off x="2812256"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7650"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504950" y="94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452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480460" y="827311"/>
            <a:ext cx="9180286" cy="5203375"/>
            <a:chOff x="1480460" y="812803"/>
            <a:chExt cx="9180286" cy="5203375"/>
          </a:xfrm>
        </p:grpSpPr>
        <p:sp>
          <p:nvSpPr>
            <p:cNvPr id="6" name="Oval 5"/>
            <p:cNvSpPr/>
            <p:nvPr/>
          </p:nvSpPr>
          <p:spPr>
            <a:xfrm>
              <a:off x="1480460" y="812804"/>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3" y="812804"/>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28974" y="812803"/>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480460" y="2826657"/>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14803" y="2826656"/>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828974" y="2826655"/>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412518" y="2826654"/>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80460" y="4811490"/>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14803" y="4811493"/>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828974" y="4811493"/>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480460" y="841819"/>
            <a:ext cx="9180286" cy="5203375"/>
            <a:chOff x="1480460" y="812803"/>
            <a:chExt cx="9180286" cy="5203375"/>
          </a:xfrm>
        </p:grpSpPr>
        <p:sp>
          <p:nvSpPr>
            <p:cNvPr id="18" name="Oval 17"/>
            <p:cNvSpPr/>
            <p:nvPr/>
          </p:nvSpPr>
          <p:spPr>
            <a:xfrm>
              <a:off x="1480460" y="812804"/>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14803" y="812804"/>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828974" y="812803"/>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80460" y="2826657"/>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14803" y="2826656"/>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828974" y="2826655"/>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412518" y="2826654"/>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480460" y="4811490"/>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114803" y="4811493"/>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828974" y="4811493"/>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480460" y="914382"/>
            <a:ext cx="9180286" cy="5203375"/>
            <a:chOff x="1480460" y="812803"/>
            <a:chExt cx="9180286" cy="5203375"/>
          </a:xfrm>
        </p:grpSpPr>
        <p:sp>
          <p:nvSpPr>
            <p:cNvPr id="29" name="Oval 28"/>
            <p:cNvSpPr/>
            <p:nvPr/>
          </p:nvSpPr>
          <p:spPr>
            <a:xfrm>
              <a:off x="1480460" y="812804"/>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114803" y="812804"/>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828974" y="812803"/>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480460" y="2826657"/>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114803" y="2826656"/>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828974" y="2826655"/>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412518" y="2826654"/>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80460" y="4811490"/>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14803" y="4811493"/>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828974" y="4811493"/>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384630" y="4913072"/>
            <a:ext cx="2735944" cy="1574803"/>
            <a:chOff x="1480460" y="812803"/>
            <a:chExt cx="9180286" cy="5203375"/>
          </a:xfrm>
        </p:grpSpPr>
        <p:sp>
          <p:nvSpPr>
            <p:cNvPr id="40" name="Oval 39"/>
            <p:cNvSpPr/>
            <p:nvPr/>
          </p:nvSpPr>
          <p:spPr>
            <a:xfrm>
              <a:off x="1480460" y="812804"/>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114803" y="812804"/>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828974" y="812803"/>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480460" y="2826657"/>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114803" y="2826656"/>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828974" y="2826655"/>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412518" y="2826654"/>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480460" y="4811490"/>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114803" y="4811493"/>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828974" y="4811493"/>
              <a:ext cx="1248228"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244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15742254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651761" y="429260"/>
            <a:ext cx="7143750" cy="5765800"/>
            <a:chOff x="4201795" y="234950"/>
            <a:chExt cx="6279515" cy="5008868"/>
          </a:xfrm>
        </p:grpSpPr>
        <p:sp>
          <p:nvSpPr>
            <p:cNvPr id="3" name="Oval 2"/>
            <p:cNvSpPr/>
            <p:nvPr/>
          </p:nvSpPr>
          <p:spPr>
            <a:xfrm>
              <a:off x="4201795" y="422210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609590" y="4214492"/>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201795" y="289178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609590" y="2887978"/>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01795" y="156146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09590" y="1561464"/>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01795" y="25749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09590" y="234950"/>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423400" y="2887977"/>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423400" y="156146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651761" y="420499"/>
            <a:ext cx="7143750" cy="5765800"/>
            <a:chOff x="4201795" y="234950"/>
            <a:chExt cx="6279515" cy="5008868"/>
          </a:xfrm>
        </p:grpSpPr>
        <p:sp>
          <p:nvSpPr>
            <p:cNvPr id="15" name="Oval 14"/>
            <p:cNvSpPr/>
            <p:nvPr/>
          </p:nvSpPr>
          <p:spPr>
            <a:xfrm>
              <a:off x="4201795" y="422210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609590" y="4214492"/>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201795" y="289178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09590" y="2887978"/>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01795" y="156146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609590" y="1561464"/>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201795" y="25749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09590" y="234950"/>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423400" y="2887977"/>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423400" y="156146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651761" y="429260"/>
            <a:ext cx="7143750" cy="5765800"/>
            <a:chOff x="4201795" y="234950"/>
            <a:chExt cx="6279515" cy="5008868"/>
          </a:xfrm>
        </p:grpSpPr>
        <p:sp>
          <p:nvSpPr>
            <p:cNvPr id="26" name="Oval 25"/>
            <p:cNvSpPr/>
            <p:nvPr/>
          </p:nvSpPr>
          <p:spPr>
            <a:xfrm>
              <a:off x="4201795" y="422210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09590" y="4214492"/>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201795" y="289178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09590" y="2887978"/>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01795" y="156146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09590" y="1561464"/>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201795" y="25749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609590" y="234950"/>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423400" y="2887977"/>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423400" y="156146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20039" y="4577290"/>
            <a:ext cx="2663191" cy="2024380"/>
            <a:chOff x="4201795" y="234950"/>
            <a:chExt cx="6279515" cy="5008868"/>
          </a:xfrm>
        </p:grpSpPr>
        <p:sp>
          <p:nvSpPr>
            <p:cNvPr id="37" name="Oval 36"/>
            <p:cNvSpPr/>
            <p:nvPr/>
          </p:nvSpPr>
          <p:spPr>
            <a:xfrm>
              <a:off x="4201795" y="422210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609590" y="4214492"/>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201795" y="289178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609590" y="2887978"/>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201795" y="156146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609590" y="1561464"/>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201795" y="25749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609590" y="234950"/>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423400" y="2887977"/>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423400" y="1561463"/>
              <a:ext cx="1057910" cy="1021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192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85871383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234</a:t>
            </a:fld>
            <a:endParaRPr lang="en-US"/>
          </a:p>
        </p:txBody>
      </p:sp>
      <p:grpSp>
        <p:nvGrpSpPr>
          <p:cNvPr id="6" name="Group 5"/>
          <p:cNvGrpSpPr/>
          <p:nvPr/>
        </p:nvGrpSpPr>
        <p:grpSpPr>
          <a:xfrm>
            <a:off x="1254738" y="530184"/>
            <a:ext cx="10014844" cy="5869573"/>
            <a:chOff x="1254738" y="700760"/>
            <a:chExt cx="10014844" cy="5869573"/>
          </a:xfrm>
        </p:grpSpPr>
        <p:sp>
          <p:nvSpPr>
            <p:cNvPr id="16" name="Oval 15"/>
            <p:cNvSpPr/>
            <p:nvPr/>
          </p:nvSpPr>
          <p:spPr>
            <a:xfrm>
              <a:off x="3541192" y="453002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563716" y="5550177"/>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5400000">
              <a:off x="4109187" y="800282"/>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5400000">
              <a:off x="4109187" y="3009395"/>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5400000">
              <a:off x="2608736" y="178394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5400000">
              <a:off x="1209718" y="745780"/>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5400000">
              <a:off x="1209718" y="2954893"/>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59959" y="453002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950273" y="2322399"/>
              <a:ext cx="3319309" cy="1020156"/>
              <a:chOff x="7572902" y="5191826"/>
              <a:chExt cx="3319309" cy="1020156"/>
            </a:xfrm>
          </p:grpSpPr>
          <p:sp>
            <p:nvSpPr>
              <p:cNvPr id="14" name="Oval 13"/>
              <p:cNvSpPr/>
              <p:nvPr/>
            </p:nvSpPr>
            <p:spPr>
              <a:xfrm>
                <a:off x="7572902" y="519182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782015" y="519182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5C5EED88-C117-42D0-AF5B-2165A73375DF}"/>
              </a:ext>
            </a:extLst>
          </p:cNvPr>
          <p:cNvGrpSpPr/>
          <p:nvPr/>
        </p:nvGrpSpPr>
        <p:grpSpPr>
          <a:xfrm>
            <a:off x="1254738" y="530184"/>
            <a:ext cx="10014844" cy="5869573"/>
            <a:chOff x="1254738" y="700760"/>
            <a:chExt cx="10014844" cy="5869573"/>
          </a:xfrm>
        </p:grpSpPr>
        <p:sp>
          <p:nvSpPr>
            <p:cNvPr id="17" name="Oval 16">
              <a:extLst>
                <a:ext uri="{FF2B5EF4-FFF2-40B4-BE49-F238E27FC236}">
                  <a16:creationId xmlns:a16="http://schemas.microsoft.com/office/drawing/2014/main" id="{DCCF2A62-7B9A-4DD7-B135-B83CAE723CD1}"/>
                </a:ext>
              </a:extLst>
            </p:cNvPr>
            <p:cNvSpPr/>
            <p:nvPr/>
          </p:nvSpPr>
          <p:spPr>
            <a:xfrm>
              <a:off x="3541192" y="453002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1EB8374-86FD-41AC-9E50-5833EF0D732C}"/>
                </a:ext>
              </a:extLst>
            </p:cNvPr>
            <p:cNvSpPr/>
            <p:nvPr/>
          </p:nvSpPr>
          <p:spPr>
            <a:xfrm>
              <a:off x="2563716" y="5550177"/>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5A790E3-D3DC-49B1-88A2-FA5CCB88175B}"/>
                </a:ext>
              </a:extLst>
            </p:cNvPr>
            <p:cNvSpPr/>
            <p:nvPr/>
          </p:nvSpPr>
          <p:spPr>
            <a:xfrm rot="5400000">
              <a:off x="4109187" y="800282"/>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045AACF-38B4-4070-9438-B1B70C32A1CB}"/>
                </a:ext>
              </a:extLst>
            </p:cNvPr>
            <p:cNvSpPr/>
            <p:nvPr/>
          </p:nvSpPr>
          <p:spPr>
            <a:xfrm rot="5400000">
              <a:off x="4109187" y="3009395"/>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B8B9AF7-343A-4217-8077-C3701CE83A2B}"/>
                </a:ext>
              </a:extLst>
            </p:cNvPr>
            <p:cNvSpPr/>
            <p:nvPr/>
          </p:nvSpPr>
          <p:spPr>
            <a:xfrm rot="5400000">
              <a:off x="2608736" y="178394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FDE0B39-FB54-4C18-BCB9-FBD0AC8C2BBD}"/>
                </a:ext>
              </a:extLst>
            </p:cNvPr>
            <p:cNvSpPr/>
            <p:nvPr/>
          </p:nvSpPr>
          <p:spPr>
            <a:xfrm rot="5400000">
              <a:off x="1209718" y="745780"/>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50A2E9A-F6CD-43EC-A901-3EE8565F04E7}"/>
                </a:ext>
              </a:extLst>
            </p:cNvPr>
            <p:cNvSpPr/>
            <p:nvPr/>
          </p:nvSpPr>
          <p:spPr>
            <a:xfrm rot="5400000">
              <a:off x="1209718" y="2954893"/>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5860983-B03F-48EA-92D0-037B02714775}"/>
                </a:ext>
              </a:extLst>
            </p:cNvPr>
            <p:cNvSpPr/>
            <p:nvPr/>
          </p:nvSpPr>
          <p:spPr>
            <a:xfrm>
              <a:off x="1559959" y="453002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EC8A5E-43BB-42D2-A4B0-9254A4E2EFCF}"/>
                </a:ext>
              </a:extLst>
            </p:cNvPr>
            <p:cNvGrpSpPr/>
            <p:nvPr/>
          </p:nvGrpSpPr>
          <p:grpSpPr>
            <a:xfrm>
              <a:off x="7950273" y="2322399"/>
              <a:ext cx="3319309" cy="1020156"/>
              <a:chOff x="7572902" y="5191826"/>
              <a:chExt cx="3319309" cy="1020156"/>
            </a:xfrm>
          </p:grpSpPr>
          <p:sp>
            <p:nvSpPr>
              <p:cNvPr id="34" name="Oval 33">
                <a:extLst>
                  <a:ext uri="{FF2B5EF4-FFF2-40B4-BE49-F238E27FC236}">
                    <a16:creationId xmlns:a16="http://schemas.microsoft.com/office/drawing/2014/main" id="{1B315E10-2D48-482F-AE78-75DAF3DB1D8C}"/>
                  </a:ext>
                </a:extLst>
              </p:cNvPr>
              <p:cNvSpPr/>
              <p:nvPr/>
            </p:nvSpPr>
            <p:spPr>
              <a:xfrm>
                <a:off x="7572902" y="519182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26260CC-C363-4557-B975-AD383FF2B04F}"/>
                  </a:ext>
                </a:extLst>
              </p:cNvPr>
              <p:cNvSpPr/>
              <p:nvPr/>
            </p:nvSpPr>
            <p:spPr>
              <a:xfrm>
                <a:off x="9782015" y="519182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a:extLst>
              <a:ext uri="{FF2B5EF4-FFF2-40B4-BE49-F238E27FC236}">
                <a16:creationId xmlns:a16="http://schemas.microsoft.com/office/drawing/2014/main" id="{87FF2493-D959-416A-A931-456C0013999F}"/>
              </a:ext>
            </a:extLst>
          </p:cNvPr>
          <p:cNvGrpSpPr/>
          <p:nvPr/>
        </p:nvGrpSpPr>
        <p:grpSpPr>
          <a:xfrm>
            <a:off x="1254738" y="530184"/>
            <a:ext cx="10014844" cy="5869573"/>
            <a:chOff x="1254738" y="700760"/>
            <a:chExt cx="10014844" cy="5869573"/>
          </a:xfrm>
        </p:grpSpPr>
        <p:sp>
          <p:nvSpPr>
            <p:cNvPr id="37" name="Oval 36">
              <a:extLst>
                <a:ext uri="{FF2B5EF4-FFF2-40B4-BE49-F238E27FC236}">
                  <a16:creationId xmlns:a16="http://schemas.microsoft.com/office/drawing/2014/main" id="{EF5649B1-B1BD-4B66-8801-B92AD34EBA3D}"/>
                </a:ext>
              </a:extLst>
            </p:cNvPr>
            <p:cNvSpPr/>
            <p:nvPr/>
          </p:nvSpPr>
          <p:spPr>
            <a:xfrm>
              <a:off x="3541192" y="453002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0915452-620D-4DC8-9D42-B3B307E46E2B}"/>
                </a:ext>
              </a:extLst>
            </p:cNvPr>
            <p:cNvSpPr/>
            <p:nvPr/>
          </p:nvSpPr>
          <p:spPr>
            <a:xfrm>
              <a:off x="2563716" y="5550177"/>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64D8898-262A-4320-8042-9884072AE752}"/>
                </a:ext>
              </a:extLst>
            </p:cNvPr>
            <p:cNvSpPr/>
            <p:nvPr/>
          </p:nvSpPr>
          <p:spPr>
            <a:xfrm rot="5400000">
              <a:off x="4109187" y="800282"/>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CCEDC16-4F7B-48F2-ACE6-6A382F20CE66}"/>
                </a:ext>
              </a:extLst>
            </p:cNvPr>
            <p:cNvSpPr/>
            <p:nvPr/>
          </p:nvSpPr>
          <p:spPr>
            <a:xfrm rot="5400000">
              <a:off x="4109187" y="3009395"/>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D3C5CEF-9774-4EAE-869E-88F652E8AE59}"/>
                </a:ext>
              </a:extLst>
            </p:cNvPr>
            <p:cNvSpPr/>
            <p:nvPr/>
          </p:nvSpPr>
          <p:spPr>
            <a:xfrm rot="5400000">
              <a:off x="2608736" y="178394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F069A46-43DC-4D99-AD72-10B1691629B6}"/>
                </a:ext>
              </a:extLst>
            </p:cNvPr>
            <p:cNvSpPr/>
            <p:nvPr/>
          </p:nvSpPr>
          <p:spPr>
            <a:xfrm rot="5400000">
              <a:off x="1209718" y="745780"/>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79CD197-1A03-4566-A8EA-37B64C95804D}"/>
                </a:ext>
              </a:extLst>
            </p:cNvPr>
            <p:cNvSpPr/>
            <p:nvPr/>
          </p:nvSpPr>
          <p:spPr>
            <a:xfrm rot="5400000">
              <a:off x="1209718" y="2954893"/>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E67A0C2-F87B-438B-BF94-4FD128574E68}"/>
                </a:ext>
              </a:extLst>
            </p:cNvPr>
            <p:cNvSpPr/>
            <p:nvPr/>
          </p:nvSpPr>
          <p:spPr>
            <a:xfrm>
              <a:off x="1559959" y="453002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A10877F4-FE5E-420C-A493-CEC31335DDEB}"/>
                </a:ext>
              </a:extLst>
            </p:cNvPr>
            <p:cNvGrpSpPr/>
            <p:nvPr/>
          </p:nvGrpSpPr>
          <p:grpSpPr>
            <a:xfrm>
              <a:off x="7950273" y="2322399"/>
              <a:ext cx="3319309" cy="1020156"/>
              <a:chOff x="7572902" y="5191826"/>
              <a:chExt cx="3319309" cy="1020156"/>
            </a:xfrm>
          </p:grpSpPr>
          <p:sp>
            <p:nvSpPr>
              <p:cNvPr id="46" name="Oval 45">
                <a:extLst>
                  <a:ext uri="{FF2B5EF4-FFF2-40B4-BE49-F238E27FC236}">
                    <a16:creationId xmlns:a16="http://schemas.microsoft.com/office/drawing/2014/main" id="{3F7610BA-069A-46AF-A098-06FA256905A7}"/>
                  </a:ext>
                </a:extLst>
              </p:cNvPr>
              <p:cNvSpPr/>
              <p:nvPr/>
            </p:nvSpPr>
            <p:spPr>
              <a:xfrm>
                <a:off x="7572902" y="519182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229D4A9-6220-463A-9484-645784F4A797}"/>
                  </a:ext>
                </a:extLst>
              </p:cNvPr>
              <p:cNvSpPr/>
              <p:nvPr/>
            </p:nvSpPr>
            <p:spPr>
              <a:xfrm>
                <a:off x="9782015" y="519182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47">
            <a:extLst>
              <a:ext uri="{FF2B5EF4-FFF2-40B4-BE49-F238E27FC236}">
                <a16:creationId xmlns:a16="http://schemas.microsoft.com/office/drawing/2014/main" id="{9D85F768-AB3E-40F3-BE58-062F58B6F529}"/>
              </a:ext>
            </a:extLst>
          </p:cNvPr>
          <p:cNvGrpSpPr/>
          <p:nvPr/>
        </p:nvGrpSpPr>
        <p:grpSpPr>
          <a:xfrm>
            <a:off x="584059" y="5254910"/>
            <a:ext cx="2361513" cy="1284002"/>
            <a:chOff x="1254738" y="700760"/>
            <a:chExt cx="10014844" cy="5869573"/>
          </a:xfrm>
        </p:grpSpPr>
        <p:sp>
          <p:nvSpPr>
            <p:cNvPr id="49" name="Oval 48">
              <a:extLst>
                <a:ext uri="{FF2B5EF4-FFF2-40B4-BE49-F238E27FC236}">
                  <a16:creationId xmlns:a16="http://schemas.microsoft.com/office/drawing/2014/main" id="{1C19BE8E-A57D-4C06-BC46-35766C4512C7}"/>
                </a:ext>
              </a:extLst>
            </p:cNvPr>
            <p:cNvSpPr/>
            <p:nvPr/>
          </p:nvSpPr>
          <p:spPr>
            <a:xfrm>
              <a:off x="3541192" y="453002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CF37225-F470-4622-9F9C-E65C38D69AEF}"/>
                </a:ext>
              </a:extLst>
            </p:cNvPr>
            <p:cNvSpPr/>
            <p:nvPr/>
          </p:nvSpPr>
          <p:spPr>
            <a:xfrm>
              <a:off x="2563716" y="5550177"/>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96EF818-B519-4DAE-9DB7-2F9102B82C66}"/>
                </a:ext>
              </a:extLst>
            </p:cNvPr>
            <p:cNvSpPr/>
            <p:nvPr/>
          </p:nvSpPr>
          <p:spPr>
            <a:xfrm rot="5400000">
              <a:off x="4109187" y="800282"/>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C7CD787-045F-491F-ADCD-0DE0AFFADFFE}"/>
                </a:ext>
              </a:extLst>
            </p:cNvPr>
            <p:cNvSpPr/>
            <p:nvPr/>
          </p:nvSpPr>
          <p:spPr>
            <a:xfrm rot="5400000">
              <a:off x="4109187" y="3009395"/>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246A855-1B24-42B1-8225-E151686D52D0}"/>
                </a:ext>
              </a:extLst>
            </p:cNvPr>
            <p:cNvSpPr/>
            <p:nvPr/>
          </p:nvSpPr>
          <p:spPr>
            <a:xfrm rot="5400000">
              <a:off x="2608736" y="178394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DBDC5B3-FB90-466E-92BD-9F40CA97F7FD}"/>
                </a:ext>
              </a:extLst>
            </p:cNvPr>
            <p:cNvSpPr/>
            <p:nvPr/>
          </p:nvSpPr>
          <p:spPr>
            <a:xfrm rot="5400000">
              <a:off x="1209718" y="745780"/>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91668C6-6F7D-4E7C-A6BC-6F04F23F81DD}"/>
                </a:ext>
              </a:extLst>
            </p:cNvPr>
            <p:cNvSpPr/>
            <p:nvPr/>
          </p:nvSpPr>
          <p:spPr>
            <a:xfrm rot="5400000">
              <a:off x="1209718" y="2954893"/>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D530A0E-3CEC-49C6-A33E-EE567D114FBC}"/>
                </a:ext>
              </a:extLst>
            </p:cNvPr>
            <p:cNvSpPr/>
            <p:nvPr/>
          </p:nvSpPr>
          <p:spPr>
            <a:xfrm>
              <a:off x="1559959" y="453002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D2AC99-BDA7-4D8F-8E4A-DD81584057BD}"/>
                </a:ext>
              </a:extLst>
            </p:cNvPr>
            <p:cNvGrpSpPr/>
            <p:nvPr/>
          </p:nvGrpSpPr>
          <p:grpSpPr>
            <a:xfrm>
              <a:off x="7950273" y="2322399"/>
              <a:ext cx="3319309" cy="1020156"/>
              <a:chOff x="7572902" y="5191826"/>
              <a:chExt cx="3319309" cy="1020156"/>
            </a:xfrm>
          </p:grpSpPr>
          <p:sp>
            <p:nvSpPr>
              <p:cNvPr id="58" name="Oval 57">
                <a:extLst>
                  <a:ext uri="{FF2B5EF4-FFF2-40B4-BE49-F238E27FC236}">
                    <a16:creationId xmlns:a16="http://schemas.microsoft.com/office/drawing/2014/main" id="{B7C11E7C-9A95-48F2-9BB5-C4445D7AE95D}"/>
                  </a:ext>
                </a:extLst>
              </p:cNvPr>
              <p:cNvSpPr/>
              <p:nvPr/>
            </p:nvSpPr>
            <p:spPr>
              <a:xfrm>
                <a:off x="7572902" y="519182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8CC5588B-C902-457D-8CB7-0EF5E7E4F759}"/>
                  </a:ext>
                </a:extLst>
              </p:cNvPr>
              <p:cNvSpPr/>
              <p:nvPr/>
            </p:nvSpPr>
            <p:spPr>
              <a:xfrm>
                <a:off x="9782015" y="519182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943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84815830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236</a:t>
            </a:fld>
            <a:endParaRPr lang="en-US"/>
          </a:p>
        </p:txBody>
      </p:sp>
      <p:grpSp>
        <p:nvGrpSpPr>
          <p:cNvPr id="4" name="Group 3"/>
          <p:cNvGrpSpPr/>
          <p:nvPr/>
        </p:nvGrpSpPr>
        <p:grpSpPr>
          <a:xfrm>
            <a:off x="1683151" y="799081"/>
            <a:ext cx="9089213" cy="5076215"/>
            <a:chOff x="1683151" y="799081"/>
            <a:chExt cx="9089213" cy="5076215"/>
          </a:xfrm>
        </p:grpSpPr>
        <p:sp>
          <p:nvSpPr>
            <p:cNvPr id="21" name="Oval 20"/>
            <p:cNvSpPr/>
            <p:nvPr/>
          </p:nvSpPr>
          <p:spPr>
            <a:xfrm>
              <a:off x="1708920"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08920" y="2115983"/>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617628" y="201461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683151" y="340736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787098"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69392" y="2115983"/>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769392" y="340736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54699" y="485514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518400"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578933"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775DB441-CB36-464A-A0AE-F1A1007A88F3}"/>
              </a:ext>
            </a:extLst>
          </p:cNvPr>
          <p:cNvGrpSpPr/>
          <p:nvPr/>
        </p:nvGrpSpPr>
        <p:grpSpPr>
          <a:xfrm>
            <a:off x="1683151" y="799081"/>
            <a:ext cx="9089213" cy="5076215"/>
            <a:chOff x="1683151" y="799081"/>
            <a:chExt cx="9089213" cy="5076215"/>
          </a:xfrm>
        </p:grpSpPr>
        <p:sp>
          <p:nvSpPr>
            <p:cNvPr id="15" name="Oval 14">
              <a:extLst>
                <a:ext uri="{FF2B5EF4-FFF2-40B4-BE49-F238E27FC236}">
                  <a16:creationId xmlns:a16="http://schemas.microsoft.com/office/drawing/2014/main" id="{B83DB38A-5D15-41B6-8338-B6CC52FB55B8}"/>
                </a:ext>
              </a:extLst>
            </p:cNvPr>
            <p:cNvSpPr/>
            <p:nvPr/>
          </p:nvSpPr>
          <p:spPr>
            <a:xfrm>
              <a:off x="1708920"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D13FBDF-947A-47A9-88CC-E9F152023B2A}"/>
                </a:ext>
              </a:extLst>
            </p:cNvPr>
            <p:cNvSpPr/>
            <p:nvPr/>
          </p:nvSpPr>
          <p:spPr>
            <a:xfrm>
              <a:off x="1708920" y="2115983"/>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A2EAD08-B493-4535-B83E-FCB4F81E69A7}"/>
                </a:ext>
              </a:extLst>
            </p:cNvPr>
            <p:cNvSpPr/>
            <p:nvPr/>
          </p:nvSpPr>
          <p:spPr>
            <a:xfrm>
              <a:off x="8617628" y="201461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9D3FA7D-317A-4AB8-97F3-9383E68C7175}"/>
                </a:ext>
              </a:extLst>
            </p:cNvPr>
            <p:cNvSpPr/>
            <p:nvPr/>
          </p:nvSpPr>
          <p:spPr>
            <a:xfrm>
              <a:off x="1683151" y="340736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E8DD0FB-C676-436B-9059-AC66CFB554C5}"/>
                </a:ext>
              </a:extLst>
            </p:cNvPr>
            <p:cNvSpPr/>
            <p:nvPr/>
          </p:nvSpPr>
          <p:spPr>
            <a:xfrm>
              <a:off x="3787098"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276AA96-FD94-4F0F-BCA2-9CCB40178EDF}"/>
                </a:ext>
              </a:extLst>
            </p:cNvPr>
            <p:cNvSpPr/>
            <p:nvPr/>
          </p:nvSpPr>
          <p:spPr>
            <a:xfrm>
              <a:off x="3769392" y="2115983"/>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81E9035-6D6A-4C76-B26C-91A8830E5828}"/>
                </a:ext>
              </a:extLst>
            </p:cNvPr>
            <p:cNvSpPr/>
            <p:nvPr/>
          </p:nvSpPr>
          <p:spPr>
            <a:xfrm>
              <a:off x="3769392" y="340736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43749FA-0E85-4F72-BFAB-0D82B74034B1}"/>
                </a:ext>
              </a:extLst>
            </p:cNvPr>
            <p:cNvSpPr/>
            <p:nvPr/>
          </p:nvSpPr>
          <p:spPr>
            <a:xfrm>
              <a:off x="2754699" y="485514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6561151-0238-4BB3-9620-D036260F9A3A}"/>
                </a:ext>
              </a:extLst>
            </p:cNvPr>
            <p:cNvSpPr/>
            <p:nvPr/>
          </p:nvSpPr>
          <p:spPr>
            <a:xfrm>
              <a:off x="7518400"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DB03CD0-D896-48ED-B5B7-DBA18C7412B8}"/>
                </a:ext>
              </a:extLst>
            </p:cNvPr>
            <p:cNvSpPr/>
            <p:nvPr/>
          </p:nvSpPr>
          <p:spPr>
            <a:xfrm>
              <a:off x="9578933"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C7E9536D-CE1E-40E7-A1A7-587F77410C1E}"/>
              </a:ext>
            </a:extLst>
          </p:cNvPr>
          <p:cNvGrpSpPr/>
          <p:nvPr/>
        </p:nvGrpSpPr>
        <p:grpSpPr>
          <a:xfrm>
            <a:off x="1708920" y="799081"/>
            <a:ext cx="9089213" cy="5076215"/>
            <a:chOff x="1683151" y="799081"/>
            <a:chExt cx="9089213" cy="5076215"/>
          </a:xfrm>
        </p:grpSpPr>
        <p:sp>
          <p:nvSpPr>
            <p:cNvPr id="27" name="Oval 26">
              <a:extLst>
                <a:ext uri="{FF2B5EF4-FFF2-40B4-BE49-F238E27FC236}">
                  <a16:creationId xmlns:a16="http://schemas.microsoft.com/office/drawing/2014/main" id="{C00ACEF9-4C00-4122-AC8A-61DF26B84D52}"/>
                </a:ext>
              </a:extLst>
            </p:cNvPr>
            <p:cNvSpPr/>
            <p:nvPr/>
          </p:nvSpPr>
          <p:spPr>
            <a:xfrm>
              <a:off x="1708920"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D527F88-4373-4A45-9184-4B04B7649009}"/>
                </a:ext>
              </a:extLst>
            </p:cNvPr>
            <p:cNvSpPr/>
            <p:nvPr/>
          </p:nvSpPr>
          <p:spPr>
            <a:xfrm>
              <a:off x="1708920" y="2115983"/>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CF42590-A778-47DB-B89D-4456CA6EA07A}"/>
                </a:ext>
              </a:extLst>
            </p:cNvPr>
            <p:cNvSpPr/>
            <p:nvPr/>
          </p:nvSpPr>
          <p:spPr>
            <a:xfrm>
              <a:off x="8617628" y="201461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AFDE555-7867-4A24-B285-F64F9C4223B5}"/>
                </a:ext>
              </a:extLst>
            </p:cNvPr>
            <p:cNvSpPr/>
            <p:nvPr/>
          </p:nvSpPr>
          <p:spPr>
            <a:xfrm>
              <a:off x="1683151" y="340736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81A3D80-EFB6-4D36-B702-3BFA11D603BA}"/>
                </a:ext>
              </a:extLst>
            </p:cNvPr>
            <p:cNvSpPr/>
            <p:nvPr/>
          </p:nvSpPr>
          <p:spPr>
            <a:xfrm>
              <a:off x="3787098"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604AB6D-89E5-457E-BBAD-DEC8CE8008DD}"/>
                </a:ext>
              </a:extLst>
            </p:cNvPr>
            <p:cNvSpPr/>
            <p:nvPr/>
          </p:nvSpPr>
          <p:spPr>
            <a:xfrm>
              <a:off x="3769392" y="2115983"/>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73E0CE7-F066-482E-A09F-1E89665075CD}"/>
                </a:ext>
              </a:extLst>
            </p:cNvPr>
            <p:cNvSpPr/>
            <p:nvPr/>
          </p:nvSpPr>
          <p:spPr>
            <a:xfrm>
              <a:off x="3769392" y="340736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0C0BADA-97EE-41A9-B45C-0D68607323DC}"/>
                </a:ext>
              </a:extLst>
            </p:cNvPr>
            <p:cNvSpPr/>
            <p:nvPr/>
          </p:nvSpPr>
          <p:spPr>
            <a:xfrm>
              <a:off x="2754699" y="485514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48D33D6-7E0B-45EA-932A-6448E8EC0B0F}"/>
                </a:ext>
              </a:extLst>
            </p:cNvPr>
            <p:cNvSpPr/>
            <p:nvPr/>
          </p:nvSpPr>
          <p:spPr>
            <a:xfrm>
              <a:off x="7518400"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A4A1A96-9D8A-49B7-B68D-5F03660AD389}"/>
                </a:ext>
              </a:extLst>
            </p:cNvPr>
            <p:cNvSpPr/>
            <p:nvPr/>
          </p:nvSpPr>
          <p:spPr>
            <a:xfrm>
              <a:off x="9578933"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85A4A511-1B07-4AFD-9EBB-D61DA2932984}"/>
              </a:ext>
            </a:extLst>
          </p:cNvPr>
          <p:cNvGrpSpPr/>
          <p:nvPr/>
        </p:nvGrpSpPr>
        <p:grpSpPr>
          <a:xfrm>
            <a:off x="541766" y="5475783"/>
            <a:ext cx="2187164" cy="1063129"/>
            <a:chOff x="1683151" y="799081"/>
            <a:chExt cx="9089213" cy="5076215"/>
          </a:xfrm>
        </p:grpSpPr>
        <p:sp>
          <p:nvSpPr>
            <p:cNvPr id="47" name="Oval 46">
              <a:extLst>
                <a:ext uri="{FF2B5EF4-FFF2-40B4-BE49-F238E27FC236}">
                  <a16:creationId xmlns:a16="http://schemas.microsoft.com/office/drawing/2014/main" id="{11C0C2A8-CE9F-4E7E-9141-B3B95DA05A41}"/>
                </a:ext>
              </a:extLst>
            </p:cNvPr>
            <p:cNvSpPr/>
            <p:nvPr/>
          </p:nvSpPr>
          <p:spPr>
            <a:xfrm>
              <a:off x="1708920"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6F6447F-5D19-428A-8668-EF548B5FB50D}"/>
                </a:ext>
              </a:extLst>
            </p:cNvPr>
            <p:cNvSpPr/>
            <p:nvPr/>
          </p:nvSpPr>
          <p:spPr>
            <a:xfrm>
              <a:off x="1708920" y="2115983"/>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D7C7AA2-084A-4F51-AA5B-265A7D5565DC}"/>
                </a:ext>
              </a:extLst>
            </p:cNvPr>
            <p:cNvSpPr/>
            <p:nvPr/>
          </p:nvSpPr>
          <p:spPr>
            <a:xfrm>
              <a:off x="8617628" y="201461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2B472C5-0B61-44C1-B617-98B72D973E03}"/>
                </a:ext>
              </a:extLst>
            </p:cNvPr>
            <p:cNvSpPr/>
            <p:nvPr/>
          </p:nvSpPr>
          <p:spPr>
            <a:xfrm>
              <a:off x="1683151" y="340736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29E558E-310C-4936-B8E5-A5C17A1BDF34}"/>
                </a:ext>
              </a:extLst>
            </p:cNvPr>
            <p:cNvSpPr/>
            <p:nvPr/>
          </p:nvSpPr>
          <p:spPr>
            <a:xfrm>
              <a:off x="3787098"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BEA3474-1836-41AF-96E7-D45B8885E5B7}"/>
                </a:ext>
              </a:extLst>
            </p:cNvPr>
            <p:cNvSpPr/>
            <p:nvPr/>
          </p:nvSpPr>
          <p:spPr>
            <a:xfrm>
              <a:off x="3769392" y="2115983"/>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37B6046-B00A-4FA8-B3A5-469CC7974453}"/>
                </a:ext>
              </a:extLst>
            </p:cNvPr>
            <p:cNvSpPr/>
            <p:nvPr/>
          </p:nvSpPr>
          <p:spPr>
            <a:xfrm>
              <a:off x="3769392" y="340736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A461A74-739D-47C5-BF1B-67B23AC66EDB}"/>
                </a:ext>
              </a:extLst>
            </p:cNvPr>
            <p:cNvSpPr/>
            <p:nvPr/>
          </p:nvSpPr>
          <p:spPr>
            <a:xfrm>
              <a:off x="2754699" y="4855140"/>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B002F7E-5854-4451-BA97-24DEC9267DCD}"/>
                </a:ext>
              </a:extLst>
            </p:cNvPr>
            <p:cNvSpPr/>
            <p:nvPr/>
          </p:nvSpPr>
          <p:spPr>
            <a:xfrm>
              <a:off x="7518400"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941571-7C8C-480A-B997-A3C5FA02032B}"/>
                </a:ext>
              </a:extLst>
            </p:cNvPr>
            <p:cNvSpPr/>
            <p:nvPr/>
          </p:nvSpPr>
          <p:spPr>
            <a:xfrm>
              <a:off x="9578933" y="799081"/>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61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59212007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238</a:t>
            </a:fld>
            <a:endParaRPr lang="en-US"/>
          </a:p>
        </p:txBody>
      </p:sp>
      <p:grpSp>
        <p:nvGrpSpPr>
          <p:cNvPr id="5" name="Group 4"/>
          <p:cNvGrpSpPr/>
          <p:nvPr/>
        </p:nvGrpSpPr>
        <p:grpSpPr>
          <a:xfrm>
            <a:off x="1737653" y="799081"/>
            <a:ext cx="9209060" cy="5343636"/>
            <a:chOff x="1737653" y="799081"/>
            <a:chExt cx="9209060" cy="5343636"/>
          </a:xfrm>
        </p:grpSpPr>
        <p:sp>
          <p:nvSpPr>
            <p:cNvPr id="14" name="Oval 13"/>
            <p:cNvSpPr/>
            <p:nvPr/>
          </p:nvSpPr>
          <p:spPr>
            <a:xfrm>
              <a:off x="7572902" y="512256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37653" y="204211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737653" y="3343677"/>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27404" y="79908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836517" y="79908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611071" y="2299532"/>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572902" y="3698550"/>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782015" y="3698550"/>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37653" y="79908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782015" y="505329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07E5A36-8293-4E51-9502-C6F26BAAFC99}"/>
              </a:ext>
            </a:extLst>
          </p:cNvPr>
          <p:cNvGrpSpPr/>
          <p:nvPr/>
        </p:nvGrpSpPr>
        <p:grpSpPr>
          <a:xfrm>
            <a:off x="1737653" y="751190"/>
            <a:ext cx="9209060" cy="5343636"/>
            <a:chOff x="1737653" y="799081"/>
            <a:chExt cx="9209060" cy="5343636"/>
          </a:xfrm>
        </p:grpSpPr>
        <p:sp>
          <p:nvSpPr>
            <p:cNvPr id="17" name="Oval 16">
              <a:extLst>
                <a:ext uri="{FF2B5EF4-FFF2-40B4-BE49-F238E27FC236}">
                  <a16:creationId xmlns:a16="http://schemas.microsoft.com/office/drawing/2014/main" id="{AFC12333-0E7B-477E-AC04-EFB825B3304A}"/>
                </a:ext>
              </a:extLst>
            </p:cNvPr>
            <p:cNvSpPr/>
            <p:nvPr/>
          </p:nvSpPr>
          <p:spPr>
            <a:xfrm>
              <a:off x="7572902" y="512256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35A0BC8-2704-4F6E-B970-4E371667EACB}"/>
                </a:ext>
              </a:extLst>
            </p:cNvPr>
            <p:cNvSpPr/>
            <p:nvPr/>
          </p:nvSpPr>
          <p:spPr>
            <a:xfrm>
              <a:off x="1737653" y="204211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C3C505B-9CB6-4263-8687-B726DA8BA9EC}"/>
                </a:ext>
              </a:extLst>
            </p:cNvPr>
            <p:cNvSpPr/>
            <p:nvPr/>
          </p:nvSpPr>
          <p:spPr>
            <a:xfrm>
              <a:off x="1737653" y="3343677"/>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EF542CD-2449-4E8B-9B8E-EE1E6703B940}"/>
                </a:ext>
              </a:extLst>
            </p:cNvPr>
            <p:cNvSpPr/>
            <p:nvPr/>
          </p:nvSpPr>
          <p:spPr>
            <a:xfrm>
              <a:off x="7627404" y="79908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7D20967-9108-40DA-AFC2-41B97843F249}"/>
                </a:ext>
              </a:extLst>
            </p:cNvPr>
            <p:cNvSpPr/>
            <p:nvPr/>
          </p:nvSpPr>
          <p:spPr>
            <a:xfrm>
              <a:off x="9836517" y="79908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C06914C-D720-40B6-AEB1-5ED7BDB701B8}"/>
                </a:ext>
              </a:extLst>
            </p:cNvPr>
            <p:cNvSpPr/>
            <p:nvPr/>
          </p:nvSpPr>
          <p:spPr>
            <a:xfrm>
              <a:off x="8611071" y="2299532"/>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2B0056A-B08A-4A91-8CFF-1980B6805848}"/>
                </a:ext>
              </a:extLst>
            </p:cNvPr>
            <p:cNvSpPr/>
            <p:nvPr/>
          </p:nvSpPr>
          <p:spPr>
            <a:xfrm>
              <a:off x="7572902" y="3698550"/>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74E9F05-BE15-4FB3-A7B2-AFFF0BF2F57B}"/>
                </a:ext>
              </a:extLst>
            </p:cNvPr>
            <p:cNvSpPr/>
            <p:nvPr/>
          </p:nvSpPr>
          <p:spPr>
            <a:xfrm>
              <a:off x="9782015" y="3698550"/>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34BDAB7-4626-4FE2-B05C-EB6FF926236F}"/>
                </a:ext>
              </a:extLst>
            </p:cNvPr>
            <p:cNvSpPr/>
            <p:nvPr/>
          </p:nvSpPr>
          <p:spPr>
            <a:xfrm>
              <a:off x="1737653" y="79908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3D1F7E1-8840-476E-AD58-BE9FFC316BB9}"/>
                </a:ext>
              </a:extLst>
            </p:cNvPr>
            <p:cNvSpPr/>
            <p:nvPr/>
          </p:nvSpPr>
          <p:spPr>
            <a:xfrm>
              <a:off x="9782015" y="505329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F049D707-14EE-48B1-997B-4B68881688CC}"/>
              </a:ext>
            </a:extLst>
          </p:cNvPr>
          <p:cNvGrpSpPr/>
          <p:nvPr/>
        </p:nvGrpSpPr>
        <p:grpSpPr>
          <a:xfrm>
            <a:off x="1737653" y="763174"/>
            <a:ext cx="9209060" cy="5343636"/>
            <a:chOff x="1737653" y="799081"/>
            <a:chExt cx="9209060" cy="5343636"/>
          </a:xfrm>
        </p:grpSpPr>
        <p:sp>
          <p:nvSpPr>
            <p:cNvPr id="36" name="Oval 35">
              <a:extLst>
                <a:ext uri="{FF2B5EF4-FFF2-40B4-BE49-F238E27FC236}">
                  <a16:creationId xmlns:a16="http://schemas.microsoft.com/office/drawing/2014/main" id="{B95CF3EE-82B1-438D-9AE9-51817B02F55D}"/>
                </a:ext>
              </a:extLst>
            </p:cNvPr>
            <p:cNvSpPr/>
            <p:nvPr/>
          </p:nvSpPr>
          <p:spPr>
            <a:xfrm>
              <a:off x="7572902" y="512256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549D95E-E1F7-4169-B45F-A56D76AFCCFE}"/>
                </a:ext>
              </a:extLst>
            </p:cNvPr>
            <p:cNvSpPr/>
            <p:nvPr/>
          </p:nvSpPr>
          <p:spPr>
            <a:xfrm>
              <a:off x="1737653" y="204211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46D300D-DE2B-4E09-BFC3-3036539D8DE8}"/>
                </a:ext>
              </a:extLst>
            </p:cNvPr>
            <p:cNvSpPr/>
            <p:nvPr/>
          </p:nvSpPr>
          <p:spPr>
            <a:xfrm>
              <a:off x="1737653" y="3343677"/>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1629761-ADC4-4B11-8861-779A559D4543}"/>
                </a:ext>
              </a:extLst>
            </p:cNvPr>
            <p:cNvSpPr/>
            <p:nvPr/>
          </p:nvSpPr>
          <p:spPr>
            <a:xfrm>
              <a:off x="7627404" y="79908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2819A2A-2276-4B4A-85EF-942D0FE1E642}"/>
                </a:ext>
              </a:extLst>
            </p:cNvPr>
            <p:cNvSpPr/>
            <p:nvPr/>
          </p:nvSpPr>
          <p:spPr>
            <a:xfrm>
              <a:off x="9836517" y="79908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D592AA0-5A3D-4754-B5D9-DC4586985D48}"/>
                </a:ext>
              </a:extLst>
            </p:cNvPr>
            <p:cNvSpPr/>
            <p:nvPr/>
          </p:nvSpPr>
          <p:spPr>
            <a:xfrm>
              <a:off x="8611071" y="2299532"/>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A68E103-5ED3-4A33-9360-4FA1FE821F43}"/>
                </a:ext>
              </a:extLst>
            </p:cNvPr>
            <p:cNvSpPr/>
            <p:nvPr/>
          </p:nvSpPr>
          <p:spPr>
            <a:xfrm>
              <a:off x="7572902" y="3698550"/>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349F598-50F3-48CB-83B2-7BFA4AF2CE18}"/>
                </a:ext>
              </a:extLst>
            </p:cNvPr>
            <p:cNvSpPr/>
            <p:nvPr/>
          </p:nvSpPr>
          <p:spPr>
            <a:xfrm>
              <a:off x="9782015" y="3698550"/>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57378A4-3B14-4031-9113-C87E4304D5FA}"/>
                </a:ext>
              </a:extLst>
            </p:cNvPr>
            <p:cNvSpPr/>
            <p:nvPr/>
          </p:nvSpPr>
          <p:spPr>
            <a:xfrm>
              <a:off x="1737653" y="79908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C083A3A-72F8-460F-9613-949985E3C383}"/>
                </a:ext>
              </a:extLst>
            </p:cNvPr>
            <p:cNvSpPr/>
            <p:nvPr/>
          </p:nvSpPr>
          <p:spPr>
            <a:xfrm>
              <a:off x="9782015" y="505329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9FEB98A-E912-4F24-B9D9-07355486DC78}"/>
              </a:ext>
            </a:extLst>
          </p:cNvPr>
          <p:cNvGrpSpPr/>
          <p:nvPr/>
        </p:nvGrpSpPr>
        <p:grpSpPr>
          <a:xfrm>
            <a:off x="628861" y="5074670"/>
            <a:ext cx="2416015" cy="1348051"/>
            <a:chOff x="1737653" y="799081"/>
            <a:chExt cx="9209060" cy="5343636"/>
          </a:xfrm>
        </p:grpSpPr>
        <p:sp>
          <p:nvSpPr>
            <p:cNvPr id="47" name="Oval 46">
              <a:extLst>
                <a:ext uri="{FF2B5EF4-FFF2-40B4-BE49-F238E27FC236}">
                  <a16:creationId xmlns:a16="http://schemas.microsoft.com/office/drawing/2014/main" id="{7EC915AB-6BB5-424D-BD7A-2F67641864D7}"/>
                </a:ext>
              </a:extLst>
            </p:cNvPr>
            <p:cNvSpPr/>
            <p:nvPr/>
          </p:nvSpPr>
          <p:spPr>
            <a:xfrm>
              <a:off x="7572902" y="512256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272F02D-7AC2-4BF7-A96E-71DA633F0757}"/>
                </a:ext>
              </a:extLst>
            </p:cNvPr>
            <p:cNvSpPr/>
            <p:nvPr/>
          </p:nvSpPr>
          <p:spPr>
            <a:xfrm>
              <a:off x="1737653" y="204211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C661602-D6B0-47EF-9185-C88610917F94}"/>
                </a:ext>
              </a:extLst>
            </p:cNvPr>
            <p:cNvSpPr/>
            <p:nvPr/>
          </p:nvSpPr>
          <p:spPr>
            <a:xfrm>
              <a:off x="1737653" y="3343677"/>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A6E6408-9E81-454F-9CE2-394B965D85E3}"/>
                </a:ext>
              </a:extLst>
            </p:cNvPr>
            <p:cNvSpPr/>
            <p:nvPr/>
          </p:nvSpPr>
          <p:spPr>
            <a:xfrm>
              <a:off x="7627404" y="79908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6340BC0-834F-44C6-8906-DD19C97EAFDB}"/>
                </a:ext>
              </a:extLst>
            </p:cNvPr>
            <p:cNvSpPr/>
            <p:nvPr/>
          </p:nvSpPr>
          <p:spPr>
            <a:xfrm>
              <a:off x="9836517" y="79908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DAC8151-C0C2-4CF7-8135-0595EC75BB28}"/>
                </a:ext>
              </a:extLst>
            </p:cNvPr>
            <p:cNvSpPr/>
            <p:nvPr/>
          </p:nvSpPr>
          <p:spPr>
            <a:xfrm>
              <a:off x="8611071" y="2299532"/>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746D1A5-CFD0-4888-B529-E8AA08694A2F}"/>
                </a:ext>
              </a:extLst>
            </p:cNvPr>
            <p:cNvSpPr/>
            <p:nvPr/>
          </p:nvSpPr>
          <p:spPr>
            <a:xfrm>
              <a:off x="7572902" y="3698550"/>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FB1393B-F0FD-456A-A92F-74FCEB60D084}"/>
                </a:ext>
              </a:extLst>
            </p:cNvPr>
            <p:cNvSpPr/>
            <p:nvPr/>
          </p:nvSpPr>
          <p:spPr>
            <a:xfrm>
              <a:off x="9782015" y="3698550"/>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3031600-A4D8-4F18-B840-3257C220C60A}"/>
                </a:ext>
              </a:extLst>
            </p:cNvPr>
            <p:cNvSpPr/>
            <p:nvPr/>
          </p:nvSpPr>
          <p:spPr>
            <a:xfrm>
              <a:off x="1737653" y="799081"/>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BCDC4DA-1DE2-4A87-9459-027252CA181F}"/>
                </a:ext>
              </a:extLst>
            </p:cNvPr>
            <p:cNvSpPr/>
            <p:nvPr/>
          </p:nvSpPr>
          <p:spPr>
            <a:xfrm>
              <a:off x="9782015" y="5053296"/>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39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112974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74213825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902771" y="833995"/>
            <a:ext cx="9075285" cy="5085397"/>
            <a:chOff x="2202316" y="721043"/>
            <a:chExt cx="9075285" cy="5085397"/>
          </a:xfrm>
        </p:grpSpPr>
        <p:grpSp>
          <p:nvGrpSpPr>
            <p:cNvPr id="2" name="Group 1"/>
            <p:cNvGrpSpPr/>
            <p:nvPr/>
          </p:nvGrpSpPr>
          <p:grpSpPr>
            <a:xfrm>
              <a:off x="7062952" y="721043"/>
              <a:ext cx="4214649" cy="5085397"/>
              <a:chOff x="7272936" y="721043"/>
              <a:chExt cx="4004665" cy="5085397"/>
            </a:xfrm>
          </p:grpSpPr>
          <p:sp>
            <p:nvSpPr>
              <p:cNvPr id="3" name="Oval 2"/>
              <p:cNvSpPr/>
              <p:nvPr/>
            </p:nvSpPr>
            <p:spPr>
              <a:xfrm>
                <a:off x="8717026" y="2628066"/>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272936" y="4515376"/>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156960" y="4535091"/>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272936" y="2628067"/>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161115" y="2628067"/>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72936" y="740757"/>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156960" y="721043"/>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rot="5400000">
              <a:off x="1913081" y="1818490"/>
              <a:ext cx="3184635" cy="2606166"/>
              <a:chOff x="1693179" y="2243584"/>
              <a:chExt cx="3253964" cy="2235685"/>
            </a:xfrm>
          </p:grpSpPr>
          <p:sp>
            <p:nvSpPr>
              <p:cNvPr id="10" name="Oval 9"/>
              <p:cNvSpPr/>
              <p:nvPr/>
            </p:nvSpPr>
            <p:spPr>
              <a:xfrm>
                <a:off x="2792407" y="3459113"/>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693179" y="2243584"/>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753712" y="2243584"/>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00EA5634-E5BE-4131-B2E1-E8DBC4BDFA58}"/>
              </a:ext>
            </a:extLst>
          </p:cNvPr>
          <p:cNvGrpSpPr/>
          <p:nvPr/>
        </p:nvGrpSpPr>
        <p:grpSpPr>
          <a:xfrm>
            <a:off x="1902770" y="833995"/>
            <a:ext cx="9075285" cy="5085397"/>
            <a:chOff x="2202316" y="721043"/>
            <a:chExt cx="9075285" cy="5085397"/>
          </a:xfrm>
        </p:grpSpPr>
        <p:grpSp>
          <p:nvGrpSpPr>
            <p:cNvPr id="16" name="Group 15">
              <a:extLst>
                <a:ext uri="{FF2B5EF4-FFF2-40B4-BE49-F238E27FC236}">
                  <a16:creationId xmlns:a16="http://schemas.microsoft.com/office/drawing/2014/main" id="{297BF606-C5A4-4F77-89E9-3CB26D905EB1}"/>
                </a:ext>
              </a:extLst>
            </p:cNvPr>
            <p:cNvGrpSpPr/>
            <p:nvPr/>
          </p:nvGrpSpPr>
          <p:grpSpPr>
            <a:xfrm>
              <a:off x="7062952" y="721043"/>
              <a:ext cx="4214649" cy="5085397"/>
              <a:chOff x="7272936" y="721043"/>
              <a:chExt cx="4004665" cy="5085397"/>
            </a:xfrm>
          </p:grpSpPr>
          <p:sp>
            <p:nvSpPr>
              <p:cNvPr id="21" name="Oval 20">
                <a:extLst>
                  <a:ext uri="{FF2B5EF4-FFF2-40B4-BE49-F238E27FC236}">
                    <a16:creationId xmlns:a16="http://schemas.microsoft.com/office/drawing/2014/main" id="{C5F00517-74E8-4692-B0D1-EDBA5B01D456}"/>
                  </a:ext>
                </a:extLst>
              </p:cNvPr>
              <p:cNvSpPr/>
              <p:nvPr/>
            </p:nvSpPr>
            <p:spPr>
              <a:xfrm>
                <a:off x="8717026" y="2628066"/>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4090DFB-9A6A-45AB-937A-2C6A16331A3B}"/>
                  </a:ext>
                </a:extLst>
              </p:cNvPr>
              <p:cNvSpPr/>
              <p:nvPr/>
            </p:nvSpPr>
            <p:spPr>
              <a:xfrm>
                <a:off x="7272936" y="4515376"/>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1EE72E1-EDDD-4C5D-9738-D46159BF492C}"/>
                  </a:ext>
                </a:extLst>
              </p:cNvPr>
              <p:cNvSpPr/>
              <p:nvPr/>
            </p:nvSpPr>
            <p:spPr>
              <a:xfrm>
                <a:off x="10156960" y="4535091"/>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244E14A-BF80-4E78-A798-9630ADE55186}"/>
                  </a:ext>
                </a:extLst>
              </p:cNvPr>
              <p:cNvSpPr/>
              <p:nvPr/>
            </p:nvSpPr>
            <p:spPr>
              <a:xfrm>
                <a:off x="7272936" y="2628067"/>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2F0753B-ED69-47CC-9CD5-13DDDCAEAE5F}"/>
                  </a:ext>
                </a:extLst>
              </p:cNvPr>
              <p:cNvSpPr/>
              <p:nvPr/>
            </p:nvSpPr>
            <p:spPr>
              <a:xfrm>
                <a:off x="10161115" y="2628067"/>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35C794F-7538-4E71-925B-E6CB4A78CE6F}"/>
                  </a:ext>
                </a:extLst>
              </p:cNvPr>
              <p:cNvSpPr/>
              <p:nvPr/>
            </p:nvSpPr>
            <p:spPr>
              <a:xfrm>
                <a:off x="7272936" y="740757"/>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86418E-3625-4F81-B28E-82DA388ECB20}"/>
                  </a:ext>
                </a:extLst>
              </p:cNvPr>
              <p:cNvSpPr/>
              <p:nvPr/>
            </p:nvSpPr>
            <p:spPr>
              <a:xfrm>
                <a:off x="10156960" y="721043"/>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3029600F-807D-4507-A8B9-E484FEEF00D0}"/>
                </a:ext>
              </a:extLst>
            </p:cNvPr>
            <p:cNvGrpSpPr/>
            <p:nvPr/>
          </p:nvGrpSpPr>
          <p:grpSpPr>
            <a:xfrm rot="5400000">
              <a:off x="1913081" y="1818490"/>
              <a:ext cx="3184635" cy="2606166"/>
              <a:chOff x="1693179" y="2243584"/>
              <a:chExt cx="3253964" cy="2235685"/>
            </a:xfrm>
          </p:grpSpPr>
          <p:sp>
            <p:nvSpPr>
              <p:cNvPr id="18" name="Oval 17">
                <a:extLst>
                  <a:ext uri="{FF2B5EF4-FFF2-40B4-BE49-F238E27FC236}">
                    <a16:creationId xmlns:a16="http://schemas.microsoft.com/office/drawing/2014/main" id="{B8E77C6E-9346-4845-AF2F-4227E6A44051}"/>
                  </a:ext>
                </a:extLst>
              </p:cNvPr>
              <p:cNvSpPr/>
              <p:nvPr/>
            </p:nvSpPr>
            <p:spPr>
              <a:xfrm>
                <a:off x="2792407" y="3459113"/>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35D69F5-2A69-432B-88C6-BACD21C903BF}"/>
                  </a:ext>
                </a:extLst>
              </p:cNvPr>
              <p:cNvSpPr/>
              <p:nvPr/>
            </p:nvSpPr>
            <p:spPr>
              <a:xfrm>
                <a:off x="1693179" y="2243584"/>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1F24597-91B5-4CE5-A022-A91362CE39E5}"/>
                  </a:ext>
                </a:extLst>
              </p:cNvPr>
              <p:cNvSpPr/>
              <p:nvPr/>
            </p:nvSpPr>
            <p:spPr>
              <a:xfrm>
                <a:off x="3753712" y="2243584"/>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61AA4A21-14C0-42FA-B5B7-6160D8FF62DB}"/>
              </a:ext>
            </a:extLst>
          </p:cNvPr>
          <p:cNvGrpSpPr/>
          <p:nvPr/>
        </p:nvGrpSpPr>
        <p:grpSpPr>
          <a:xfrm>
            <a:off x="1902770" y="814280"/>
            <a:ext cx="9075285" cy="5085397"/>
            <a:chOff x="2202316" y="721043"/>
            <a:chExt cx="9075285" cy="5085397"/>
          </a:xfrm>
        </p:grpSpPr>
        <p:grpSp>
          <p:nvGrpSpPr>
            <p:cNvPr id="29" name="Group 28">
              <a:extLst>
                <a:ext uri="{FF2B5EF4-FFF2-40B4-BE49-F238E27FC236}">
                  <a16:creationId xmlns:a16="http://schemas.microsoft.com/office/drawing/2014/main" id="{0490AD4F-F886-49E6-9405-98807B350BEF}"/>
                </a:ext>
              </a:extLst>
            </p:cNvPr>
            <p:cNvGrpSpPr/>
            <p:nvPr/>
          </p:nvGrpSpPr>
          <p:grpSpPr>
            <a:xfrm>
              <a:off x="7062952" y="721043"/>
              <a:ext cx="4214649" cy="5085397"/>
              <a:chOff x="7272936" y="721043"/>
              <a:chExt cx="4004665" cy="5085397"/>
            </a:xfrm>
          </p:grpSpPr>
          <p:sp>
            <p:nvSpPr>
              <p:cNvPr id="34" name="Oval 33">
                <a:extLst>
                  <a:ext uri="{FF2B5EF4-FFF2-40B4-BE49-F238E27FC236}">
                    <a16:creationId xmlns:a16="http://schemas.microsoft.com/office/drawing/2014/main" id="{DAC6E15B-9155-4A64-B6E8-72B2106E68D1}"/>
                  </a:ext>
                </a:extLst>
              </p:cNvPr>
              <p:cNvSpPr/>
              <p:nvPr/>
            </p:nvSpPr>
            <p:spPr>
              <a:xfrm>
                <a:off x="8717026" y="2628066"/>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1D15D31-17B8-4291-B139-E20957C0EF4B}"/>
                  </a:ext>
                </a:extLst>
              </p:cNvPr>
              <p:cNvSpPr/>
              <p:nvPr/>
            </p:nvSpPr>
            <p:spPr>
              <a:xfrm>
                <a:off x="7272936" y="4515376"/>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976DD5E-010B-4B89-9EFF-8A2440249089}"/>
                  </a:ext>
                </a:extLst>
              </p:cNvPr>
              <p:cNvSpPr/>
              <p:nvPr/>
            </p:nvSpPr>
            <p:spPr>
              <a:xfrm>
                <a:off x="10156960" y="4535091"/>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2E3F204-FFEF-4CA7-8836-F05763B9E5F4}"/>
                  </a:ext>
                </a:extLst>
              </p:cNvPr>
              <p:cNvSpPr/>
              <p:nvPr/>
            </p:nvSpPr>
            <p:spPr>
              <a:xfrm>
                <a:off x="7272936" y="2628067"/>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0EA5C6A-BC21-4BA9-AC80-A4E24424E391}"/>
                  </a:ext>
                </a:extLst>
              </p:cNvPr>
              <p:cNvSpPr/>
              <p:nvPr/>
            </p:nvSpPr>
            <p:spPr>
              <a:xfrm>
                <a:off x="10161115" y="2628067"/>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64C2A58-C0F4-4EDF-A004-DD2C51A172D2}"/>
                  </a:ext>
                </a:extLst>
              </p:cNvPr>
              <p:cNvSpPr/>
              <p:nvPr/>
            </p:nvSpPr>
            <p:spPr>
              <a:xfrm>
                <a:off x="7272936" y="740757"/>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7654455-3BE7-49CA-B6B2-2E5939D1E9E4}"/>
                  </a:ext>
                </a:extLst>
              </p:cNvPr>
              <p:cNvSpPr/>
              <p:nvPr/>
            </p:nvSpPr>
            <p:spPr>
              <a:xfrm>
                <a:off x="10156960" y="721043"/>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A9005F28-92D9-4481-9B08-2CB15BDD872F}"/>
                </a:ext>
              </a:extLst>
            </p:cNvPr>
            <p:cNvGrpSpPr/>
            <p:nvPr/>
          </p:nvGrpSpPr>
          <p:grpSpPr>
            <a:xfrm rot="5400000">
              <a:off x="1913081" y="1818490"/>
              <a:ext cx="3184635" cy="2606166"/>
              <a:chOff x="1693179" y="2243584"/>
              <a:chExt cx="3253964" cy="2235685"/>
            </a:xfrm>
          </p:grpSpPr>
          <p:sp>
            <p:nvSpPr>
              <p:cNvPr id="31" name="Oval 30">
                <a:extLst>
                  <a:ext uri="{FF2B5EF4-FFF2-40B4-BE49-F238E27FC236}">
                    <a16:creationId xmlns:a16="http://schemas.microsoft.com/office/drawing/2014/main" id="{11108F12-1878-4AA4-B415-4FEE27C72811}"/>
                  </a:ext>
                </a:extLst>
              </p:cNvPr>
              <p:cNvSpPr/>
              <p:nvPr/>
            </p:nvSpPr>
            <p:spPr>
              <a:xfrm>
                <a:off x="2792407" y="3459113"/>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4011CEA-693B-4786-9B25-DE74BAACC17B}"/>
                  </a:ext>
                </a:extLst>
              </p:cNvPr>
              <p:cNvSpPr/>
              <p:nvPr/>
            </p:nvSpPr>
            <p:spPr>
              <a:xfrm>
                <a:off x="1693179" y="2243584"/>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2E8D3E-1A07-48A9-991B-5D940A34043E}"/>
                  </a:ext>
                </a:extLst>
              </p:cNvPr>
              <p:cNvSpPr/>
              <p:nvPr/>
            </p:nvSpPr>
            <p:spPr>
              <a:xfrm>
                <a:off x="3753712" y="2243584"/>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40">
            <a:extLst>
              <a:ext uri="{FF2B5EF4-FFF2-40B4-BE49-F238E27FC236}">
                <a16:creationId xmlns:a16="http://schemas.microsoft.com/office/drawing/2014/main" id="{EDC44FED-D7D8-42E2-B72D-82ED0E95E450}"/>
              </a:ext>
            </a:extLst>
          </p:cNvPr>
          <p:cNvGrpSpPr/>
          <p:nvPr/>
        </p:nvGrpSpPr>
        <p:grpSpPr>
          <a:xfrm>
            <a:off x="449383" y="5595973"/>
            <a:ext cx="2011508" cy="992717"/>
            <a:chOff x="2202316" y="721043"/>
            <a:chExt cx="9075285" cy="5085397"/>
          </a:xfrm>
        </p:grpSpPr>
        <p:grpSp>
          <p:nvGrpSpPr>
            <p:cNvPr id="42" name="Group 41">
              <a:extLst>
                <a:ext uri="{FF2B5EF4-FFF2-40B4-BE49-F238E27FC236}">
                  <a16:creationId xmlns:a16="http://schemas.microsoft.com/office/drawing/2014/main" id="{ED3A7DB7-8731-4608-B9E7-5893F5749EB1}"/>
                </a:ext>
              </a:extLst>
            </p:cNvPr>
            <p:cNvGrpSpPr/>
            <p:nvPr/>
          </p:nvGrpSpPr>
          <p:grpSpPr>
            <a:xfrm>
              <a:off x="7062952" y="721043"/>
              <a:ext cx="4214649" cy="5085397"/>
              <a:chOff x="7272936" y="721043"/>
              <a:chExt cx="4004665" cy="5085397"/>
            </a:xfrm>
          </p:grpSpPr>
          <p:sp>
            <p:nvSpPr>
              <p:cNvPr id="47" name="Oval 46">
                <a:extLst>
                  <a:ext uri="{FF2B5EF4-FFF2-40B4-BE49-F238E27FC236}">
                    <a16:creationId xmlns:a16="http://schemas.microsoft.com/office/drawing/2014/main" id="{8CFCEDA1-69B0-4692-85DD-0ED289FBA8EB}"/>
                  </a:ext>
                </a:extLst>
              </p:cNvPr>
              <p:cNvSpPr/>
              <p:nvPr/>
            </p:nvSpPr>
            <p:spPr>
              <a:xfrm>
                <a:off x="8717026" y="2628066"/>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B8A0FB1-C8D9-4091-A600-329FAB7CA650}"/>
                  </a:ext>
                </a:extLst>
              </p:cNvPr>
              <p:cNvSpPr/>
              <p:nvPr/>
            </p:nvSpPr>
            <p:spPr>
              <a:xfrm>
                <a:off x="7272936" y="4515376"/>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B2C8F5E-16B6-4D81-9737-5353074E7CC3}"/>
                  </a:ext>
                </a:extLst>
              </p:cNvPr>
              <p:cNvSpPr/>
              <p:nvPr/>
            </p:nvSpPr>
            <p:spPr>
              <a:xfrm>
                <a:off x="10156960" y="4535091"/>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20F1DB4-2CA1-4AFF-8575-CFBBCC06EF64}"/>
                  </a:ext>
                </a:extLst>
              </p:cNvPr>
              <p:cNvSpPr/>
              <p:nvPr/>
            </p:nvSpPr>
            <p:spPr>
              <a:xfrm>
                <a:off x="7272936" y="2628067"/>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AC7832C-89F7-4300-9AF2-49498B0C1A8B}"/>
                  </a:ext>
                </a:extLst>
              </p:cNvPr>
              <p:cNvSpPr/>
              <p:nvPr/>
            </p:nvSpPr>
            <p:spPr>
              <a:xfrm>
                <a:off x="10161115" y="2628067"/>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4C910E6-BEB0-401A-9FE4-FCA4035103A5}"/>
                  </a:ext>
                </a:extLst>
              </p:cNvPr>
              <p:cNvSpPr/>
              <p:nvPr/>
            </p:nvSpPr>
            <p:spPr>
              <a:xfrm>
                <a:off x="7272936" y="740757"/>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B3513EE-C4E7-4EE9-930E-B8EA3C6EEE06}"/>
                  </a:ext>
                </a:extLst>
              </p:cNvPr>
              <p:cNvSpPr/>
              <p:nvPr/>
            </p:nvSpPr>
            <p:spPr>
              <a:xfrm>
                <a:off x="10156960" y="721043"/>
                <a:ext cx="1116486" cy="1271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DCCB6DB5-1767-4C00-9217-948F27CA494C}"/>
                </a:ext>
              </a:extLst>
            </p:cNvPr>
            <p:cNvGrpSpPr/>
            <p:nvPr/>
          </p:nvGrpSpPr>
          <p:grpSpPr>
            <a:xfrm rot="5400000">
              <a:off x="1913081" y="1818490"/>
              <a:ext cx="3184635" cy="2606166"/>
              <a:chOff x="1693179" y="2243584"/>
              <a:chExt cx="3253964" cy="2235685"/>
            </a:xfrm>
          </p:grpSpPr>
          <p:sp>
            <p:nvSpPr>
              <p:cNvPr id="44" name="Oval 43">
                <a:extLst>
                  <a:ext uri="{FF2B5EF4-FFF2-40B4-BE49-F238E27FC236}">
                    <a16:creationId xmlns:a16="http://schemas.microsoft.com/office/drawing/2014/main" id="{CE149D9C-733C-444F-8903-93D0F94D3343}"/>
                  </a:ext>
                </a:extLst>
              </p:cNvPr>
              <p:cNvSpPr/>
              <p:nvPr/>
            </p:nvSpPr>
            <p:spPr>
              <a:xfrm>
                <a:off x="2792407" y="3459113"/>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89089BD-68E4-4B99-B3C1-AE43C3D055E8}"/>
                  </a:ext>
                </a:extLst>
              </p:cNvPr>
              <p:cNvSpPr/>
              <p:nvPr/>
            </p:nvSpPr>
            <p:spPr>
              <a:xfrm>
                <a:off x="1693179" y="2243584"/>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9E1F03C-8166-431D-ACB8-78EE34513D35}"/>
                  </a:ext>
                </a:extLst>
              </p:cNvPr>
              <p:cNvSpPr/>
              <p:nvPr/>
            </p:nvSpPr>
            <p:spPr>
              <a:xfrm>
                <a:off x="3753712" y="2243584"/>
                <a:ext cx="1193431"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5950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71904113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98010" y="1237873"/>
            <a:ext cx="8595979" cy="3998008"/>
            <a:chOff x="587331" y="530184"/>
            <a:chExt cx="8303228" cy="4163451"/>
          </a:xfrm>
        </p:grpSpPr>
        <p:sp>
          <p:nvSpPr>
            <p:cNvPr id="2" name="Oval 1"/>
            <p:cNvSpPr/>
            <p:nvPr/>
          </p:nvSpPr>
          <p:spPr>
            <a:xfrm rot="5400000">
              <a:off x="1209718" y="575204"/>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rot="5400000">
              <a:off x="2591829" y="575204"/>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5400000">
              <a:off x="1209718" y="1969945"/>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2591829" y="1969945"/>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542311"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5400000">
              <a:off x="2081751"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5400000">
              <a:off x="3548001"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5400000">
              <a:off x="7825383" y="85974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5400000">
              <a:off x="7819436" y="2148584"/>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5400000">
              <a:off x="7819435"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49CDA04-0988-496C-BE3C-A0DEC9689119}"/>
              </a:ext>
            </a:extLst>
          </p:cNvPr>
          <p:cNvGrpSpPr/>
          <p:nvPr/>
        </p:nvGrpSpPr>
        <p:grpSpPr>
          <a:xfrm>
            <a:off x="1791852" y="1237873"/>
            <a:ext cx="8595979" cy="3998008"/>
            <a:chOff x="587331" y="530184"/>
            <a:chExt cx="8303228" cy="4163451"/>
          </a:xfrm>
        </p:grpSpPr>
        <p:sp>
          <p:nvSpPr>
            <p:cNvPr id="14" name="Oval 13">
              <a:extLst>
                <a:ext uri="{FF2B5EF4-FFF2-40B4-BE49-F238E27FC236}">
                  <a16:creationId xmlns:a16="http://schemas.microsoft.com/office/drawing/2014/main" id="{8C5DC9AB-327A-4255-86F8-50870A4153CC}"/>
                </a:ext>
              </a:extLst>
            </p:cNvPr>
            <p:cNvSpPr/>
            <p:nvPr/>
          </p:nvSpPr>
          <p:spPr>
            <a:xfrm rot="5400000">
              <a:off x="1209718" y="575204"/>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51AC1B9-CD52-4A4E-9511-6646663707B6}"/>
                </a:ext>
              </a:extLst>
            </p:cNvPr>
            <p:cNvSpPr/>
            <p:nvPr/>
          </p:nvSpPr>
          <p:spPr>
            <a:xfrm rot="5400000">
              <a:off x="2591829" y="575204"/>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E7C4C61-63E1-4050-A294-EC0258D36AC4}"/>
                </a:ext>
              </a:extLst>
            </p:cNvPr>
            <p:cNvSpPr/>
            <p:nvPr/>
          </p:nvSpPr>
          <p:spPr>
            <a:xfrm rot="5400000">
              <a:off x="1209718" y="1969945"/>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1160CF3-7A12-4794-910F-672B1B785F92}"/>
                </a:ext>
              </a:extLst>
            </p:cNvPr>
            <p:cNvSpPr/>
            <p:nvPr/>
          </p:nvSpPr>
          <p:spPr>
            <a:xfrm rot="5400000">
              <a:off x="2591829" y="1969945"/>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284A396-A21E-4EC1-BBE5-DB5BA333909B}"/>
                </a:ext>
              </a:extLst>
            </p:cNvPr>
            <p:cNvSpPr/>
            <p:nvPr/>
          </p:nvSpPr>
          <p:spPr>
            <a:xfrm rot="5400000">
              <a:off x="542311"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1221F6-894D-4ACF-9C76-5C1B75E44A21}"/>
                </a:ext>
              </a:extLst>
            </p:cNvPr>
            <p:cNvSpPr/>
            <p:nvPr/>
          </p:nvSpPr>
          <p:spPr>
            <a:xfrm rot="5400000">
              <a:off x="2081751"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63D0CED-FA37-4CD1-9D69-60143DA1B2BA}"/>
                </a:ext>
              </a:extLst>
            </p:cNvPr>
            <p:cNvSpPr/>
            <p:nvPr/>
          </p:nvSpPr>
          <p:spPr>
            <a:xfrm rot="5400000">
              <a:off x="3548001"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B978656-07FE-4B34-981A-C7708F8372C9}"/>
                </a:ext>
              </a:extLst>
            </p:cNvPr>
            <p:cNvSpPr/>
            <p:nvPr/>
          </p:nvSpPr>
          <p:spPr>
            <a:xfrm rot="5400000">
              <a:off x="7825383" y="85974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C1742-E2E6-4479-BBF8-F5165F8DCF2D}"/>
                </a:ext>
              </a:extLst>
            </p:cNvPr>
            <p:cNvSpPr/>
            <p:nvPr/>
          </p:nvSpPr>
          <p:spPr>
            <a:xfrm rot="5400000">
              <a:off x="7819436" y="2148584"/>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805E99B-AB1D-4397-9D9E-C6822A3D2460}"/>
                </a:ext>
              </a:extLst>
            </p:cNvPr>
            <p:cNvSpPr/>
            <p:nvPr/>
          </p:nvSpPr>
          <p:spPr>
            <a:xfrm rot="5400000">
              <a:off x="7819435"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F9E99EAF-C046-4C8D-9C1B-D5C45E0CBC0C}"/>
              </a:ext>
            </a:extLst>
          </p:cNvPr>
          <p:cNvGrpSpPr/>
          <p:nvPr/>
        </p:nvGrpSpPr>
        <p:grpSpPr>
          <a:xfrm>
            <a:off x="1810326" y="1237873"/>
            <a:ext cx="8595979" cy="3998008"/>
            <a:chOff x="587331" y="530184"/>
            <a:chExt cx="8303228" cy="4163451"/>
          </a:xfrm>
        </p:grpSpPr>
        <p:sp>
          <p:nvSpPr>
            <p:cNvPr id="25" name="Oval 24">
              <a:extLst>
                <a:ext uri="{FF2B5EF4-FFF2-40B4-BE49-F238E27FC236}">
                  <a16:creationId xmlns:a16="http://schemas.microsoft.com/office/drawing/2014/main" id="{6F0872AA-6A57-4CFD-A3D7-D66C9EA5240C}"/>
                </a:ext>
              </a:extLst>
            </p:cNvPr>
            <p:cNvSpPr/>
            <p:nvPr/>
          </p:nvSpPr>
          <p:spPr>
            <a:xfrm rot="5400000">
              <a:off x="1209718" y="575204"/>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FFCE724-A4D6-4D09-A1DC-9C7107E3E0EA}"/>
                </a:ext>
              </a:extLst>
            </p:cNvPr>
            <p:cNvSpPr/>
            <p:nvPr/>
          </p:nvSpPr>
          <p:spPr>
            <a:xfrm rot="5400000">
              <a:off x="2591829" y="575204"/>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66B3795-113F-410D-B4E3-3EF3087A631F}"/>
                </a:ext>
              </a:extLst>
            </p:cNvPr>
            <p:cNvSpPr/>
            <p:nvPr/>
          </p:nvSpPr>
          <p:spPr>
            <a:xfrm rot="5400000">
              <a:off x="1209718" y="1969945"/>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518EB4E-AC35-400F-9993-937400A863E3}"/>
                </a:ext>
              </a:extLst>
            </p:cNvPr>
            <p:cNvSpPr/>
            <p:nvPr/>
          </p:nvSpPr>
          <p:spPr>
            <a:xfrm rot="5400000">
              <a:off x="2591829" y="1969945"/>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2D07FFD-8FA0-42F7-8278-34F47295790C}"/>
                </a:ext>
              </a:extLst>
            </p:cNvPr>
            <p:cNvSpPr/>
            <p:nvPr/>
          </p:nvSpPr>
          <p:spPr>
            <a:xfrm rot="5400000">
              <a:off x="542311"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B045AB7-A76C-4FEA-A7B6-C3C2629239C7}"/>
                </a:ext>
              </a:extLst>
            </p:cNvPr>
            <p:cNvSpPr/>
            <p:nvPr/>
          </p:nvSpPr>
          <p:spPr>
            <a:xfrm rot="5400000">
              <a:off x="2081751"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E3096F8-C3C0-4AE1-93EB-5F49DE0297BA}"/>
                </a:ext>
              </a:extLst>
            </p:cNvPr>
            <p:cNvSpPr/>
            <p:nvPr/>
          </p:nvSpPr>
          <p:spPr>
            <a:xfrm rot="5400000">
              <a:off x="3548001"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E299F1B-53FE-4976-AA31-38554A1AABDD}"/>
                </a:ext>
              </a:extLst>
            </p:cNvPr>
            <p:cNvSpPr/>
            <p:nvPr/>
          </p:nvSpPr>
          <p:spPr>
            <a:xfrm rot="5400000">
              <a:off x="7825383" y="85974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C4E8A47-BE9F-43CF-AC90-F488945179A0}"/>
                </a:ext>
              </a:extLst>
            </p:cNvPr>
            <p:cNvSpPr/>
            <p:nvPr/>
          </p:nvSpPr>
          <p:spPr>
            <a:xfrm rot="5400000">
              <a:off x="7819436" y="2148584"/>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E7423E6-5FB8-423E-A836-3FE338AC55E1}"/>
                </a:ext>
              </a:extLst>
            </p:cNvPr>
            <p:cNvSpPr/>
            <p:nvPr/>
          </p:nvSpPr>
          <p:spPr>
            <a:xfrm rot="5400000">
              <a:off x="7819435"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3D5C70CE-0797-43AF-B2AC-AB7354623A4F}"/>
              </a:ext>
            </a:extLst>
          </p:cNvPr>
          <p:cNvGrpSpPr/>
          <p:nvPr/>
        </p:nvGrpSpPr>
        <p:grpSpPr>
          <a:xfrm>
            <a:off x="388307" y="5483231"/>
            <a:ext cx="2341841" cy="1066080"/>
            <a:chOff x="587331" y="530184"/>
            <a:chExt cx="8303228" cy="4163451"/>
          </a:xfrm>
        </p:grpSpPr>
        <p:sp>
          <p:nvSpPr>
            <p:cNvPr id="36" name="Oval 35">
              <a:extLst>
                <a:ext uri="{FF2B5EF4-FFF2-40B4-BE49-F238E27FC236}">
                  <a16:creationId xmlns:a16="http://schemas.microsoft.com/office/drawing/2014/main" id="{4690C37E-5585-415E-BF92-CE7CE65BF8C4}"/>
                </a:ext>
              </a:extLst>
            </p:cNvPr>
            <p:cNvSpPr/>
            <p:nvPr/>
          </p:nvSpPr>
          <p:spPr>
            <a:xfrm rot="5400000">
              <a:off x="1209718" y="575204"/>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29227EC-4B14-44C4-8860-F1691C704EB2}"/>
                </a:ext>
              </a:extLst>
            </p:cNvPr>
            <p:cNvSpPr/>
            <p:nvPr/>
          </p:nvSpPr>
          <p:spPr>
            <a:xfrm rot="5400000">
              <a:off x="2591829" y="575204"/>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7D13401-CBCC-4C9E-8DF2-1D9301729701}"/>
                </a:ext>
              </a:extLst>
            </p:cNvPr>
            <p:cNvSpPr/>
            <p:nvPr/>
          </p:nvSpPr>
          <p:spPr>
            <a:xfrm rot="5400000">
              <a:off x="1209718" y="1969945"/>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E908AB-AC98-43AA-B9E3-DADE870DDF36}"/>
                </a:ext>
              </a:extLst>
            </p:cNvPr>
            <p:cNvSpPr/>
            <p:nvPr/>
          </p:nvSpPr>
          <p:spPr>
            <a:xfrm rot="5400000">
              <a:off x="2591829" y="1969945"/>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68DEBCC-DB66-4D7B-A4CB-260DACA3A11E}"/>
                </a:ext>
              </a:extLst>
            </p:cNvPr>
            <p:cNvSpPr/>
            <p:nvPr/>
          </p:nvSpPr>
          <p:spPr>
            <a:xfrm rot="5400000">
              <a:off x="542311"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12763F6-B2C2-4A26-B9EF-A5BCD009677F}"/>
                </a:ext>
              </a:extLst>
            </p:cNvPr>
            <p:cNvSpPr/>
            <p:nvPr/>
          </p:nvSpPr>
          <p:spPr>
            <a:xfrm rot="5400000">
              <a:off x="2081751"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8C7B3E1-233E-46D4-99FB-44C03C1B9D0E}"/>
                </a:ext>
              </a:extLst>
            </p:cNvPr>
            <p:cNvSpPr/>
            <p:nvPr/>
          </p:nvSpPr>
          <p:spPr>
            <a:xfrm rot="5400000">
              <a:off x="3548001"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2F8207A-D9E6-49A9-B6AA-3531194D62A6}"/>
                </a:ext>
              </a:extLst>
            </p:cNvPr>
            <p:cNvSpPr/>
            <p:nvPr/>
          </p:nvSpPr>
          <p:spPr>
            <a:xfrm rot="5400000">
              <a:off x="7825383" y="85974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52480BD-AE2B-47D3-80EC-E73F3EEB95A8}"/>
                </a:ext>
              </a:extLst>
            </p:cNvPr>
            <p:cNvSpPr/>
            <p:nvPr/>
          </p:nvSpPr>
          <p:spPr>
            <a:xfrm rot="5400000">
              <a:off x="7819436" y="2148584"/>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D04E2D-F9EE-4A90-B853-4DF3D1F07BC6}"/>
                </a:ext>
              </a:extLst>
            </p:cNvPr>
            <p:cNvSpPr/>
            <p:nvPr/>
          </p:nvSpPr>
          <p:spPr>
            <a:xfrm rot="5400000">
              <a:off x="7819435" y="3628459"/>
              <a:ext cx="1110196"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467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90557856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097831" y="2010528"/>
            <a:ext cx="10444655" cy="3015457"/>
            <a:chOff x="1213945" y="2215237"/>
            <a:chExt cx="10444655" cy="3015457"/>
          </a:xfrm>
        </p:grpSpPr>
        <p:grpSp>
          <p:nvGrpSpPr>
            <p:cNvPr id="13" name="Group 12"/>
            <p:cNvGrpSpPr/>
            <p:nvPr/>
          </p:nvGrpSpPr>
          <p:grpSpPr>
            <a:xfrm>
              <a:off x="1213945" y="2215237"/>
              <a:ext cx="4516120" cy="2981722"/>
              <a:chOff x="914400" y="724376"/>
              <a:chExt cx="4516120" cy="2981722"/>
            </a:xfrm>
          </p:grpSpPr>
          <p:sp>
            <p:nvSpPr>
              <p:cNvPr id="3" name="Oval 2"/>
              <p:cNvSpPr/>
              <p:nvPr/>
            </p:nvSpPr>
            <p:spPr>
              <a:xfrm>
                <a:off x="914400" y="72993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4381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1440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4381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7322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7322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8671560" y="2220794"/>
              <a:ext cx="2987040" cy="3009900"/>
              <a:chOff x="8671560" y="3230245"/>
              <a:chExt cx="2987040" cy="3009900"/>
            </a:xfrm>
          </p:grpSpPr>
          <p:sp>
            <p:nvSpPr>
              <p:cNvPr id="9" name="Oval 8"/>
              <p:cNvSpPr/>
              <p:nvPr/>
            </p:nvSpPr>
            <p:spPr>
              <a:xfrm>
                <a:off x="867156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40130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67156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40130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1097831" y="1958219"/>
            <a:ext cx="10444655" cy="3015457"/>
            <a:chOff x="1213945" y="2215237"/>
            <a:chExt cx="10444655" cy="3015457"/>
          </a:xfrm>
        </p:grpSpPr>
        <p:grpSp>
          <p:nvGrpSpPr>
            <p:cNvPr id="17" name="Group 16"/>
            <p:cNvGrpSpPr/>
            <p:nvPr/>
          </p:nvGrpSpPr>
          <p:grpSpPr>
            <a:xfrm>
              <a:off x="1213945" y="2215237"/>
              <a:ext cx="4516120" cy="2981722"/>
              <a:chOff x="914400" y="724376"/>
              <a:chExt cx="4516120" cy="2981722"/>
            </a:xfrm>
          </p:grpSpPr>
          <p:sp>
            <p:nvSpPr>
              <p:cNvPr id="23" name="Oval 22"/>
              <p:cNvSpPr/>
              <p:nvPr/>
            </p:nvSpPr>
            <p:spPr>
              <a:xfrm>
                <a:off x="914400" y="72993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54381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1440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54381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7322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17322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8671560" y="2220794"/>
              <a:ext cx="2987040" cy="3009900"/>
              <a:chOff x="8671560" y="3230245"/>
              <a:chExt cx="2987040" cy="3009900"/>
            </a:xfrm>
          </p:grpSpPr>
          <p:sp>
            <p:nvSpPr>
              <p:cNvPr id="19" name="Oval 18"/>
              <p:cNvSpPr/>
              <p:nvPr/>
            </p:nvSpPr>
            <p:spPr>
              <a:xfrm>
                <a:off x="867156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40130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7156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40130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988974" y="1924484"/>
            <a:ext cx="10444655" cy="3015457"/>
            <a:chOff x="1213945" y="2215237"/>
            <a:chExt cx="10444655" cy="3015457"/>
          </a:xfrm>
        </p:grpSpPr>
        <p:grpSp>
          <p:nvGrpSpPr>
            <p:cNvPr id="30" name="Group 29"/>
            <p:cNvGrpSpPr/>
            <p:nvPr/>
          </p:nvGrpSpPr>
          <p:grpSpPr>
            <a:xfrm>
              <a:off x="1213945" y="2215237"/>
              <a:ext cx="4516120" cy="2981722"/>
              <a:chOff x="914400" y="724376"/>
              <a:chExt cx="4516120" cy="2981722"/>
            </a:xfrm>
          </p:grpSpPr>
          <p:sp>
            <p:nvSpPr>
              <p:cNvPr id="36" name="Oval 35"/>
              <p:cNvSpPr/>
              <p:nvPr/>
            </p:nvSpPr>
            <p:spPr>
              <a:xfrm>
                <a:off x="914400" y="72993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54381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1440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54381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17322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17322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8671560" y="2220794"/>
              <a:ext cx="2987040" cy="3009900"/>
              <a:chOff x="8671560" y="3230245"/>
              <a:chExt cx="2987040" cy="3009900"/>
            </a:xfrm>
          </p:grpSpPr>
          <p:sp>
            <p:nvSpPr>
              <p:cNvPr id="32" name="Oval 31"/>
              <p:cNvSpPr/>
              <p:nvPr/>
            </p:nvSpPr>
            <p:spPr>
              <a:xfrm>
                <a:off x="867156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40130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67156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40130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367668" y="5280302"/>
            <a:ext cx="4501431" cy="1389064"/>
            <a:chOff x="1213945" y="2215237"/>
            <a:chExt cx="10444655" cy="3015457"/>
          </a:xfrm>
        </p:grpSpPr>
        <p:grpSp>
          <p:nvGrpSpPr>
            <p:cNvPr id="43" name="Group 42"/>
            <p:cNvGrpSpPr/>
            <p:nvPr/>
          </p:nvGrpSpPr>
          <p:grpSpPr>
            <a:xfrm>
              <a:off x="1213945" y="2215237"/>
              <a:ext cx="4516120" cy="2981722"/>
              <a:chOff x="914400" y="724376"/>
              <a:chExt cx="4516120" cy="2981722"/>
            </a:xfrm>
          </p:grpSpPr>
          <p:sp>
            <p:nvSpPr>
              <p:cNvPr id="49" name="Oval 48"/>
              <p:cNvSpPr/>
              <p:nvPr/>
            </p:nvSpPr>
            <p:spPr>
              <a:xfrm>
                <a:off x="914400" y="72993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54381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91440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54381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17322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17322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8671560" y="2220794"/>
              <a:ext cx="2987040" cy="3009900"/>
              <a:chOff x="8671560" y="3230245"/>
              <a:chExt cx="2987040" cy="3009900"/>
            </a:xfrm>
          </p:grpSpPr>
          <p:sp>
            <p:nvSpPr>
              <p:cNvPr id="45" name="Oval 44"/>
              <p:cNvSpPr/>
              <p:nvPr/>
            </p:nvSpPr>
            <p:spPr>
              <a:xfrm>
                <a:off x="867156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40130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67156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40130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7103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70743187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35660" y="724376"/>
            <a:ext cx="10744200" cy="5515769"/>
            <a:chOff x="721360" y="598646"/>
            <a:chExt cx="10744200" cy="5515769"/>
          </a:xfrm>
        </p:grpSpPr>
        <p:sp>
          <p:nvSpPr>
            <p:cNvPr id="3" name="Oval 2"/>
            <p:cNvSpPr/>
            <p:nvPr/>
          </p:nvSpPr>
          <p:spPr>
            <a:xfrm>
              <a:off x="721360" y="60420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350770" y="59864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21360" y="227734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350770" y="227734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80180" y="227734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80180" y="59864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478520" y="4811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208260" y="4811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478520" y="31045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208260" y="31045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914400" y="724376"/>
            <a:ext cx="10744200" cy="5515769"/>
            <a:chOff x="721360" y="598646"/>
            <a:chExt cx="10744200" cy="5515769"/>
          </a:xfrm>
        </p:grpSpPr>
        <p:sp>
          <p:nvSpPr>
            <p:cNvPr id="15" name="Oval 14"/>
            <p:cNvSpPr/>
            <p:nvPr/>
          </p:nvSpPr>
          <p:spPr>
            <a:xfrm>
              <a:off x="721360" y="60420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350770" y="59864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1360" y="227734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350770" y="227734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80180" y="227734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980180" y="59864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478520" y="4811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208260" y="4811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478520" y="31045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208260" y="31045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914400" y="724376"/>
            <a:ext cx="10744200" cy="5515769"/>
            <a:chOff x="721360" y="598646"/>
            <a:chExt cx="10744200" cy="5515769"/>
          </a:xfrm>
        </p:grpSpPr>
        <p:sp>
          <p:nvSpPr>
            <p:cNvPr id="26" name="Oval 25"/>
            <p:cNvSpPr/>
            <p:nvPr/>
          </p:nvSpPr>
          <p:spPr>
            <a:xfrm>
              <a:off x="721360" y="60420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50770" y="59864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21360" y="227734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50770" y="227734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980180" y="227734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80180" y="59864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478520" y="4811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208260" y="4811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478520" y="31045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208260" y="31045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17500" y="4747736"/>
            <a:ext cx="4295140" cy="1949609"/>
            <a:chOff x="721360" y="598646"/>
            <a:chExt cx="10744200" cy="5515769"/>
          </a:xfrm>
        </p:grpSpPr>
        <p:sp>
          <p:nvSpPr>
            <p:cNvPr id="37" name="Oval 36"/>
            <p:cNvSpPr/>
            <p:nvPr/>
          </p:nvSpPr>
          <p:spPr>
            <a:xfrm>
              <a:off x="721360" y="60420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350770" y="59864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21360" y="227734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350770" y="227734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980180" y="227734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980180" y="59864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478520" y="4811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208260" y="4811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478520" y="31045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208260" y="31045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02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36447332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869440" y="1072515"/>
            <a:ext cx="9080237" cy="4516120"/>
            <a:chOff x="1869440" y="1072515"/>
            <a:chExt cx="9080237" cy="4516120"/>
          </a:xfrm>
        </p:grpSpPr>
        <p:grpSp>
          <p:nvGrpSpPr>
            <p:cNvPr id="14" name="Group 13"/>
            <p:cNvGrpSpPr/>
            <p:nvPr/>
          </p:nvGrpSpPr>
          <p:grpSpPr>
            <a:xfrm rot="16200000">
              <a:off x="1102241" y="1839714"/>
              <a:ext cx="4516120" cy="2981722"/>
              <a:chOff x="914400" y="724376"/>
              <a:chExt cx="4516120" cy="2981722"/>
            </a:xfrm>
          </p:grpSpPr>
          <p:sp>
            <p:nvSpPr>
              <p:cNvPr id="3" name="Oval 2"/>
              <p:cNvSpPr/>
              <p:nvPr/>
            </p:nvSpPr>
            <p:spPr>
              <a:xfrm>
                <a:off x="914400" y="72993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4381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1440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4381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7322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7322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962637" y="1072515"/>
              <a:ext cx="2987040" cy="3009900"/>
              <a:chOff x="8671560" y="3230245"/>
              <a:chExt cx="2987040" cy="3009900"/>
            </a:xfrm>
          </p:grpSpPr>
          <p:sp>
            <p:nvSpPr>
              <p:cNvPr id="9" name="Oval 8"/>
              <p:cNvSpPr/>
              <p:nvPr/>
            </p:nvSpPr>
            <p:spPr>
              <a:xfrm>
                <a:off x="867156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40130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67156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40130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1801892" y="1072514"/>
            <a:ext cx="9080237" cy="4516120"/>
            <a:chOff x="1869440" y="1072515"/>
            <a:chExt cx="9080237" cy="4516120"/>
          </a:xfrm>
        </p:grpSpPr>
        <p:grpSp>
          <p:nvGrpSpPr>
            <p:cNvPr id="19" name="Group 18"/>
            <p:cNvGrpSpPr/>
            <p:nvPr/>
          </p:nvGrpSpPr>
          <p:grpSpPr>
            <a:xfrm rot="16200000">
              <a:off x="1102241" y="1839714"/>
              <a:ext cx="4516120" cy="2981722"/>
              <a:chOff x="914400" y="724376"/>
              <a:chExt cx="4516120" cy="2981722"/>
            </a:xfrm>
          </p:grpSpPr>
          <p:sp>
            <p:nvSpPr>
              <p:cNvPr id="25" name="Oval 24"/>
              <p:cNvSpPr/>
              <p:nvPr/>
            </p:nvSpPr>
            <p:spPr>
              <a:xfrm>
                <a:off x="914400" y="72993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54381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1440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4381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7322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17322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962637" y="1072515"/>
              <a:ext cx="2987040" cy="3009900"/>
              <a:chOff x="8671560" y="3230245"/>
              <a:chExt cx="2987040" cy="3009900"/>
            </a:xfrm>
          </p:grpSpPr>
          <p:sp>
            <p:nvSpPr>
              <p:cNvPr id="21" name="Oval 20"/>
              <p:cNvSpPr/>
              <p:nvPr/>
            </p:nvSpPr>
            <p:spPr>
              <a:xfrm>
                <a:off x="867156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40130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67156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40130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p:cNvGrpSpPr/>
          <p:nvPr/>
        </p:nvGrpSpPr>
        <p:grpSpPr>
          <a:xfrm>
            <a:off x="1807448" y="1043033"/>
            <a:ext cx="9080237" cy="4516120"/>
            <a:chOff x="1869440" y="1072515"/>
            <a:chExt cx="9080237" cy="4516120"/>
          </a:xfrm>
        </p:grpSpPr>
        <p:grpSp>
          <p:nvGrpSpPr>
            <p:cNvPr id="32" name="Group 31"/>
            <p:cNvGrpSpPr/>
            <p:nvPr/>
          </p:nvGrpSpPr>
          <p:grpSpPr>
            <a:xfrm rot="16200000">
              <a:off x="1102241" y="1839714"/>
              <a:ext cx="4516120" cy="2981722"/>
              <a:chOff x="914400" y="724376"/>
              <a:chExt cx="4516120" cy="2981722"/>
            </a:xfrm>
          </p:grpSpPr>
          <p:sp>
            <p:nvSpPr>
              <p:cNvPr id="38" name="Oval 37"/>
              <p:cNvSpPr/>
              <p:nvPr/>
            </p:nvSpPr>
            <p:spPr>
              <a:xfrm>
                <a:off x="914400" y="72993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54381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1440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4381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17322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17322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962637" y="1072515"/>
              <a:ext cx="2987040" cy="3009900"/>
              <a:chOff x="8671560" y="3230245"/>
              <a:chExt cx="2987040" cy="3009900"/>
            </a:xfrm>
          </p:grpSpPr>
          <p:sp>
            <p:nvSpPr>
              <p:cNvPr id="34" name="Oval 33"/>
              <p:cNvSpPr/>
              <p:nvPr/>
            </p:nvSpPr>
            <p:spPr>
              <a:xfrm>
                <a:off x="867156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40130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67156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40130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p:cNvGrpSpPr/>
          <p:nvPr/>
        </p:nvGrpSpPr>
        <p:grpSpPr>
          <a:xfrm>
            <a:off x="246743" y="4843416"/>
            <a:ext cx="3670763" cy="1881142"/>
            <a:chOff x="1869440" y="1072515"/>
            <a:chExt cx="9080237" cy="4516120"/>
          </a:xfrm>
        </p:grpSpPr>
        <p:grpSp>
          <p:nvGrpSpPr>
            <p:cNvPr id="45" name="Group 44"/>
            <p:cNvGrpSpPr/>
            <p:nvPr/>
          </p:nvGrpSpPr>
          <p:grpSpPr>
            <a:xfrm rot="16200000">
              <a:off x="1102241" y="1839714"/>
              <a:ext cx="4516120" cy="2981722"/>
              <a:chOff x="914400" y="724376"/>
              <a:chExt cx="4516120" cy="2981722"/>
            </a:xfrm>
          </p:grpSpPr>
          <p:sp>
            <p:nvSpPr>
              <p:cNvPr id="51" name="Oval 50"/>
              <p:cNvSpPr/>
              <p:nvPr/>
            </p:nvSpPr>
            <p:spPr>
              <a:xfrm>
                <a:off x="914400" y="72993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54381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1440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54381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173220" y="24030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173220" y="72437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7962637" y="1072515"/>
              <a:ext cx="2987040" cy="3009900"/>
              <a:chOff x="8671560" y="3230245"/>
              <a:chExt cx="2987040" cy="3009900"/>
            </a:xfrm>
          </p:grpSpPr>
          <p:sp>
            <p:nvSpPr>
              <p:cNvPr id="47" name="Oval 46"/>
              <p:cNvSpPr/>
              <p:nvPr/>
            </p:nvSpPr>
            <p:spPr>
              <a:xfrm>
                <a:off x="867156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401300" y="49371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67156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401300" y="32302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2315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39651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10800000">
            <a:off x="3928110" y="1664335"/>
            <a:ext cx="3821906" cy="3131820"/>
            <a:chOff x="247650" y="94615"/>
            <a:chExt cx="3821906" cy="3131820"/>
          </a:xfrm>
        </p:grpSpPr>
        <p:sp>
          <p:nvSpPr>
            <p:cNvPr id="3" name="Oval 2"/>
            <p:cNvSpPr/>
            <p:nvPr/>
          </p:nvSpPr>
          <p:spPr>
            <a:xfrm>
              <a:off x="2812256"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47650"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04950" y="94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rot="10800000">
            <a:off x="3928110" y="1664335"/>
            <a:ext cx="3821906" cy="3131820"/>
            <a:chOff x="247650" y="94615"/>
            <a:chExt cx="3821906" cy="3131820"/>
          </a:xfrm>
        </p:grpSpPr>
        <p:sp>
          <p:nvSpPr>
            <p:cNvPr id="12" name="Oval 11"/>
            <p:cNvSpPr/>
            <p:nvPr/>
          </p:nvSpPr>
          <p:spPr>
            <a:xfrm>
              <a:off x="2812256"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47650"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504950" y="94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rot="10800000">
            <a:off x="3953112" y="1664335"/>
            <a:ext cx="3821906" cy="3131820"/>
            <a:chOff x="247650" y="94615"/>
            <a:chExt cx="3821906" cy="3131820"/>
          </a:xfrm>
        </p:grpSpPr>
        <p:sp>
          <p:nvSpPr>
            <p:cNvPr id="16" name="Oval 15"/>
            <p:cNvSpPr/>
            <p:nvPr/>
          </p:nvSpPr>
          <p:spPr>
            <a:xfrm>
              <a:off x="2812256"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7650"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504950" y="94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rot="10800000">
            <a:off x="320040" y="4605655"/>
            <a:ext cx="2202656" cy="1871345"/>
            <a:chOff x="247650" y="94615"/>
            <a:chExt cx="3821906" cy="3131820"/>
          </a:xfrm>
        </p:grpSpPr>
        <p:sp>
          <p:nvSpPr>
            <p:cNvPr id="20" name="Oval 19"/>
            <p:cNvSpPr/>
            <p:nvPr/>
          </p:nvSpPr>
          <p:spPr>
            <a:xfrm>
              <a:off x="2812256"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7650" y="1923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04950" y="94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402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233138" y="486226"/>
            <a:ext cx="10028695" cy="5929086"/>
            <a:chOff x="1089248" y="486228"/>
            <a:chExt cx="10028695" cy="5929086"/>
          </a:xfrm>
        </p:grpSpPr>
        <p:grpSp>
          <p:nvGrpSpPr>
            <p:cNvPr id="12" name="Group 11"/>
            <p:cNvGrpSpPr/>
            <p:nvPr/>
          </p:nvGrpSpPr>
          <p:grpSpPr>
            <a:xfrm>
              <a:off x="5533622" y="1393371"/>
              <a:ext cx="5584321" cy="5021943"/>
              <a:chOff x="2879271" y="840011"/>
              <a:chExt cx="6346371" cy="5294089"/>
            </a:xfrm>
          </p:grpSpPr>
          <p:sp>
            <p:nvSpPr>
              <p:cNvPr id="13" name="Oval 12"/>
              <p:cNvSpPr/>
              <p:nvPr/>
            </p:nvSpPr>
            <p:spPr>
              <a:xfrm>
                <a:off x="2879271"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73700"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81042" y="84001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79271"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73700"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81042"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879271" y="4869543"/>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73700" y="486954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981042" y="486954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1089248" y="486228"/>
              <a:ext cx="1095153" cy="1199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07999" y="4717140"/>
            <a:ext cx="3069772" cy="1698172"/>
            <a:chOff x="1089248" y="486228"/>
            <a:chExt cx="10028695" cy="5929086"/>
          </a:xfrm>
        </p:grpSpPr>
        <p:grpSp>
          <p:nvGrpSpPr>
            <p:cNvPr id="49" name="Group 48"/>
            <p:cNvGrpSpPr/>
            <p:nvPr/>
          </p:nvGrpSpPr>
          <p:grpSpPr>
            <a:xfrm>
              <a:off x="5533622" y="1393371"/>
              <a:ext cx="5584321" cy="5021943"/>
              <a:chOff x="2879271" y="840011"/>
              <a:chExt cx="6346371" cy="5294089"/>
            </a:xfrm>
          </p:grpSpPr>
          <p:sp>
            <p:nvSpPr>
              <p:cNvPr id="51" name="Oval 50"/>
              <p:cNvSpPr/>
              <p:nvPr/>
            </p:nvSpPr>
            <p:spPr>
              <a:xfrm>
                <a:off x="2879271"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473700"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981042" y="84001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879271"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473700"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981042"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879271" y="4869543"/>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473700" y="486954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981042" y="486954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p:nvSpPr>
          <p:spPr>
            <a:xfrm>
              <a:off x="1089248" y="486228"/>
              <a:ext cx="1095153" cy="1199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1267883" y="486224"/>
            <a:ext cx="10028695" cy="5929086"/>
            <a:chOff x="1089248" y="486228"/>
            <a:chExt cx="10028695" cy="5929086"/>
          </a:xfrm>
        </p:grpSpPr>
        <p:grpSp>
          <p:nvGrpSpPr>
            <p:cNvPr id="85" name="Group 84"/>
            <p:cNvGrpSpPr/>
            <p:nvPr/>
          </p:nvGrpSpPr>
          <p:grpSpPr>
            <a:xfrm>
              <a:off x="5533622" y="1393371"/>
              <a:ext cx="5584321" cy="5021943"/>
              <a:chOff x="2879271" y="840011"/>
              <a:chExt cx="6346371" cy="5294089"/>
            </a:xfrm>
          </p:grpSpPr>
          <p:sp>
            <p:nvSpPr>
              <p:cNvPr id="87" name="Oval 86"/>
              <p:cNvSpPr/>
              <p:nvPr/>
            </p:nvSpPr>
            <p:spPr>
              <a:xfrm>
                <a:off x="2879271"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473700"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981042" y="84001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79271"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473700"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981042"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879271" y="4869543"/>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473700" y="486954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981042" y="486954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p:cNvSpPr/>
            <p:nvPr/>
          </p:nvSpPr>
          <p:spPr>
            <a:xfrm>
              <a:off x="1089248" y="486228"/>
              <a:ext cx="1095153" cy="1199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1292986" y="444799"/>
            <a:ext cx="10028695" cy="5929086"/>
            <a:chOff x="1089248" y="486228"/>
            <a:chExt cx="10028695" cy="5929086"/>
          </a:xfrm>
        </p:grpSpPr>
        <p:grpSp>
          <p:nvGrpSpPr>
            <p:cNvPr id="97" name="Group 96"/>
            <p:cNvGrpSpPr/>
            <p:nvPr/>
          </p:nvGrpSpPr>
          <p:grpSpPr>
            <a:xfrm>
              <a:off x="5533622" y="1393371"/>
              <a:ext cx="5584321" cy="5021943"/>
              <a:chOff x="2879271" y="840011"/>
              <a:chExt cx="6346371" cy="5294089"/>
            </a:xfrm>
          </p:grpSpPr>
          <p:sp>
            <p:nvSpPr>
              <p:cNvPr id="99" name="Oval 98"/>
              <p:cNvSpPr/>
              <p:nvPr/>
            </p:nvSpPr>
            <p:spPr>
              <a:xfrm>
                <a:off x="2879271"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473700" y="84001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7981042" y="84001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879271"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473700"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7981042" y="279672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879271" y="4869543"/>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5473700" y="4869542"/>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981042" y="4869541"/>
                <a:ext cx="1244600" cy="1264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Oval 97"/>
            <p:cNvSpPr/>
            <p:nvPr/>
          </p:nvSpPr>
          <p:spPr>
            <a:xfrm>
              <a:off x="1089248" y="486228"/>
              <a:ext cx="1095153" cy="11995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0782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8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9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AD3433-A6A1-45E4-A0F7-2E6C5966A942}"/>
              </a:ext>
            </a:extLst>
          </p:cNvPr>
          <p:cNvGrpSpPr/>
          <p:nvPr/>
        </p:nvGrpSpPr>
        <p:grpSpPr>
          <a:xfrm>
            <a:off x="2083085" y="1079499"/>
            <a:ext cx="7297981" cy="4699001"/>
            <a:chOff x="1490420" y="1504627"/>
            <a:chExt cx="6205780" cy="3600773"/>
          </a:xfrm>
        </p:grpSpPr>
        <p:sp>
          <p:nvSpPr>
            <p:cNvPr id="3" name="Oval 2">
              <a:extLst>
                <a:ext uri="{FF2B5EF4-FFF2-40B4-BE49-F238E27FC236}">
                  <a16:creationId xmlns:a16="http://schemas.microsoft.com/office/drawing/2014/main" id="{8352E0EB-0408-47A7-8374-5E153BC3996A}"/>
                </a:ext>
              </a:extLst>
            </p:cNvPr>
            <p:cNvSpPr/>
            <p:nvPr/>
          </p:nvSpPr>
          <p:spPr>
            <a:xfrm>
              <a:off x="2209800" y="150462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97637CD-A434-45ED-B72A-686BDFC3F2E7}"/>
                </a:ext>
              </a:extLst>
            </p:cNvPr>
            <p:cNvSpPr/>
            <p:nvPr/>
          </p:nvSpPr>
          <p:spPr>
            <a:xfrm>
              <a:off x="4038600" y="150462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6AE842E-1113-4347-B220-E6963A6B36E4}"/>
                </a:ext>
              </a:extLst>
            </p:cNvPr>
            <p:cNvSpPr/>
            <p:nvPr/>
          </p:nvSpPr>
          <p:spPr>
            <a:xfrm>
              <a:off x="5943600" y="150462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C5DFB9B-052B-4DC8-9F6E-F812A5CE977C}"/>
                </a:ext>
              </a:extLst>
            </p:cNvPr>
            <p:cNvSpPr/>
            <p:nvPr/>
          </p:nvSpPr>
          <p:spPr>
            <a:xfrm>
              <a:off x="1490420" y="298608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3A8F451-6BE7-4730-97B8-4B5CDCAE595C}"/>
                </a:ext>
              </a:extLst>
            </p:cNvPr>
            <p:cNvSpPr/>
            <p:nvPr/>
          </p:nvSpPr>
          <p:spPr>
            <a:xfrm>
              <a:off x="3200400" y="298608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F03B6CA-28CA-41A8-82BC-A2C02813648C}"/>
                </a:ext>
              </a:extLst>
            </p:cNvPr>
            <p:cNvSpPr/>
            <p:nvPr/>
          </p:nvSpPr>
          <p:spPr>
            <a:xfrm>
              <a:off x="5029200" y="2934426"/>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332F23E-D747-43F6-A26F-8697177C53EC}"/>
                </a:ext>
              </a:extLst>
            </p:cNvPr>
            <p:cNvSpPr/>
            <p:nvPr/>
          </p:nvSpPr>
          <p:spPr>
            <a:xfrm>
              <a:off x="6858000" y="298608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CFBC936-22B4-4169-B91E-86746EC0703E}"/>
                </a:ext>
              </a:extLst>
            </p:cNvPr>
            <p:cNvSpPr/>
            <p:nvPr/>
          </p:nvSpPr>
          <p:spPr>
            <a:xfrm>
              <a:off x="2209800" y="4343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194CAAD-2263-412F-997A-3EBECF94FB0C}"/>
                </a:ext>
              </a:extLst>
            </p:cNvPr>
            <p:cNvSpPr/>
            <p:nvPr/>
          </p:nvSpPr>
          <p:spPr>
            <a:xfrm>
              <a:off x="4038600" y="4343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9438A5D-3FCB-472D-A84E-9E06739EE8E2}"/>
                </a:ext>
              </a:extLst>
            </p:cNvPr>
            <p:cNvSpPr/>
            <p:nvPr/>
          </p:nvSpPr>
          <p:spPr>
            <a:xfrm>
              <a:off x="5943600" y="4343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FD0E30B-F2A1-4700-B700-932F65476887}"/>
              </a:ext>
            </a:extLst>
          </p:cNvPr>
          <p:cNvGrpSpPr/>
          <p:nvPr/>
        </p:nvGrpSpPr>
        <p:grpSpPr>
          <a:xfrm>
            <a:off x="2083085" y="1079499"/>
            <a:ext cx="7297981" cy="4699001"/>
            <a:chOff x="1490420" y="1504627"/>
            <a:chExt cx="6205780" cy="3600773"/>
          </a:xfrm>
        </p:grpSpPr>
        <p:sp>
          <p:nvSpPr>
            <p:cNvPr id="14" name="Oval 13">
              <a:extLst>
                <a:ext uri="{FF2B5EF4-FFF2-40B4-BE49-F238E27FC236}">
                  <a16:creationId xmlns:a16="http://schemas.microsoft.com/office/drawing/2014/main" id="{F326EE2D-3092-4087-8A29-E5BA662BC611}"/>
                </a:ext>
              </a:extLst>
            </p:cNvPr>
            <p:cNvSpPr/>
            <p:nvPr/>
          </p:nvSpPr>
          <p:spPr>
            <a:xfrm>
              <a:off x="2209800" y="150462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82A65FE-72F1-453F-B270-3D9248E0ED18}"/>
                </a:ext>
              </a:extLst>
            </p:cNvPr>
            <p:cNvSpPr/>
            <p:nvPr/>
          </p:nvSpPr>
          <p:spPr>
            <a:xfrm>
              <a:off x="4038600" y="150462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6BB5190-662A-4A16-9F0F-926BCF7F621C}"/>
                </a:ext>
              </a:extLst>
            </p:cNvPr>
            <p:cNvSpPr/>
            <p:nvPr/>
          </p:nvSpPr>
          <p:spPr>
            <a:xfrm>
              <a:off x="5943600" y="150462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CD02DC9-9BCB-4B3D-9A5B-ABDB253EE7F3}"/>
                </a:ext>
              </a:extLst>
            </p:cNvPr>
            <p:cNvSpPr/>
            <p:nvPr/>
          </p:nvSpPr>
          <p:spPr>
            <a:xfrm>
              <a:off x="1490420" y="298608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326F46A-D2B2-410D-82F8-710C927F433D}"/>
                </a:ext>
              </a:extLst>
            </p:cNvPr>
            <p:cNvSpPr/>
            <p:nvPr/>
          </p:nvSpPr>
          <p:spPr>
            <a:xfrm>
              <a:off x="3200400" y="298608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517C58E-394E-4AA1-B5D3-8459B737C077}"/>
                </a:ext>
              </a:extLst>
            </p:cNvPr>
            <p:cNvSpPr/>
            <p:nvPr/>
          </p:nvSpPr>
          <p:spPr>
            <a:xfrm>
              <a:off x="5029200" y="2934426"/>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7AEB929-53C8-4285-A0AB-5833F54DEDC6}"/>
                </a:ext>
              </a:extLst>
            </p:cNvPr>
            <p:cNvSpPr/>
            <p:nvPr/>
          </p:nvSpPr>
          <p:spPr>
            <a:xfrm>
              <a:off x="6858000" y="298608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95ACEAA-C1DC-4B8F-9BA7-96FAB7F06D51}"/>
                </a:ext>
              </a:extLst>
            </p:cNvPr>
            <p:cNvSpPr/>
            <p:nvPr/>
          </p:nvSpPr>
          <p:spPr>
            <a:xfrm>
              <a:off x="2209800" y="4343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49DE468-2DA5-47F7-950F-03E2A6026E49}"/>
                </a:ext>
              </a:extLst>
            </p:cNvPr>
            <p:cNvSpPr/>
            <p:nvPr/>
          </p:nvSpPr>
          <p:spPr>
            <a:xfrm>
              <a:off x="4038600" y="4343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3528C82-8879-4425-9F84-8427E21EDA9F}"/>
                </a:ext>
              </a:extLst>
            </p:cNvPr>
            <p:cNvSpPr/>
            <p:nvPr/>
          </p:nvSpPr>
          <p:spPr>
            <a:xfrm>
              <a:off x="5943600" y="4343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5016E892-A6C5-42C6-848C-91B3AC856A8C}"/>
              </a:ext>
            </a:extLst>
          </p:cNvPr>
          <p:cNvGrpSpPr/>
          <p:nvPr/>
        </p:nvGrpSpPr>
        <p:grpSpPr>
          <a:xfrm>
            <a:off x="2083085" y="1093087"/>
            <a:ext cx="7297981" cy="4699001"/>
            <a:chOff x="1490420" y="1504627"/>
            <a:chExt cx="6205780" cy="3600773"/>
          </a:xfrm>
        </p:grpSpPr>
        <p:sp>
          <p:nvSpPr>
            <p:cNvPr id="25" name="Oval 24">
              <a:extLst>
                <a:ext uri="{FF2B5EF4-FFF2-40B4-BE49-F238E27FC236}">
                  <a16:creationId xmlns:a16="http://schemas.microsoft.com/office/drawing/2014/main" id="{6AEB8C14-6EDB-46ED-AEBE-209586BB9A0A}"/>
                </a:ext>
              </a:extLst>
            </p:cNvPr>
            <p:cNvSpPr/>
            <p:nvPr/>
          </p:nvSpPr>
          <p:spPr>
            <a:xfrm>
              <a:off x="2209800" y="150462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3E53E62-8EFE-4B84-BED7-1AC9F5985563}"/>
                </a:ext>
              </a:extLst>
            </p:cNvPr>
            <p:cNvSpPr/>
            <p:nvPr/>
          </p:nvSpPr>
          <p:spPr>
            <a:xfrm>
              <a:off x="4038600" y="150462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772C3D7-D3BA-4469-898B-563F5D6B72DA}"/>
                </a:ext>
              </a:extLst>
            </p:cNvPr>
            <p:cNvSpPr/>
            <p:nvPr/>
          </p:nvSpPr>
          <p:spPr>
            <a:xfrm>
              <a:off x="5943600" y="150462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A5F74D1-80B5-47B7-A040-6539DE26AD7F}"/>
                </a:ext>
              </a:extLst>
            </p:cNvPr>
            <p:cNvSpPr/>
            <p:nvPr/>
          </p:nvSpPr>
          <p:spPr>
            <a:xfrm>
              <a:off x="1490420" y="298608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D315BC1-84B4-454A-8834-B03CEE17CEB7}"/>
                </a:ext>
              </a:extLst>
            </p:cNvPr>
            <p:cNvSpPr/>
            <p:nvPr/>
          </p:nvSpPr>
          <p:spPr>
            <a:xfrm>
              <a:off x="3200400" y="298608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9C7A860-19BA-40BF-A299-4FC11B84171C}"/>
                </a:ext>
              </a:extLst>
            </p:cNvPr>
            <p:cNvSpPr/>
            <p:nvPr/>
          </p:nvSpPr>
          <p:spPr>
            <a:xfrm>
              <a:off x="5029200" y="2934426"/>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5618EFA-CE21-438E-B21A-17D7D2D19F46}"/>
                </a:ext>
              </a:extLst>
            </p:cNvPr>
            <p:cNvSpPr/>
            <p:nvPr/>
          </p:nvSpPr>
          <p:spPr>
            <a:xfrm>
              <a:off x="6858000" y="298608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F67617E-1DAA-4501-9D4A-969EF999D69A}"/>
                </a:ext>
              </a:extLst>
            </p:cNvPr>
            <p:cNvSpPr/>
            <p:nvPr/>
          </p:nvSpPr>
          <p:spPr>
            <a:xfrm>
              <a:off x="2209800" y="4343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F03876C-BB13-4666-81BB-6EA5463A35E3}"/>
                </a:ext>
              </a:extLst>
            </p:cNvPr>
            <p:cNvSpPr/>
            <p:nvPr/>
          </p:nvSpPr>
          <p:spPr>
            <a:xfrm>
              <a:off x="4038600" y="4343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9C0C083-00BC-4FE6-8F42-849E62CCD150}"/>
                </a:ext>
              </a:extLst>
            </p:cNvPr>
            <p:cNvSpPr/>
            <p:nvPr/>
          </p:nvSpPr>
          <p:spPr>
            <a:xfrm>
              <a:off x="5943600" y="4343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9B4FA54D-1647-4697-915D-65F3B2D5DF61}"/>
              </a:ext>
            </a:extLst>
          </p:cNvPr>
          <p:cNvGrpSpPr/>
          <p:nvPr/>
        </p:nvGrpSpPr>
        <p:grpSpPr>
          <a:xfrm>
            <a:off x="392465" y="5281296"/>
            <a:ext cx="2303064" cy="1363115"/>
            <a:chOff x="1490420" y="1504627"/>
            <a:chExt cx="6205780" cy="3600773"/>
          </a:xfrm>
        </p:grpSpPr>
        <p:sp>
          <p:nvSpPr>
            <p:cNvPr id="36" name="Oval 35">
              <a:extLst>
                <a:ext uri="{FF2B5EF4-FFF2-40B4-BE49-F238E27FC236}">
                  <a16:creationId xmlns:a16="http://schemas.microsoft.com/office/drawing/2014/main" id="{A506B90F-563B-4BB2-80B5-091CE8D24FE4}"/>
                </a:ext>
              </a:extLst>
            </p:cNvPr>
            <p:cNvSpPr/>
            <p:nvPr/>
          </p:nvSpPr>
          <p:spPr>
            <a:xfrm>
              <a:off x="2209800" y="150462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1C31B5B-3E05-4C0B-ADA4-E248EF8594BA}"/>
                </a:ext>
              </a:extLst>
            </p:cNvPr>
            <p:cNvSpPr/>
            <p:nvPr/>
          </p:nvSpPr>
          <p:spPr>
            <a:xfrm>
              <a:off x="4038600" y="150462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1840F3A-2E27-4873-9A96-162FC94997F0}"/>
                </a:ext>
              </a:extLst>
            </p:cNvPr>
            <p:cNvSpPr/>
            <p:nvPr/>
          </p:nvSpPr>
          <p:spPr>
            <a:xfrm>
              <a:off x="5943600" y="150462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EA8B97-8A3A-47C8-9886-32454F97CF9F}"/>
                </a:ext>
              </a:extLst>
            </p:cNvPr>
            <p:cNvSpPr/>
            <p:nvPr/>
          </p:nvSpPr>
          <p:spPr>
            <a:xfrm>
              <a:off x="1490420" y="298608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D6EB8D9-D64A-464B-887A-B5ED59BA3D46}"/>
                </a:ext>
              </a:extLst>
            </p:cNvPr>
            <p:cNvSpPr/>
            <p:nvPr/>
          </p:nvSpPr>
          <p:spPr>
            <a:xfrm>
              <a:off x="3200400" y="298608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4ED2373-28EC-4508-BDF5-42875DCEC92D}"/>
                </a:ext>
              </a:extLst>
            </p:cNvPr>
            <p:cNvSpPr/>
            <p:nvPr/>
          </p:nvSpPr>
          <p:spPr>
            <a:xfrm>
              <a:off x="5029200" y="2934426"/>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083D4B1-90F9-43E3-B92A-8EB705FEF85C}"/>
                </a:ext>
              </a:extLst>
            </p:cNvPr>
            <p:cNvSpPr/>
            <p:nvPr/>
          </p:nvSpPr>
          <p:spPr>
            <a:xfrm>
              <a:off x="6858000" y="2986087"/>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C7FFAEB-3CCA-4903-AFE7-35214A6981E0}"/>
                </a:ext>
              </a:extLst>
            </p:cNvPr>
            <p:cNvSpPr/>
            <p:nvPr/>
          </p:nvSpPr>
          <p:spPr>
            <a:xfrm>
              <a:off x="2209800" y="4343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4F40D3D-7295-44B6-86F6-CF6F3775F5AD}"/>
                </a:ext>
              </a:extLst>
            </p:cNvPr>
            <p:cNvSpPr/>
            <p:nvPr/>
          </p:nvSpPr>
          <p:spPr>
            <a:xfrm>
              <a:off x="4038600" y="4343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4CBA5D5-0C1F-4FC0-A9C2-103E20015A4D}"/>
                </a:ext>
              </a:extLst>
            </p:cNvPr>
            <p:cNvSpPr/>
            <p:nvPr/>
          </p:nvSpPr>
          <p:spPr>
            <a:xfrm>
              <a:off x="5943600" y="4343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497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12752457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023042" y="869948"/>
            <a:ext cx="4258944" cy="4738372"/>
            <a:chOff x="4000182" y="892808"/>
            <a:chExt cx="4258944" cy="4738372"/>
          </a:xfrm>
        </p:grpSpPr>
        <p:sp>
          <p:nvSpPr>
            <p:cNvPr id="3" name="Oval 2"/>
            <p:cNvSpPr/>
            <p:nvPr/>
          </p:nvSpPr>
          <p:spPr>
            <a:xfrm>
              <a:off x="7144066" y="952495"/>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572124" y="913380"/>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0182" y="892808"/>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44286" y="2092321"/>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83614" y="2164713"/>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44066" y="3364228"/>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72124" y="3364229"/>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00182" y="3364230"/>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83614" y="4563745"/>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29046" y="4563744"/>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023042" y="840102"/>
            <a:ext cx="4258944" cy="4738372"/>
            <a:chOff x="4000182" y="892808"/>
            <a:chExt cx="4258944" cy="4738372"/>
          </a:xfrm>
        </p:grpSpPr>
        <p:sp>
          <p:nvSpPr>
            <p:cNvPr id="15" name="Oval 14"/>
            <p:cNvSpPr/>
            <p:nvPr/>
          </p:nvSpPr>
          <p:spPr>
            <a:xfrm>
              <a:off x="7144066" y="952495"/>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72124" y="913380"/>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00182" y="892808"/>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344286" y="2092321"/>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783614" y="2164713"/>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144066" y="3364228"/>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572124" y="3364229"/>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000182" y="3364230"/>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83614" y="4563745"/>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329046" y="4563744"/>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023042" y="840101"/>
            <a:ext cx="4258944" cy="4738372"/>
            <a:chOff x="4000182" y="892808"/>
            <a:chExt cx="4258944" cy="4738372"/>
          </a:xfrm>
        </p:grpSpPr>
        <p:sp>
          <p:nvSpPr>
            <p:cNvPr id="26" name="Oval 25"/>
            <p:cNvSpPr/>
            <p:nvPr/>
          </p:nvSpPr>
          <p:spPr>
            <a:xfrm>
              <a:off x="7144066" y="952495"/>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72124" y="913380"/>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000182" y="892808"/>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44286" y="2092321"/>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83614" y="2164713"/>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144066" y="3364228"/>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572124" y="3364229"/>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000182" y="3364230"/>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783614" y="4563745"/>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329046" y="4563744"/>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04800" y="4511037"/>
            <a:ext cx="2216466" cy="2101852"/>
            <a:chOff x="4000182" y="892808"/>
            <a:chExt cx="4258944" cy="4738372"/>
          </a:xfrm>
        </p:grpSpPr>
        <p:sp>
          <p:nvSpPr>
            <p:cNvPr id="37" name="Oval 36"/>
            <p:cNvSpPr/>
            <p:nvPr/>
          </p:nvSpPr>
          <p:spPr>
            <a:xfrm>
              <a:off x="7144066" y="952495"/>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572124" y="913380"/>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000182" y="892808"/>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344286" y="2092321"/>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783614" y="2164713"/>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144066" y="3364228"/>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572124" y="3364229"/>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000182" y="3364230"/>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83614" y="4563745"/>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329046" y="4563744"/>
              <a:ext cx="1115060" cy="10674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57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11 dots</a:t>
            </a:r>
          </a:p>
        </p:txBody>
      </p:sp>
    </p:spTree>
    <p:extLst>
      <p:ext uri="{BB962C8B-B14F-4D97-AF65-F5344CB8AC3E}">
        <p14:creationId xmlns:p14="http://schemas.microsoft.com/office/powerpoint/2010/main" val="287342596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62321262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651342" y="686149"/>
            <a:ext cx="6889316" cy="4925512"/>
            <a:chOff x="4078328" y="1066800"/>
            <a:chExt cx="3575520" cy="2443386"/>
          </a:xfrm>
        </p:grpSpPr>
        <p:sp>
          <p:nvSpPr>
            <p:cNvPr id="2" name="Oval 2"/>
            <p:cNvSpPr>
              <a:spLocks noChangeArrowheads="1"/>
            </p:cNvSpPr>
            <p:nvPr/>
          </p:nvSpPr>
          <p:spPr bwMode="auto">
            <a:xfrm>
              <a:off x="4078328"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820464"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4078328"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820463"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599"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4078328" y="2900586"/>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6303424"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303424"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7044248"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7044248"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3" name="Group 52">
            <a:extLst>
              <a:ext uri="{FF2B5EF4-FFF2-40B4-BE49-F238E27FC236}">
                <a16:creationId xmlns:a16="http://schemas.microsoft.com/office/drawing/2014/main" id="{5337DB34-0F9D-41D6-BEE8-1358EE1BD6FA}"/>
              </a:ext>
            </a:extLst>
          </p:cNvPr>
          <p:cNvGrpSpPr/>
          <p:nvPr/>
        </p:nvGrpSpPr>
        <p:grpSpPr>
          <a:xfrm>
            <a:off x="2710889" y="686149"/>
            <a:ext cx="6889316" cy="4925512"/>
            <a:chOff x="4078328" y="1066800"/>
            <a:chExt cx="3575520" cy="2443386"/>
          </a:xfrm>
        </p:grpSpPr>
        <p:sp>
          <p:nvSpPr>
            <p:cNvPr id="54" name="Oval 2">
              <a:extLst>
                <a:ext uri="{FF2B5EF4-FFF2-40B4-BE49-F238E27FC236}">
                  <a16:creationId xmlns:a16="http://schemas.microsoft.com/office/drawing/2014/main" id="{9A97AC26-0496-4A1D-9FA4-4E91908F4218}"/>
                </a:ext>
              </a:extLst>
            </p:cNvPr>
            <p:cNvSpPr>
              <a:spLocks noChangeArrowheads="1"/>
            </p:cNvSpPr>
            <p:nvPr/>
          </p:nvSpPr>
          <p:spPr bwMode="auto">
            <a:xfrm>
              <a:off x="4078328"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3">
              <a:extLst>
                <a:ext uri="{FF2B5EF4-FFF2-40B4-BE49-F238E27FC236}">
                  <a16:creationId xmlns:a16="http://schemas.microsoft.com/office/drawing/2014/main" id="{1A2AE9A2-DCC0-40FB-AB48-D93993226DB6}"/>
                </a:ext>
              </a:extLst>
            </p:cNvPr>
            <p:cNvSpPr>
              <a:spLocks noChangeArrowheads="1"/>
            </p:cNvSpPr>
            <p:nvPr/>
          </p:nvSpPr>
          <p:spPr bwMode="auto">
            <a:xfrm>
              <a:off x="4820464"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4">
              <a:extLst>
                <a:ext uri="{FF2B5EF4-FFF2-40B4-BE49-F238E27FC236}">
                  <a16:creationId xmlns:a16="http://schemas.microsoft.com/office/drawing/2014/main" id="{AEE0235C-097C-49B1-84C5-3032B7ED8BCF}"/>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5">
              <a:extLst>
                <a:ext uri="{FF2B5EF4-FFF2-40B4-BE49-F238E27FC236}">
                  <a16:creationId xmlns:a16="http://schemas.microsoft.com/office/drawing/2014/main" id="{F684E2CA-9354-4A95-B2C5-81852B259E44}"/>
                </a:ext>
              </a:extLst>
            </p:cNvPr>
            <p:cNvSpPr>
              <a:spLocks noChangeArrowheads="1"/>
            </p:cNvSpPr>
            <p:nvPr/>
          </p:nvSpPr>
          <p:spPr bwMode="auto">
            <a:xfrm>
              <a:off x="4078328"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6">
              <a:extLst>
                <a:ext uri="{FF2B5EF4-FFF2-40B4-BE49-F238E27FC236}">
                  <a16:creationId xmlns:a16="http://schemas.microsoft.com/office/drawing/2014/main" id="{1920BC4E-E775-4AA0-AF99-3439A041E159}"/>
                </a:ext>
              </a:extLst>
            </p:cNvPr>
            <p:cNvSpPr>
              <a:spLocks noChangeArrowheads="1"/>
            </p:cNvSpPr>
            <p:nvPr/>
          </p:nvSpPr>
          <p:spPr bwMode="auto">
            <a:xfrm>
              <a:off x="4820463"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7">
              <a:extLst>
                <a:ext uri="{FF2B5EF4-FFF2-40B4-BE49-F238E27FC236}">
                  <a16:creationId xmlns:a16="http://schemas.microsoft.com/office/drawing/2014/main" id="{58DACE61-FD06-4E0D-8B95-F86F04D54649}"/>
                </a:ext>
              </a:extLst>
            </p:cNvPr>
            <p:cNvSpPr>
              <a:spLocks noChangeArrowheads="1"/>
            </p:cNvSpPr>
            <p:nvPr/>
          </p:nvSpPr>
          <p:spPr bwMode="auto">
            <a:xfrm>
              <a:off x="5562599"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8">
              <a:extLst>
                <a:ext uri="{FF2B5EF4-FFF2-40B4-BE49-F238E27FC236}">
                  <a16:creationId xmlns:a16="http://schemas.microsoft.com/office/drawing/2014/main" id="{99A60856-2931-4FF5-822C-F0B1A443C360}"/>
                </a:ext>
              </a:extLst>
            </p:cNvPr>
            <p:cNvSpPr>
              <a:spLocks noChangeArrowheads="1"/>
            </p:cNvSpPr>
            <p:nvPr/>
          </p:nvSpPr>
          <p:spPr bwMode="auto">
            <a:xfrm>
              <a:off x="4078328" y="2900586"/>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12">
              <a:extLst>
                <a:ext uri="{FF2B5EF4-FFF2-40B4-BE49-F238E27FC236}">
                  <a16:creationId xmlns:a16="http://schemas.microsoft.com/office/drawing/2014/main" id="{24DC96F5-0811-43B9-BEA0-46D3C3AFBE17}"/>
                </a:ext>
              </a:extLst>
            </p:cNvPr>
            <p:cNvSpPr>
              <a:spLocks noChangeArrowheads="1"/>
            </p:cNvSpPr>
            <p:nvPr/>
          </p:nvSpPr>
          <p:spPr bwMode="auto">
            <a:xfrm>
              <a:off x="6303424"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14">
              <a:extLst>
                <a:ext uri="{FF2B5EF4-FFF2-40B4-BE49-F238E27FC236}">
                  <a16:creationId xmlns:a16="http://schemas.microsoft.com/office/drawing/2014/main" id="{D45E4C09-42F8-483E-B7CB-13700150C881}"/>
                </a:ext>
              </a:extLst>
            </p:cNvPr>
            <p:cNvSpPr>
              <a:spLocks noChangeArrowheads="1"/>
            </p:cNvSpPr>
            <p:nvPr/>
          </p:nvSpPr>
          <p:spPr bwMode="auto">
            <a:xfrm>
              <a:off x="6303424"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28">
              <a:extLst>
                <a:ext uri="{FF2B5EF4-FFF2-40B4-BE49-F238E27FC236}">
                  <a16:creationId xmlns:a16="http://schemas.microsoft.com/office/drawing/2014/main" id="{2DA27792-801B-49EF-A734-1022597DF200}"/>
                </a:ext>
              </a:extLst>
            </p:cNvPr>
            <p:cNvSpPr>
              <a:spLocks noChangeArrowheads="1"/>
            </p:cNvSpPr>
            <p:nvPr/>
          </p:nvSpPr>
          <p:spPr bwMode="auto">
            <a:xfrm>
              <a:off x="7044248"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29">
              <a:extLst>
                <a:ext uri="{FF2B5EF4-FFF2-40B4-BE49-F238E27FC236}">
                  <a16:creationId xmlns:a16="http://schemas.microsoft.com/office/drawing/2014/main" id="{8B0F86F5-446D-4D84-8AE5-9A58BEF471E9}"/>
                </a:ext>
              </a:extLst>
            </p:cNvPr>
            <p:cNvSpPr>
              <a:spLocks noChangeArrowheads="1"/>
            </p:cNvSpPr>
            <p:nvPr/>
          </p:nvSpPr>
          <p:spPr bwMode="auto">
            <a:xfrm>
              <a:off x="7044248"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65" name="Group 64">
            <a:extLst>
              <a:ext uri="{FF2B5EF4-FFF2-40B4-BE49-F238E27FC236}">
                <a16:creationId xmlns:a16="http://schemas.microsoft.com/office/drawing/2014/main" id="{A8FA7C2C-D6C1-4EAA-BD9C-3526ACA1E07A}"/>
              </a:ext>
            </a:extLst>
          </p:cNvPr>
          <p:cNvGrpSpPr/>
          <p:nvPr/>
        </p:nvGrpSpPr>
        <p:grpSpPr>
          <a:xfrm>
            <a:off x="2713415" y="686149"/>
            <a:ext cx="6889316" cy="4925512"/>
            <a:chOff x="4078328" y="1066800"/>
            <a:chExt cx="3575520" cy="2443386"/>
          </a:xfrm>
        </p:grpSpPr>
        <p:sp>
          <p:nvSpPr>
            <p:cNvPr id="66" name="Oval 2">
              <a:extLst>
                <a:ext uri="{FF2B5EF4-FFF2-40B4-BE49-F238E27FC236}">
                  <a16:creationId xmlns:a16="http://schemas.microsoft.com/office/drawing/2014/main" id="{B2A04C27-8371-4A48-BAB3-3B3E18580537}"/>
                </a:ext>
              </a:extLst>
            </p:cNvPr>
            <p:cNvSpPr>
              <a:spLocks noChangeArrowheads="1"/>
            </p:cNvSpPr>
            <p:nvPr/>
          </p:nvSpPr>
          <p:spPr bwMode="auto">
            <a:xfrm>
              <a:off x="4078328"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3">
              <a:extLst>
                <a:ext uri="{FF2B5EF4-FFF2-40B4-BE49-F238E27FC236}">
                  <a16:creationId xmlns:a16="http://schemas.microsoft.com/office/drawing/2014/main" id="{3ABEC917-CA46-410D-BAA4-55D2543214E8}"/>
                </a:ext>
              </a:extLst>
            </p:cNvPr>
            <p:cNvSpPr>
              <a:spLocks noChangeArrowheads="1"/>
            </p:cNvSpPr>
            <p:nvPr/>
          </p:nvSpPr>
          <p:spPr bwMode="auto">
            <a:xfrm>
              <a:off x="4820464"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4">
              <a:extLst>
                <a:ext uri="{FF2B5EF4-FFF2-40B4-BE49-F238E27FC236}">
                  <a16:creationId xmlns:a16="http://schemas.microsoft.com/office/drawing/2014/main" id="{D4525772-02D1-4B25-BC90-01EC62784072}"/>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5">
              <a:extLst>
                <a:ext uri="{FF2B5EF4-FFF2-40B4-BE49-F238E27FC236}">
                  <a16:creationId xmlns:a16="http://schemas.microsoft.com/office/drawing/2014/main" id="{688EEA43-C413-47C0-8542-8B65C4066615}"/>
                </a:ext>
              </a:extLst>
            </p:cNvPr>
            <p:cNvSpPr>
              <a:spLocks noChangeArrowheads="1"/>
            </p:cNvSpPr>
            <p:nvPr/>
          </p:nvSpPr>
          <p:spPr bwMode="auto">
            <a:xfrm>
              <a:off x="4078328"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6">
              <a:extLst>
                <a:ext uri="{FF2B5EF4-FFF2-40B4-BE49-F238E27FC236}">
                  <a16:creationId xmlns:a16="http://schemas.microsoft.com/office/drawing/2014/main" id="{DB1FA758-1A19-43E7-98F1-8BF2434F0EA5}"/>
                </a:ext>
              </a:extLst>
            </p:cNvPr>
            <p:cNvSpPr>
              <a:spLocks noChangeArrowheads="1"/>
            </p:cNvSpPr>
            <p:nvPr/>
          </p:nvSpPr>
          <p:spPr bwMode="auto">
            <a:xfrm>
              <a:off x="4820463"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7">
              <a:extLst>
                <a:ext uri="{FF2B5EF4-FFF2-40B4-BE49-F238E27FC236}">
                  <a16:creationId xmlns:a16="http://schemas.microsoft.com/office/drawing/2014/main" id="{E4F49A50-1038-4928-9A46-D88024B7AF50}"/>
                </a:ext>
              </a:extLst>
            </p:cNvPr>
            <p:cNvSpPr>
              <a:spLocks noChangeArrowheads="1"/>
            </p:cNvSpPr>
            <p:nvPr/>
          </p:nvSpPr>
          <p:spPr bwMode="auto">
            <a:xfrm>
              <a:off x="5562599"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8">
              <a:extLst>
                <a:ext uri="{FF2B5EF4-FFF2-40B4-BE49-F238E27FC236}">
                  <a16:creationId xmlns:a16="http://schemas.microsoft.com/office/drawing/2014/main" id="{28DFEB46-4F95-4685-AA25-8464B69CDE2D}"/>
                </a:ext>
              </a:extLst>
            </p:cNvPr>
            <p:cNvSpPr>
              <a:spLocks noChangeArrowheads="1"/>
            </p:cNvSpPr>
            <p:nvPr/>
          </p:nvSpPr>
          <p:spPr bwMode="auto">
            <a:xfrm>
              <a:off x="4078328" y="2900586"/>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3" name="Oval 12">
              <a:extLst>
                <a:ext uri="{FF2B5EF4-FFF2-40B4-BE49-F238E27FC236}">
                  <a16:creationId xmlns:a16="http://schemas.microsoft.com/office/drawing/2014/main" id="{33EC9B0D-CFAC-4168-8344-7BED3EB36534}"/>
                </a:ext>
              </a:extLst>
            </p:cNvPr>
            <p:cNvSpPr>
              <a:spLocks noChangeArrowheads="1"/>
            </p:cNvSpPr>
            <p:nvPr/>
          </p:nvSpPr>
          <p:spPr bwMode="auto">
            <a:xfrm>
              <a:off x="6303424"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4" name="Oval 14">
              <a:extLst>
                <a:ext uri="{FF2B5EF4-FFF2-40B4-BE49-F238E27FC236}">
                  <a16:creationId xmlns:a16="http://schemas.microsoft.com/office/drawing/2014/main" id="{91FFD6C4-46C0-4BC6-8793-97542CA2636C}"/>
                </a:ext>
              </a:extLst>
            </p:cNvPr>
            <p:cNvSpPr>
              <a:spLocks noChangeArrowheads="1"/>
            </p:cNvSpPr>
            <p:nvPr/>
          </p:nvSpPr>
          <p:spPr bwMode="auto">
            <a:xfrm>
              <a:off x="6303424"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5" name="Oval 28">
              <a:extLst>
                <a:ext uri="{FF2B5EF4-FFF2-40B4-BE49-F238E27FC236}">
                  <a16:creationId xmlns:a16="http://schemas.microsoft.com/office/drawing/2014/main" id="{80DA2F5C-3B9D-49A7-9157-A5010C904F5B}"/>
                </a:ext>
              </a:extLst>
            </p:cNvPr>
            <p:cNvSpPr>
              <a:spLocks noChangeArrowheads="1"/>
            </p:cNvSpPr>
            <p:nvPr/>
          </p:nvSpPr>
          <p:spPr bwMode="auto">
            <a:xfrm>
              <a:off x="7044248"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6" name="Oval 29">
              <a:extLst>
                <a:ext uri="{FF2B5EF4-FFF2-40B4-BE49-F238E27FC236}">
                  <a16:creationId xmlns:a16="http://schemas.microsoft.com/office/drawing/2014/main" id="{F3765099-81DB-4A48-A8E1-6361146CD7CC}"/>
                </a:ext>
              </a:extLst>
            </p:cNvPr>
            <p:cNvSpPr>
              <a:spLocks noChangeArrowheads="1"/>
            </p:cNvSpPr>
            <p:nvPr/>
          </p:nvSpPr>
          <p:spPr bwMode="auto">
            <a:xfrm>
              <a:off x="7044248"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77" name="Group 76">
            <a:extLst>
              <a:ext uri="{FF2B5EF4-FFF2-40B4-BE49-F238E27FC236}">
                <a16:creationId xmlns:a16="http://schemas.microsoft.com/office/drawing/2014/main" id="{2A7DB1DC-A35C-4541-B1DE-306140D2C763}"/>
              </a:ext>
            </a:extLst>
          </p:cNvPr>
          <p:cNvGrpSpPr/>
          <p:nvPr/>
        </p:nvGrpSpPr>
        <p:grpSpPr>
          <a:xfrm>
            <a:off x="350729" y="5134976"/>
            <a:ext cx="2453014" cy="1578974"/>
            <a:chOff x="4078328" y="1066800"/>
            <a:chExt cx="3575520" cy="2443386"/>
          </a:xfrm>
        </p:grpSpPr>
        <p:sp>
          <p:nvSpPr>
            <p:cNvPr id="78" name="Oval 2">
              <a:extLst>
                <a:ext uri="{FF2B5EF4-FFF2-40B4-BE49-F238E27FC236}">
                  <a16:creationId xmlns:a16="http://schemas.microsoft.com/office/drawing/2014/main" id="{F852AAC2-8EEB-4A95-AD7A-D96D3A2E801D}"/>
                </a:ext>
              </a:extLst>
            </p:cNvPr>
            <p:cNvSpPr>
              <a:spLocks noChangeArrowheads="1"/>
            </p:cNvSpPr>
            <p:nvPr/>
          </p:nvSpPr>
          <p:spPr bwMode="auto">
            <a:xfrm>
              <a:off x="4078328"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9" name="Oval 3">
              <a:extLst>
                <a:ext uri="{FF2B5EF4-FFF2-40B4-BE49-F238E27FC236}">
                  <a16:creationId xmlns:a16="http://schemas.microsoft.com/office/drawing/2014/main" id="{BB96E69C-3B9B-4F67-A59F-7D9A1A8DBF43}"/>
                </a:ext>
              </a:extLst>
            </p:cNvPr>
            <p:cNvSpPr>
              <a:spLocks noChangeArrowheads="1"/>
            </p:cNvSpPr>
            <p:nvPr/>
          </p:nvSpPr>
          <p:spPr bwMode="auto">
            <a:xfrm>
              <a:off x="4820464"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0" name="Oval 4">
              <a:extLst>
                <a:ext uri="{FF2B5EF4-FFF2-40B4-BE49-F238E27FC236}">
                  <a16:creationId xmlns:a16="http://schemas.microsoft.com/office/drawing/2014/main" id="{13E66319-2E30-4707-BEA7-78CD366901E3}"/>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1" name="Oval 5">
              <a:extLst>
                <a:ext uri="{FF2B5EF4-FFF2-40B4-BE49-F238E27FC236}">
                  <a16:creationId xmlns:a16="http://schemas.microsoft.com/office/drawing/2014/main" id="{982292B8-F31F-4475-AE0C-F65811AFB416}"/>
                </a:ext>
              </a:extLst>
            </p:cNvPr>
            <p:cNvSpPr>
              <a:spLocks noChangeArrowheads="1"/>
            </p:cNvSpPr>
            <p:nvPr/>
          </p:nvSpPr>
          <p:spPr bwMode="auto">
            <a:xfrm>
              <a:off x="4078328"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 name="Oval 6">
              <a:extLst>
                <a:ext uri="{FF2B5EF4-FFF2-40B4-BE49-F238E27FC236}">
                  <a16:creationId xmlns:a16="http://schemas.microsoft.com/office/drawing/2014/main" id="{C5059653-E6F3-45AC-A51B-73B2C6197AC6}"/>
                </a:ext>
              </a:extLst>
            </p:cNvPr>
            <p:cNvSpPr>
              <a:spLocks noChangeArrowheads="1"/>
            </p:cNvSpPr>
            <p:nvPr/>
          </p:nvSpPr>
          <p:spPr bwMode="auto">
            <a:xfrm>
              <a:off x="4820463"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3" name="Oval 7">
              <a:extLst>
                <a:ext uri="{FF2B5EF4-FFF2-40B4-BE49-F238E27FC236}">
                  <a16:creationId xmlns:a16="http://schemas.microsoft.com/office/drawing/2014/main" id="{77BA92A2-7285-4194-A233-CDF3603B4AC7}"/>
                </a:ext>
              </a:extLst>
            </p:cNvPr>
            <p:cNvSpPr>
              <a:spLocks noChangeArrowheads="1"/>
            </p:cNvSpPr>
            <p:nvPr/>
          </p:nvSpPr>
          <p:spPr bwMode="auto">
            <a:xfrm>
              <a:off x="5562599"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4" name="Oval 8">
              <a:extLst>
                <a:ext uri="{FF2B5EF4-FFF2-40B4-BE49-F238E27FC236}">
                  <a16:creationId xmlns:a16="http://schemas.microsoft.com/office/drawing/2014/main" id="{65D2C781-7FAD-4D91-A7CF-281B62A5A815}"/>
                </a:ext>
              </a:extLst>
            </p:cNvPr>
            <p:cNvSpPr>
              <a:spLocks noChangeArrowheads="1"/>
            </p:cNvSpPr>
            <p:nvPr/>
          </p:nvSpPr>
          <p:spPr bwMode="auto">
            <a:xfrm>
              <a:off x="4078328" y="2900586"/>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5" name="Oval 12">
              <a:extLst>
                <a:ext uri="{FF2B5EF4-FFF2-40B4-BE49-F238E27FC236}">
                  <a16:creationId xmlns:a16="http://schemas.microsoft.com/office/drawing/2014/main" id="{0AE5BB47-FC78-421D-B090-BD86164DB085}"/>
                </a:ext>
              </a:extLst>
            </p:cNvPr>
            <p:cNvSpPr>
              <a:spLocks noChangeArrowheads="1"/>
            </p:cNvSpPr>
            <p:nvPr/>
          </p:nvSpPr>
          <p:spPr bwMode="auto">
            <a:xfrm>
              <a:off x="6303424"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6" name="Oval 14">
              <a:extLst>
                <a:ext uri="{FF2B5EF4-FFF2-40B4-BE49-F238E27FC236}">
                  <a16:creationId xmlns:a16="http://schemas.microsoft.com/office/drawing/2014/main" id="{01F69AFC-57A8-41B6-A6DB-76E373171D03}"/>
                </a:ext>
              </a:extLst>
            </p:cNvPr>
            <p:cNvSpPr>
              <a:spLocks noChangeArrowheads="1"/>
            </p:cNvSpPr>
            <p:nvPr/>
          </p:nvSpPr>
          <p:spPr bwMode="auto">
            <a:xfrm>
              <a:off x="6303424"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7" name="Oval 28">
              <a:extLst>
                <a:ext uri="{FF2B5EF4-FFF2-40B4-BE49-F238E27FC236}">
                  <a16:creationId xmlns:a16="http://schemas.microsoft.com/office/drawing/2014/main" id="{BF75FCE1-7613-4E37-A205-EEA5184C8ED8}"/>
                </a:ext>
              </a:extLst>
            </p:cNvPr>
            <p:cNvSpPr>
              <a:spLocks noChangeArrowheads="1"/>
            </p:cNvSpPr>
            <p:nvPr/>
          </p:nvSpPr>
          <p:spPr bwMode="auto">
            <a:xfrm>
              <a:off x="7044248"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8" name="Oval 29">
              <a:extLst>
                <a:ext uri="{FF2B5EF4-FFF2-40B4-BE49-F238E27FC236}">
                  <a16:creationId xmlns:a16="http://schemas.microsoft.com/office/drawing/2014/main" id="{58C260FD-007A-4152-9746-A06A571225AC}"/>
                </a:ext>
              </a:extLst>
            </p:cNvPr>
            <p:cNvSpPr>
              <a:spLocks noChangeArrowheads="1"/>
            </p:cNvSpPr>
            <p:nvPr/>
          </p:nvSpPr>
          <p:spPr bwMode="auto">
            <a:xfrm>
              <a:off x="7044248" y="182381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372683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6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69291293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727200" y="759460"/>
            <a:ext cx="9309100" cy="5435600"/>
            <a:chOff x="2971800" y="1066800"/>
            <a:chExt cx="5791200" cy="32004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4" name="Group 13"/>
          <p:cNvGrpSpPr/>
          <p:nvPr/>
        </p:nvGrpSpPr>
        <p:grpSpPr>
          <a:xfrm>
            <a:off x="1727200" y="759460"/>
            <a:ext cx="9309100" cy="5435600"/>
            <a:chOff x="2971800" y="1066800"/>
            <a:chExt cx="5791200" cy="3200400"/>
          </a:xfrm>
        </p:grpSpPr>
        <p:sp>
          <p:nvSpPr>
            <p:cNvPr id="15"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6"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7"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0"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1"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2"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9" name="Group 28"/>
          <p:cNvGrpSpPr/>
          <p:nvPr/>
        </p:nvGrpSpPr>
        <p:grpSpPr>
          <a:xfrm>
            <a:off x="1727200" y="759460"/>
            <a:ext cx="9309100" cy="5435600"/>
            <a:chOff x="2971800" y="1066800"/>
            <a:chExt cx="5791200" cy="3200400"/>
          </a:xfrm>
        </p:grpSpPr>
        <p:sp>
          <p:nvSpPr>
            <p:cNvPr id="30"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1" name="Group 40"/>
          <p:cNvGrpSpPr/>
          <p:nvPr/>
        </p:nvGrpSpPr>
        <p:grpSpPr>
          <a:xfrm>
            <a:off x="486911" y="4386580"/>
            <a:ext cx="3812540" cy="2166620"/>
            <a:chOff x="2971800" y="1066800"/>
            <a:chExt cx="5791200" cy="3200400"/>
          </a:xfrm>
        </p:grpSpPr>
        <p:sp>
          <p:nvSpPr>
            <p:cNvPr id="4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418374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054584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92904747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A17AE31-CCFC-4825-B891-F4ECCBC47894}"/>
              </a:ext>
            </a:extLst>
          </p:cNvPr>
          <p:cNvGrpSpPr/>
          <p:nvPr/>
        </p:nvGrpSpPr>
        <p:grpSpPr>
          <a:xfrm>
            <a:off x="4697259" y="381516"/>
            <a:ext cx="2130973" cy="6094968"/>
            <a:chOff x="4697259" y="280780"/>
            <a:chExt cx="2130973" cy="6094968"/>
          </a:xfrm>
        </p:grpSpPr>
        <p:grpSp>
          <p:nvGrpSpPr>
            <p:cNvPr id="12" name="Group 11"/>
            <p:cNvGrpSpPr/>
            <p:nvPr/>
          </p:nvGrpSpPr>
          <p:grpSpPr>
            <a:xfrm>
              <a:off x="4697259" y="1328176"/>
              <a:ext cx="2130973" cy="5047572"/>
              <a:chOff x="3903980" y="458312"/>
              <a:chExt cx="2522220" cy="6286340"/>
            </a:xfrm>
          </p:grpSpPr>
          <p:sp>
            <p:nvSpPr>
              <p:cNvPr id="2" name="Oval 1"/>
              <p:cNvSpPr/>
              <p:nvPr/>
            </p:nvSpPr>
            <p:spPr>
              <a:xfrm>
                <a:off x="3967480" y="574579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967480" y="473076"/>
                <a:ext cx="1056640" cy="9988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369560" y="45831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69560" y="179228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57320" y="179228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69560" y="312292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37000" y="310737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69560" y="442658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03980" y="442658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a:extLst>
                <a:ext uri="{FF2B5EF4-FFF2-40B4-BE49-F238E27FC236}">
                  <a16:creationId xmlns:a16="http://schemas.microsoft.com/office/drawing/2014/main" id="{5B9991F8-6C54-47E9-B9DC-4F08E3BE66CE}"/>
                </a:ext>
              </a:extLst>
            </p:cNvPr>
            <p:cNvSpPr/>
            <p:nvPr/>
          </p:nvSpPr>
          <p:spPr>
            <a:xfrm>
              <a:off x="4750909" y="280780"/>
              <a:ext cx="892734" cy="802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F1099E6-FABD-492D-B9D1-C99D5EBD65B3}"/>
                </a:ext>
              </a:extLst>
            </p:cNvPr>
            <p:cNvSpPr/>
            <p:nvPr/>
          </p:nvSpPr>
          <p:spPr>
            <a:xfrm>
              <a:off x="5935498" y="280780"/>
              <a:ext cx="892734" cy="802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00F736B0-FC79-42B2-AB94-035C0562E359}"/>
              </a:ext>
            </a:extLst>
          </p:cNvPr>
          <p:cNvGrpSpPr/>
          <p:nvPr/>
        </p:nvGrpSpPr>
        <p:grpSpPr>
          <a:xfrm>
            <a:off x="4697259" y="381516"/>
            <a:ext cx="2130973" cy="6094968"/>
            <a:chOff x="4697259" y="280780"/>
            <a:chExt cx="2130973" cy="6094968"/>
          </a:xfrm>
        </p:grpSpPr>
        <p:grpSp>
          <p:nvGrpSpPr>
            <p:cNvPr id="46" name="Group 45">
              <a:extLst>
                <a:ext uri="{FF2B5EF4-FFF2-40B4-BE49-F238E27FC236}">
                  <a16:creationId xmlns:a16="http://schemas.microsoft.com/office/drawing/2014/main" id="{5DA67397-2852-4AEF-BF08-F4CA27C79CF5}"/>
                </a:ext>
              </a:extLst>
            </p:cNvPr>
            <p:cNvGrpSpPr/>
            <p:nvPr/>
          </p:nvGrpSpPr>
          <p:grpSpPr>
            <a:xfrm>
              <a:off x="4697259" y="1328176"/>
              <a:ext cx="2130973" cy="5047572"/>
              <a:chOff x="3903980" y="458312"/>
              <a:chExt cx="2522220" cy="6286340"/>
            </a:xfrm>
          </p:grpSpPr>
          <p:sp>
            <p:nvSpPr>
              <p:cNvPr id="49" name="Oval 48">
                <a:extLst>
                  <a:ext uri="{FF2B5EF4-FFF2-40B4-BE49-F238E27FC236}">
                    <a16:creationId xmlns:a16="http://schemas.microsoft.com/office/drawing/2014/main" id="{20EC5C78-794E-48BF-AE59-3B43269C877E}"/>
                  </a:ext>
                </a:extLst>
              </p:cNvPr>
              <p:cNvSpPr/>
              <p:nvPr/>
            </p:nvSpPr>
            <p:spPr>
              <a:xfrm>
                <a:off x="3967480" y="574579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267F4CF-013D-47B2-83C4-F9E2BAC0533B}"/>
                  </a:ext>
                </a:extLst>
              </p:cNvPr>
              <p:cNvSpPr/>
              <p:nvPr/>
            </p:nvSpPr>
            <p:spPr>
              <a:xfrm>
                <a:off x="3967480" y="473076"/>
                <a:ext cx="1056640" cy="9988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12C6691-9123-4388-9FBF-1EE4ED50B7FE}"/>
                  </a:ext>
                </a:extLst>
              </p:cNvPr>
              <p:cNvSpPr/>
              <p:nvPr/>
            </p:nvSpPr>
            <p:spPr>
              <a:xfrm>
                <a:off x="5369560" y="45831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049AC81-2D2F-454E-B4DB-8119214B0A20}"/>
                  </a:ext>
                </a:extLst>
              </p:cNvPr>
              <p:cNvSpPr/>
              <p:nvPr/>
            </p:nvSpPr>
            <p:spPr>
              <a:xfrm>
                <a:off x="5369560" y="179228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A7D2A5F-793B-49BF-9C63-CFD0C6B4C216}"/>
                  </a:ext>
                </a:extLst>
              </p:cNvPr>
              <p:cNvSpPr/>
              <p:nvPr/>
            </p:nvSpPr>
            <p:spPr>
              <a:xfrm>
                <a:off x="3957320" y="179228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E9DF6AA-3B93-4477-9B6D-FA37EE638335}"/>
                  </a:ext>
                </a:extLst>
              </p:cNvPr>
              <p:cNvSpPr/>
              <p:nvPr/>
            </p:nvSpPr>
            <p:spPr>
              <a:xfrm>
                <a:off x="5369560" y="312292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6720B72-6514-4977-A3ED-3D987675EC96}"/>
                  </a:ext>
                </a:extLst>
              </p:cNvPr>
              <p:cNvSpPr/>
              <p:nvPr/>
            </p:nvSpPr>
            <p:spPr>
              <a:xfrm>
                <a:off x="3937000" y="310737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5C7D5-34D4-4747-885D-2B2853C5EE1A}"/>
                  </a:ext>
                </a:extLst>
              </p:cNvPr>
              <p:cNvSpPr/>
              <p:nvPr/>
            </p:nvSpPr>
            <p:spPr>
              <a:xfrm>
                <a:off x="5369560" y="442658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2EAEA07-AD48-4FD2-A8F5-6DEC19481681}"/>
                  </a:ext>
                </a:extLst>
              </p:cNvPr>
              <p:cNvSpPr/>
              <p:nvPr/>
            </p:nvSpPr>
            <p:spPr>
              <a:xfrm>
                <a:off x="3903980" y="442658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a:extLst>
                <a:ext uri="{FF2B5EF4-FFF2-40B4-BE49-F238E27FC236}">
                  <a16:creationId xmlns:a16="http://schemas.microsoft.com/office/drawing/2014/main" id="{20DB8AC7-C47F-412F-BF7C-D4E4C62242DB}"/>
                </a:ext>
              </a:extLst>
            </p:cNvPr>
            <p:cNvSpPr/>
            <p:nvPr/>
          </p:nvSpPr>
          <p:spPr>
            <a:xfrm>
              <a:off x="4750909" y="280780"/>
              <a:ext cx="892734" cy="802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16524C3-4A7B-474A-AF71-BB188056ACA5}"/>
                </a:ext>
              </a:extLst>
            </p:cNvPr>
            <p:cNvSpPr/>
            <p:nvPr/>
          </p:nvSpPr>
          <p:spPr>
            <a:xfrm>
              <a:off x="5935498" y="280780"/>
              <a:ext cx="892734" cy="802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85930F0F-E124-418B-9DC6-5EC048A2061A}"/>
              </a:ext>
            </a:extLst>
          </p:cNvPr>
          <p:cNvGrpSpPr/>
          <p:nvPr/>
        </p:nvGrpSpPr>
        <p:grpSpPr>
          <a:xfrm>
            <a:off x="4725157" y="381516"/>
            <a:ext cx="2130973" cy="6094968"/>
            <a:chOff x="4697259" y="280780"/>
            <a:chExt cx="2130973" cy="6094968"/>
          </a:xfrm>
        </p:grpSpPr>
        <p:grpSp>
          <p:nvGrpSpPr>
            <p:cNvPr id="59" name="Group 58">
              <a:extLst>
                <a:ext uri="{FF2B5EF4-FFF2-40B4-BE49-F238E27FC236}">
                  <a16:creationId xmlns:a16="http://schemas.microsoft.com/office/drawing/2014/main" id="{B5DA1F7C-3099-4E84-8B39-9E9734A0A25E}"/>
                </a:ext>
              </a:extLst>
            </p:cNvPr>
            <p:cNvGrpSpPr/>
            <p:nvPr/>
          </p:nvGrpSpPr>
          <p:grpSpPr>
            <a:xfrm>
              <a:off x="4697259" y="1328176"/>
              <a:ext cx="2130973" cy="5047572"/>
              <a:chOff x="3903980" y="458312"/>
              <a:chExt cx="2522220" cy="6286340"/>
            </a:xfrm>
          </p:grpSpPr>
          <p:sp>
            <p:nvSpPr>
              <p:cNvPr id="62" name="Oval 61">
                <a:extLst>
                  <a:ext uri="{FF2B5EF4-FFF2-40B4-BE49-F238E27FC236}">
                    <a16:creationId xmlns:a16="http://schemas.microsoft.com/office/drawing/2014/main" id="{73F14E62-A69E-4702-BF59-451F21BA28EE}"/>
                  </a:ext>
                </a:extLst>
              </p:cNvPr>
              <p:cNvSpPr/>
              <p:nvPr/>
            </p:nvSpPr>
            <p:spPr>
              <a:xfrm>
                <a:off x="3967480" y="574579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67FBBB7-B843-43A6-9B24-ED52CB2A62B6}"/>
                  </a:ext>
                </a:extLst>
              </p:cNvPr>
              <p:cNvSpPr/>
              <p:nvPr/>
            </p:nvSpPr>
            <p:spPr>
              <a:xfrm>
                <a:off x="3967480" y="473076"/>
                <a:ext cx="1056640" cy="9988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FF08CBC-FB71-49A6-AA55-A330096F3371}"/>
                  </a:ext>
                </a:extLst>
              </p:cNvPr>
              <p:cNvSpPr/>
              <p:nvPr/>
            </p:nvSpPr>
            <p:spPr>
              <a:xfrm>
                <a:off x="5369560" y="45831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755CFEE-347A-4BC0-88A2-C21DB97F3784}"/>
                  </a:ext>
                </a:extLst>
              </p:cNvPr>
              <p:cNvSpPr/>
              <p:nvPr/>
            </p:nvSpPr>
            <p:spPr>
              <a:xfrm>
                <a:off x="5369560" y="179228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3A5B9C3-4D74-4FD9-8A2A-0AB0C4AA79F2}"/>
                  </a:ext>
                </a:extLst>
              </p:cNvPr>
              <p:cNvSpPr/>
              <p:nvPr/>
            </p:nvSpPr>
            <p:spPr>
              <a:xfrm>
                <a:off x="3957320" y="179228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41C9438F-CDE2-47F1-9E45-5BB3912F2C95}"/>
                  </a:ext>
                </a:extLst>
              </p:cNvPr>
              <p:cNvSpPr/>
              <p:nvPr/>
            </p:nvSpPr>
            <p:spPr>
              <a:xfrm>
                <a:off x="5369560" y="312292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50E3F3BC-D00A-4DED-B66B-8B3E13006C3F}"/>
                  </a:ext>
                </a:extLst>
              </p:cNvPr>
              <p:cNvSpPr/>
              <p:nvPr/>
            </p:nvSpPr>
            <p:spPr>
              <a:xfrm>
                <a:off x="3937000" y="310737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4501C9F8-5E20-436D-BBB4-634260220A06}"/>
                  </a:ext>
                </a:extLst>
              </p:cNvPr>
              <p:cNvSpPr/>
              <p:nvPr/>
            </p:nvSpPr>
            <p:spPr>
              <a:xfrm>
                <a:off x="5369560" y="442658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E8B2B5F-588D-49D6-AD4F-B5F41CA8300C}"/>
                  </a:ext>
                </a:extLst>
              </p:cNvPr>
              <p:cNvSpPr/>
              <p:nvPr/>
            </p:nvSpPr>
            <p:spPr>
              <a:xfrm>
                <a:off x="3903980" y="442658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a:extLst>
                <a:ext uri="{FF2B5EF4-FFF2-40B4-BE49-F238E27FC236}">
                  <a16:creationId xmlns:a16="http://schemas.microsoft.com/office/drawing/2014/main" id="{61EFF45D-E0DB-4158-A81F-9F1F40D06F65}"/>
                </a:ext>
              </a:extLst>
            </p:cNvPr>
            <p:cNvSpPr/>
            <p:nvPr/>
          </p:nvSpPr>
          <p:spPr>
            <a:xfrm>
              <a:off x="4750909" y="280780"/>
              <a:ext cx="892734" cy="802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BED8F1EB-190D-4F3B-B3DD-8DA1FAD5FDCA}"/>
                </a:ext>
              </a:extLst>
            </p:cNvPr>
            <p:cNvSpPr/>
            <p:nvPr/>
          </p:nvSpPr>
          <p:spPr>
            <a:xfrm>
              <a:off x="5935498" y="280780"/>
              <a:ext cx="892734" cy="802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0542B138-57E3-4DBD-A4C8-87A0E3AD78C4}"/>
              </a:ext>
            </a:extLst>
          </p:cNvPr>
          <p:cNvGrpSpPr/>
          <p:nvPr/>
        </p:nvGrpSpPr>
        <p:grpSpPr>
          <a:xfrm>
            <a:off x="488765" y="4615208"/>
            <a:ext cx="892734" cy="1991545"/>
            <a:chOff x="4697259" y="280780"/>
            <a:chExt cx="2130973" cy="6094968"/>
          </a:xfrm>
        </p:grpSpPr>
        <p:grpSp>
          <p:nvGrpSpPr>
            <p:cNvPr id="72" name="Group 71">
              <a:extLst>
                <a:ext uri="{FF2B5EF4-FFF2-40B4-BE49-F238E27FC236}">
                  <a16:creationId xmlns:a16="http://schemas.microsoft.com/office/drawing/2014/main" id="{C628B4BB-7A7E-4997-B36A-B0FDAD418CEA}"/>
                </a:ext>
              </a:extLst>
            </p:cNvPr>
            <p:cNvGrpSpPr/>
            <p:nvPr/>
          </p:nvGrpSpPr>
          <p:grpSpPr>
            <a:xfrm>
              <a:off x="4697259" y="1328176"/>
              <a:ext cx="2130973" cy="5047572"/>
              <a:chOff x="3903980" y="458312"/>
              <a:chExt cx="2522220" cy="6286340"/>
            </a:xfrm>
          </p:grpSpPr>
          <p:sp>
            <p:nvSpPr>
              <p:cNvPr id="75" name="Oval 74">
                <a:extLst>
                  <a:ext uri="{FF2B5EF4-FFF2-40B4-BE49-F238E27FC236}">
                    <a16:creationId xmlns:a16="http://schemas.microsoft.com/office/drawing/2014/main" id="{AEE35A88-3CDA-43B3-9388-A121001AD2A6}"/>
                  </a:ext>
                </a:extLst>
              </p:cNvPr>
              <p:cNvSpPr/>
              <p:nvPr/>
            </p:nvSpPr>
            <p:spPr>
              <a:xfrm>
                <a:off x="3967480" y="574579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0B3EBB3E-E471-43A3-9921-BD01ADA615EF}"/>
                  </a:ext>
                </a:extLst>
              </p:cNvPr>
              <p:cNvSpPr/>
              <p:nvPr/>
            </p:nvSpPr>
            <p:spPr>
              <a:xfrm>
                <a:off x="3967480" y="473076"/>
                <a:ext cx="1056640" cy="9988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FAA21BA-0A9A-4615-AD84-994A3F0FF552}"/>
                  </a:ext>
                </a:extLst>
              </p:cNvPr>
              <p:cNvSpPr/>
              <p:nvPr/>
            </p:nvSpPr>
            <p:spPr>
              <a:xfrm>
                <a:off x="5369560" y="45831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40299FD-8824-49DF-B980-B32E01F78047}"/>
                  </a:ext>
                </a:extLst>
              </p:cNvPr>
              <p:cNvSpPr/>
              <p:nvPr/>
            </p:nvSpPr>
            <p:spPr>
              <a:xfrm>
                <a:off x="5369560" y="179228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8CB74131-FCF1-492D-A31C-BA3D09568924}"/>
                  </a:ext>
                </a:extLst>
              </p:cNvPr>
              <p:cNvSpPr/>
              <p:nvPr/>
            </p:nvSpPr>
            <p:spPr>
              <a:xfrm>
                <a:off x="3957320" y="179228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E62B777-0E1E-4387-B047-02EE8647F09D}"/>
                  </a:ext>
                </a:extLst>
              </p:cNvPr>
              <p:cNvSpPr/>
              <p:nvPr/>
            </p:nvSpPr>
            <p:spPr>
              <a:xfrm>
                <a:off x="5369560" y="312292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54A59BA-0D0D-44AD-B7CB-D7DBD12DDEF0}"/>
                  </a:ext>
                </a:extLst>
              </p:cNvPr>
              <p:cNvSpPr/>
              <p:nvPr/>
            </p:nvSpPr>
            <p:spPr>
              <a:xfrm>
                <a:off x="3937000" y="310737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4A1F1787-83A8-4CCC-B1DF-D5445C1EA4DE}"/>
                  </a:ext>
                </a:extLst>
              </p:cNvPr>
              <p:cNvSpPr/>
              <p:nvPr/>
            </p:nvSpPr>
            <p:spPr>
              <a:xfrm>
                <a:off x="5369560" y="442658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7DFD4DCB-0916-4B11-84F9-58F29B5B7572}"/>
                  </a:ext>
                </a:extLst>
              </p:cNvPr>
              <p:cNvSpPr/>
              <p:nvPr/>
            </p:nvSpPr>
            <p:spPr>
              <a:xfrm>
                <a:off x="3903980" y="442658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72">
              <a:extLst>
                <a:ext uri="{FF2B5EF4-FFF2-40B4-BE49-F238E27FC236}">
                  <a16:creationId xmlns:a16="http://schemas.microsoft.com/office/drawing/2014/main" id="{0E2F3A9B-1007-4014-BBB2-E7E3A0ED0319}"/>
                </a:ext>
              </a:extLst>
            </p:cNvPr>
            <p:cNvSpPr/>
            <p:nvPr/>
          </p:nvSpPr>
          <p:spPr>
            <a:xfrm>
              <a:off x="4750909" y="280780"/>
              <a:ext cx="892734" cy="802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5E47515-6A09-4427-AFB1-F6D754CD6EC1}"/>
                </a:ext>
              </a:extLst>
            </p:cNvPr>
            <p:cNvSpPr/>
            <p:nvPr/>
          </p:nvSpPr>
          <p:spPr>
            <a:xfrm>
              <a:off x="5935498" y="280780"/>
              <a:ext cx="892734" cy="802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052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83074909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262</a:t>
            </a:fld>
            <a:endParaRPr lang="en-US"/>
          </a:p>
        </p:txBody>
      </p:sp>
      <p:grpSp>
        <p:nvGrpSpPr>
          <p:cNvPr id="6" name="Group 5">
            <a:extLst>
              <a:ext uri="{FF2B5EF4-FFF2-40B4-BE49-F238E27FC236}">
                <a16:creationId xmlns:a16="http://schemas.microsoft.com/office/drawing/2014/main" id="{BEEFE280-AAE2-4E97-99E9-AECA0045B15F}"/>
              </a:ext>
            </a:extLst>
          </p:cNvPr>
          <p:cNvGrpSpPr/>
          <p:nvPr/>
        </p:nvGrpSpPr>
        <p:grpSpPr>
          <a:xfrm>
            <a:off x="1733589" y="1394897"/>
            <a:ext cx="9086250" cy="4068206"/>
            <a:chOff x="1883902" y="1225398"/>
            <a:chExt cx="9086250" cy="4068206"/>
          </a:xfrm>
        </p:grpSpPr>
        <p:grpSp>
          <p:nvGrpSpPr>
            <p:cNvPr id="4" name="Group 3">
              <a:extLst>
                <a:ext uri="{FF2B5EF4-FFF2-40B4-BE49-F238E27FC236}">
                  <a16:creationId xmlns:a16="http://schemas.microsoft.com/office/drawing/2014/main" id="{31CAA4D0-19C2-49E6-8472-B58AEC0366B3}"/>
                </a:ext>
              </a:extLst>
            </p:cNvPr>
            <p:cNvGrpSpPr/>
            <p:nvPr/>
          </p:nvGrpSpPr>
          <p:grpSpPr>
            <a:xfrm>
              <a:off x="1883902" y="1225398"/>
              <a:ext cx="3416281" cy="4068206"/>
              <a:chOff x="7321308" y="1258122"/>
              <a:chExt cx="3416281" cy="4068206"/>
            </a:xfrm>
          </p:grpSpPr>
          <p:sp>
            <p:nvSpPr>
              <p:cNvPr id="17" name="Oval 16"/>
              <p:cNvSpPr/>
              <p:nvPr/>
            </p:nvSpPr>
            <p:spPr>
              <a:xfrm rot="10800000">
                <a:off x="9448494"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a:off x="9449776" y="2650805"/>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0800000">
                <a:off x="9449775"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0800000">
                <a:off x="7321308" y="4081510"/>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0800000">
                <a:off x="7321308" y="2650805"/>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0800000">
                <a:off x="7321308"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6EB5BDD-DDD6-41DA-9939-D561CCB781DD}"/>
                </a:ext>
              </a:extLst>
            </p:cNvPr>
            <p:cNvGrpSpPr/>
            <p:nvPr/>
          </p:nvGrpSpPr>
          <p:grpSpPr>
            <a:xfrm>
              <a:off x="7142339" y="1225398"/>
              <a:ext cx="3827813" cy="3997590"/>
              <a:chOff x="1155322" y="1258122"/>
              <a:chExt cx="3827813" cy="3997590"/>
            </a:xfrm>
          </p:grpSpPr>
          <p:sp>
            <p:nvSpPr>
              <p:cNvPr id="23" name="Oval 22"/>
              <p:cNvSpPr/>
              <p:nvPr/>
            </p:nvSpPr>
            <p:spPr>
              <a:xfrm rot="10800000">
                <a:off x="3695322" y="4081510"/>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0800000">
                <a:off x="1155322" y="4081510"/>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0800000">
                <a:off x="2374522" y="2650805"/>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0800000">
                <a:off x="3593722"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0800000">
                <a:off x="1155323"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1141F54B-9A81-4B6F-9A0D-8B8A907FCBFD}"/>
              </a:ext>
            </a:extLst>
          </p:cNvPr>
          <p:cNvGrpSpPr/>
          <p:nvPr/>
        </p:nvGrpSpPr>
        <p:grpSpPr>
          <a:xfrm>
            <a:off x="1733588" y="1362949"/>
            <a:ext cx="9086250" cy="4068206"/>
            <a:chOff x="1883902" y="1225398"/>
            <a:chExt cx="9086250" cy="4068206"/>
          </a:xfrm>
        </p:grpSpPr>
        <p:grpSp>
          <p:nvGrpSpPr>
            <p:cNvPr id="63" name="Group 62">
              <a:extLst>
                <a:ext uri="{FF2B5EF4-FFF2-40B4-BE49-F238E27FC236}">
                  <a16:creationId xmlns:a16="http://schemas.microsoft.com/office/drawing/2014/main" id="{56C4A230-0339-4FA3-A34B-03124BA38BA6}"/>
                </a:ext>
              </a:extLst>
            </p:cNvPr>
            <p:cNvGrpSpPr/>
            <p:nvPr/>
          </p:nvGrpSpPr>
          <p:grpSpPr>
            <a:xfrm>
              <a:off x="1883902" y="1225398"/>
              <a:ext cx="3416281" cy="4068206"/>
              <a:chOff x="7321308" y="1258122"/>
              <a:chExt cx="3416281" cy="4068206"/>
            </a:xfrm>
          </p:grpSpPr>
          <p:sp>
            <p:nvSpPr>
              <p:cNvPr id="70" name="Oval 69">
                <a:extLst>
                  <a:ext uri="{FF2B5EF4-FFF2-40B4-BE49-F238E27FC236}">
                    <a16:creationId xmlns:a16="http://schemas.microsoft.com/office/drawing/2014/main" id="{07F722D8-D135-4633-B039-2371769F84F8}"/>
                  </a:ext>
                </a:extLst>
              </p:cNvPr>
              <p:cNvSpPr/>
              <p:nvPr/>
            </p:nvSpPr>
            <p:spPr>
              <a:xfrm rot="10800000">
                <a:off x="9448494"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21860F18-D640-4742-8E79-67F382924ED9}"/>
                  </a:ext>
                </a:extLst>
              </p:cNvPr>
              <p:cNvSpPr/>
              <p:nvPr/>
            </p:nvSpPr>
            <p:spPr>
              <a:xfrm rot="10800000">
                <a:off x="9449776" y="2650805"/>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8FFE2D3-391B-4348-9282-A0A87C199BAE}"/>
                  </a:ext>
                </a:extLst>
              </p:cNvPr>
              <p:cNvSpPr/>
              <p:nvPr/>
            </p:nvSpPr>
            <p:spPr>
              <a:xfrm rot="10800000">
                <a:off x="9449775"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89A4FCC8-8DB7-4CEF-8FE2-4F6D63ADC231}"/>
                  </a:ext>
                </a:extLst>
              </p:cNvPr>
              <p:cNvSpPr/>
              <p:nvPr/>
            </p:nvSpPr>
            <p:spPr>
              <a:xfrm rot="10800000">
                <a:off x="7321308" y="4081510"/>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9AFAF75-59DF-4DBB-9516-0759F9A8CF58}"/>
                  </a:ext>
                </a:extLst>
              </p:cNvPr>
              <p:cNvSpPr/>
              <p:nvPr/>
            </p:nvSpPr>
            <p:spPr>
              <a:xfrm rot="10800000">
                <a:off x="7321308" y="2650805"/>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05E77367-10D1-4C51-94A4-F24C6D5E6962}"/>
                  </a:ext>
                </a:extLst>
              </p:cNvPr>
              <p:cNvSpPr/>
              <p:nvPr/>
            </p:nvSpPr>
            <p:spPr>
              <a:xfrm rot="10800000">
                <a:off x="7321308"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448B83AE-9B0F-4F18-850E-2436768BF2A4}"/>
                </a:ext>
              </a:extLst>
            </p:cNvPr>
            <p:cNvGrpSpPr/>
            <p:nvPr/>
          </p:nvGrpSpPr>
          <p:grpSpPr>
            <a:xfrm>
              <a:off x="7142339" y="1225398"/>
              <a:ext cx="3827813" cy="3997590"/>
              <a:chOff x="1155322" y="1258122"/>
              <a:chExt cx="3827813" cy="3997590"/>
            </a:xfrm>
          </p:grpSpPr>
          <p:sp>
            <p:nvSpPr>
              <p:cNvPr id="65" name="Oval 64">
                <a:extLst>
                  <a:ext uri="{FF2B5EF4-FFF2-40B4-BE49-F238E27FC236}">
                    <a16:creationId xmlns:a16="http://schemas.microsoft.com/office/drawing/2014/main" id="{A34E98FA-0D10-4F02-961C-2C98D5282B50}"/>
                  </a:ext>
                </a:extLst>
              </p:cNvPr>
              <p:cNvSpPr/>
              <p:nvPr/>
            </p:nvSpPr>
            <p:spPr>
              <a:xfrm rot="10800000">
                <a:off x="3695322" y="4081510"/>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B9F7C95-F3E0-4A21-AD94-4DC182CEDA95}"/>
                  </a:ext>
                </a:extLst>
              </p:cNvPr>
              <p:cNvSpPr/>
              <p:nvPr/>
            </p:nvSpPr>
            <p:spPr>
              <a:xfrm rot="10800000">
                <a:off x="1155322" y="4081510"/>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EA587525-7B52-4C76-B9F4-26E04A3549C7}"/>
                  </a:ext>
                </a:extLst>
              </p:cNvPr>
              <p:cNvSpPr/>
              <p:nvPr/>
            </p:nvSpPr>
            <p:spPr>
              <a:xfrm rot="10800000">
                <a:off x="2374522" y="2650805"/>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54C5A99-E1F9-4185-B546-401425A56225}"/>
                  </a:ext>
                </a:extLst>
              </p:cNvPr>
              <p:cNvSpPr/>
              <p:nvPr/>
            </p:nvSpPr>
            <p:spPr>
              <a:xfrm rot="10800000">
                <a:off x="3593722"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E486084-736B-4172-B907-E3506DB31FB8}"/>
                  </a:ext>
                </a:extLst>
              </p:cNvPr>
              <p:cNvSpPr/>
              <p:nvPr/>
            </p:nvSpPr>
            <p:spPr>
              <a:xfrm rot="10800000">
                <a:off x="1155323"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a:extLst>
              <a:ext uri="{FF2B5EF4-FFF2-40B4-BE49-F238E27FC236}">
                <a16:creationId xmlns:a16="http://schemas.microsoft.com/office/drawing/2014/main" id="{83CF6707-E299-4156-B8F1-2906D77AF6FA}"/>
              </a:ext>
            </a:extLst>
          </p:cNvPr>
          <p:cNvGrpSpPr/>
          <p:nvPr/>
        </p:nvGrpSpPr>
        <p:grpSpPr>
          <a:xfrm>
            <a:off x="1733588" y="1362949"/>
            <a:ext cx="9086250" cy="4068206"/>
            <a:chOff x="1883902" y="1225398"/>
            <a:chExt cx="9086250" cy="4068206"/>
          </a:xfrm>
        </p:grpSpPr>
        <p:grpSp>
          <p:nvGrpSpPr>
            <p:cNvPr id="77" name="Group 76">
              <a:extLst>
                <a:ext uri="{FF2B5EF4-FFF2-40B4-BE49-F238E27FC236}">
                  <a16:creationId xmlns:a16="http://schemas.microsoft.com/office/drawing/2014/main" id="{0FBA7BF1-D77A-4D26-A51D-B9F5177A3609}"/>
                </a:ext>
              </a:extLst>
            </p:cNvPr>
            <p:cNvGrpSpPr/>
            <p:nvPr/>
          </p:nvGrpSpPr>
          <p:grpSpPr>
            <a:xfrm>
              <a:off x="1883902" y="1225398"/>
              <a:ext cx="3416281" cy="4068206"/>
              <a:chOff x="7321308" y="1258122"/>
              <a:chExt cx="3416281" cy="4068206"/>
            </a:xfrm>
          </p:grpSpPr>
          <p:sp>
            <p:nvSpPr>
              <p:cNvPr id="84" name="Oval 83">
                <a:extLst>
                  <a:ext uri="{FF2B5EF4-FFF2-40B4-BE49-F238E27FC236}">
                    <a16:creationId xmlns:a16="http://schemas.microsoft.com/office/drawing/2014/main" id="{AACAA40C-72A6-4370-A619-D76A3D3B549B}"/>
                  </a:ext>
                </a:extLst>
              </p:cNvPr>
              <p:cNvSpPr/>
              <p:nvPr/>
            </p:nvSpPr>
            <p:spPr>
              <a:xfrm rot="10800000">
                <a:off x="9448494"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73DBCD0-E4D5-4B5D-BF08-6ACEAB32A343}"/>
                  </a:ext>
                </a:extLst>
              </p:cNvPr>
              <p:cNvSpPr/>
              <p:nvPr/>
            </p:nvSpPr>
            <p:spPr>
              <a:xfrm rot="10800000">
                <a:off x="9449776" y="2650805"/>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270909C6-6804-46C0-995B-5599EA587904}"/>
                  </a:ext>
                </a:extLst>
              </p:cNvPr>
              <p:cNvSpPr/>
              <p:nvPr/>
            </p:nvSpPr>
            <p:spPr>
              <a:xfrm rot="10800000">
                <a:off x="9449775"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835A85EF-AC94-481E-A2A9-57330E0B4DDD}"/>
                  </a:ext>
                </a:extLst>
              </p:cNvPr>
              <p:cNvSpPr/>
              <p:nvPr/>
            </p:nvSpPr>
            <p:spPr>
              <a:xfrm rot="10800000">
                <a:off x="7321308" y="4081510"/>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230D72A0-16C7-4BAC-B566-CA44482CFCD3}"/>
                  </a:ext>
                </a:extLst>
              </p:cNvPr>
              <p:cNvSpPr/>
              <p:nvPr/>
            </p:nvSpPr>
            <p:spPr>
              <a:xfrm rot="10800000">
                <a:off x="7321308" y="2650805"/>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B62FBBC2-D86B-495B-8497-A2BB8DC636E9}"/>
                  </a:ext>
                </a:extLst>
              </p:cNvPr>
              <p:cNvSpPr/>
              <p:nvPr/>
            </p:nvSpPr>
            <p:spPr>
              <a:xfrm rot="10800000">
                <a:off x="7321308"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334E1A4-5665-4D30-8DD8-7869999D0169}"/>
                </a:ext>
              </a:extLst>
            </p:cNvPr>
            <p:cNvGrpSpPr/>
            <p:nvPr/>
          </p:nvGrpSpPr>
          <p:grpSpPr>
            <a:xfrm>
              <a:off x="7142339" y="1225398"/>
              <a:ext cx="3827813" cy="3997590"/>
              <a:chOff x="1155322" y="1258122"/>
              <a:chExt cx="3827813" cy="3997590"/>
            </a:xfrm>
          </p:grpSpPr>
          <p:sp>
            <p:nvSpPr>
              <p:cNvPr id="79" name="Oval 78">
                <a:extLst>
                  <a:ext uri="{FF2B5EF4-FFF2-40B4-BE49-F238E27FC236}">
                    <a16:creationId xmlns:a16="http://schemas.microsoft.com/office/drawing/2014/main" id="{F2FD8265-C17B-4B3A-A3AD-0CE62E79BAB2}"/>
                  </a:ext>
                </a:extLst>
              </p:cNvPr>
              <p:cNvSpPr/>
              <p:nvPr/>
            </p:nvSpPr>
            <p:spPr>
              <a:xfrm rot="10800000">
                <a:off x="3695322" y="4081510"/>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A3E9771A-DF44-4138-96AC-59DAFB09844A}"/>
                  </a:ext>
                </a:extLst>
              </p:cNvPr>
              <p:cNvSpPr/>
              <p:nvPr/>
            </p:nvSpPr>
            <p:spPr>
              <a:xfrm rot="10800000">
                <a:off x="1155322" y="4081510"/>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50D32F6-F80B-4AA6-AF5C-09B59691699D}"/>
                  </a:ext>
                </a:extLst>
              </p:cNvPr>
              <p:cNvSpPr/>
              <p:nvPr/>
            </p:nvSpPr>
            <p:spPr>
              <a:xfrm rot="10800000">
                <a:off x="2374522" y="2650805"/>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ACCADDC-0C20-4D26-A647-3CC4FF1327C6}"/>
                  </a:ext>
                </a:extLst>
              </p:cNvPr>
              <p:cNvSpPr/>
              <p:nvPr/>
            </p:nvSpPr>
            <p:spPr>
              <a:xfrm rot="10800000">
                <a:off x="3593722"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234B91E-750F-4E4C-801F-69EDA5FAF087}"/>
                  </a:ext>
                </a:extLst>
              </p:cNvPr>
              <p:cNvSpPr/>
              <p:nvPr/>
            </p:nvSpPr>
            <p:spPr>
              <a:xfrm rot="10800000">
                <a:off x="1155323"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89">
            <a:extLst>
              <a:ext uri="{FF2B5EF4-FFF2-40B4-BE49-F238E27FC236}">
                <a16:creationId xmlns:a16="http://schemas.microsoft.com/office/drawing/2014/main" id="{E25F08DD-0CC7-4A8B-972C-B8D75E3DFE86}"/>
              </a:ext>
            </a:extLst>
          </p:cNvPr>
          <p:cNvGrpSpPr/>
          <p:nvPr/>
        </p:nvGrpSpPr>
        <p:grpSpPr>
          <a:xfrm>
            <a:off x="529261" y="5298630"/>
            <a:ext cx="2692401" cy="1240282"/>
            <a:chOff x="1883902" y="1225398"/>
            <a:chExt cx="9086250" cy="4068206"/>
          </a:xfrm>
        </p:grpSpPr>
        <p:grpSp>
          <p:nvGrpSpPr>
            <p:cNvPr id="91" name="Group 90">
              <a:extLst>
                <a:ext uri="{FF2B5EF4-FFF2-40B4-BE49-F238E27FC236}">
                  <a16:creationId xmlns:a16="http://schemas.microsoft.com/office/drawing/2014/main" id="{EE67D9AC-8767-4225-8421-C843DFEDEAE3}"/>
                </a:ext>
              </a:extLst>
            </p:cNvPr>
            <p:cNvGrpSpPr/>
            <p:nvPr/>
          </p:nvGrpSpPr>
          <p:grpSpPr>
            <a:xfrm>
              <a:off x="1883902" y="1225398"/>
              <a:ext cx="3416281" cy="4068206"/>
              <a:chOff x="7321308" y="1258122"/>
              <a:chExt cx="3416281" cy="4068206"/>
            </a:xfrm>
          </p:grpSpPr>
          <p:sp>
            <p:nvSpPr>
              <p:cNvPr id="98" name="Oval 97">
                <a:extLst>
                  <a:ext uri="{FF2B5EF4-FFF2-40B4-BE49-F238E27FC236}">
                    <a16:creationId xmlns:a16="http://schemas.microsoft.com/office/drawing/2014/main" id="{EEA2ADFD-D189-4598-960A-405677990D0B}"/>
                  </a:ext>
                </a:extLst>
              </p:cNvPr>
              <p:cNvSpPr/>
              <p:nvPr/>
            </p:nvSpPr>
            <p:spPr>
              <a:xfrm rot="10800000">
                <a:off x="9448494"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5A6C618B-63A6-4CCF-B351-F5E6D6FBCF0F}"/>
                  </a:ext>
                </a:extLst>
              </p:cNvPr>
              <p:cNvSpPr/>
              <p:nvPr/>
            </p:nvSpPr>
            <p:spPr>
              <a:xfrm rot="10800000">
                <a:off x="9449776" y="2650805"/>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22E4E55A-F2D5-431F-BF9C-06F650A54F3D}"/>
                  </a:ext>
                </a:extLst>
              </p:cNvPr>
              <p:cNvSpPr/>
              <p:nvPr/>
            </p:nvSpPr>
            <p:spPr>
              <a:xfrm rot="10800000">
                <a:off x="9449775"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77A5F64A-F271-4180-A700-B5334C5848D3}"/>
                  </a:ext>
                </a:extLst>
              </p:cNvPr>
              <p:cNvSpPr/>
              <p:nvPr/>
            </p:nvSpPr>
            <p:spPr>
              <a:xfrm rot="10800000">
                <a:off x="7321308" y="4081510"/>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2073DB48-73D7-45B8-AF53-10CDD7B7F428}"/>
                  </a:ext>
                </a:extLst>
              </p:cNvPr>
              <p:cNvSpPr/>
              <p:nvPr/>
            </p:nvSpPr>
            <p:spPr>
              <a:xfrm rot="10800000">
                <a:off x="7321308" y="2650805"/>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9A3FD7D9-C753-40B1-8764-1686D456F300}"/>
                  </a:ext>
                </a:extLst>
              </p:cNvPr>
              <p:cNvSpPr/>
              <p:nvPr/>
            </p:nvSpPr>
            <p:spPr>
              <a:xfrm rot="10800000">
                <a:off x="7321308"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54C3A76D-DEB3-41BE-A0DA-4BB2AE986456}"/>
                </a:ext>
              </a:extLst>
            </p:cNvPr>
            <p:cNvGrpSpPr/>
            <p:nvPr/>
          </p:nvGrpSpPr>
          <p:grpSpPr>
            <a:xfrm>
              <a:off x="7142339" y="1225398"/>
              <a:ext cx="3827813" cy="3997590"/>
              <a:chOff x="1155322" y="1258122"/>
              <a:chExt cx="3827813" cy="3997590"/>
            </a:xfrm>
          </p:grpSpPr>
          <p:sp>
            <p:nvSpPr>
              <p:cNvPr id="93" name="Oval 92">
                <a:extLst>
                  <a:ext uri="{FF2B5EF4-FFF2-40B4-BE49-F238E27FC236}">
                    <a16:creationId xmlns:a16="http://schemas.microsoft.com/office/drawing/2014/main" id="{A8A826FE-943C-4966-AF9D-D56B31589139}"/>
                  </a:ext>
                </a:extLst>
              </p:cNvPr>
              <p:cNvSpPr/>
              <p:nvPr/>
            </p:nvSpPr>
            <p:spPr>
              <a:xfrm rot="10800000">
                <a:off x="3695322" y="4081510"/>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6803DDE2-ECF0-4330-836D-0AEF741A69DE}"/>
                  </a:ext>
                </a:extLst>
              </p:cNvPr>
              <p:cNvSpPr/>
              <p:nvPr/>
            </p:nvSpPr>
            <p:spPr>
              <a:xfrm rot="10800000">
                <a:off x="1155322" y="4081510"/>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326F0C4E-4C1D-412F-B4D7-DFCAA9B68042}"/>
                  </a:ext>
                </a:extLst>
              </p:cNvPr>
              <p:cNvSpPr/>
              <p:nvPr/>
            </p:nvSpPr>
            <p:spPr>
              <a:xfrm rot="10800000">
                <a:off x="2374522" y="2650805"/>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43E4C667-14CC-46A9-92C0-FC8AF62C6297}"/>
                  </a:ext>
                </a:extLst>
              </p:cNvPr>
              <p:cNvSpPr/>
              <p:nvPr/>
            </p:nvSpPr>
            <p:spPr>
              <a:xfrm rot="10800000">
                <a:off x="3593722"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E1F22D78-8A01-4BE2-AB60-3880A2EB991C}"/>
                  </a:ext>
                </a:extLst>
              </p:cNvPr>
              <p:cNvSpPr/>
              <p:nvPr/>
            </p:nvSpPr>
            <p:spPr>
              <a:xfrm rot="10800000">
                <a:off x="1155323"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1725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6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7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68838288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D7C8BE5-2499-7547-BAD8-76DD50E60B00}" type="slidenum">
              <a:rPr lang="en-US" smtClean="0"/>
              <a:t>264</a:t>
            </a:fld>
            <a:endParaRPr lang="en-US"/>
          </a:p>
        </p:txBody>
      </p:sp>
      <p:grpSp>
        <p:nvGrpSpPr>
          <p:cNvPr id="5" name="Group 4"/>
          <p:cNvGrpSpPr/>
          <p:nvPr/>
        </p:nvGrpSpPr>
        <p:grpSpPr>
          <a:xfrm rot="10800000">
            <a:off x="1155322" y="1258122"/>
            <a:ext cx="9582267" cy="4068206"/>
            <a:chOff x="1593733" y="1258122"/>
            <a:chExt cx="9582267" cy="4068206"/>
          </a:xfrm>
        </p:grpSpPr>
        <p:sp>
          <p:nvSpPr>
            <p:cNvPr id="17" name="Oval 16"/>
            <p:cNvSpPr/>
            <p:nvPr/>
          </p:nvSpPr>
          <p:spPr>
            <a:xfrm>
              <a:off x="1595015"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593733" y="2759443"/>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593734"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22201" y="1328738"/>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722201" y="2759443"/>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722201"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48187" y="1328738"/>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888187" y="1328738"/>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68987" y="2759443"/>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49787"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888186"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7276D2D-9ABC-4229-8CF3-4BEE8236F70A}"/>
              </a:ext>
            </a:extLst>
          </p:cNvPr>
          <p:cNvGrpSpPr/>
          <p:nvPr/>
        </p:nvGrpSpPr>
        <p:grpSpPr>
          <a:xfrm rot="10800000">
            <a:off x="1154040" y="1248956"/>
            <a:ext cx="9582267" cy="4068206"/>
            <a:chOff x="1593733" y="1258122"/>
            <a:chExt cx="9582267" cy="4068206"/>
          </a:xfrm>
        </p:grpSpPr>
        <p:sp>
          <p:nvSpPr>
            <p:cNvPr id="16" name="Oval 15">
              <a:extLst>
                <a:ext uri="{FF2B5EF4-FFF2-40B4-BE49-F238E27FC236}">
                  <a16:creationId xmlns:a16="http://schemas.microsoft.com/office/drawing/2014/main" id="{E44DBDAA-FAA5-43A1-A25E-117A311416CA}"/>
                </a:ext>
              </a:extLst>
            </p:cNvPr>
            <p:cNvSpPr/>
            <p:nvPr/>
          </p:nvSpPr>
          <p:spPr>
            <a:xfrm>
              <a:off x="1595015"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4F9CB38-1524-4490-9776-B0F67F775456}"/>
                </a:ext>
              </a:extLst>
            </p:cNvPr>
            <p:cNvSpPr/>
            <p:nvPr/>
          </p:nvSpPr>
          <p:spPr>
            <a:xfrm>
              <a:off x="1593733" y="2759443"/>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BD582C4-5604-40B4-AF08-E41DEDE606CF}"/>
                </a:ext>
              </a:extLst>
            </p:cNvPr>
            <p:cNvSpPr/>
            <p:nvPr/>
          </p:nvSpPr>
          <p:spPr>
            <a:xfrm>
              <a:off x="1593734"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4414842-6916-4238-A1A2-16881145D1D5}"/>
                </a:ext>
              </a:extLst>
            </p:cNvPr>
            <p:cNvSpPr/>
            <p:nvPr/>
          </p:nvSpPr>
          <p:spPr>
            <a:xfrm>
              <a:off x="3722201" y="1328738"/>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1BB762C-4DAB-4748-B959-D99972C845B8}"/>
                </a:ext>
              </a:extLst>
            </p:cNvPr>
            <p:cNvSpPr/>
            <p:nvPr/>
          </p:nvSpPr>
          <p:spPr>
            <a:xfrm>
              <a:off x="3722201" y="2759443"/>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FDAF16A-B85A-41E5-A0AE-7924DCCBDF95}"/>
                </a:ext>
              </a:extLst>
            </p:cNvPr>
            <p:cNvSpPr/>
            <p:nvPr/>
          </p:nvSpPr>
          <p:spPr>
            <a:xfrm>
              <a:off x="3722201"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7B3EE4B-6A06-4CEC-9034-14A4DFE6981E}"/>
                </a:ext>
              </a:extLst>
            </p:cNvPr>
            <p:cNvSpPr/>
            <p:nvPr/>
          </p:nvSpPr>
          <p:spPr>
            <a:xfrm>
              <a:off x="7348187" y="1328738"/>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63ECA1A-4E3F-4E3B-8340-89CEF28B5197}"/>
                </a:ext>
              </a:extLst>
            </p:cNvPr>
            <p:cNvSpPr/>
            <p:nvPr/>
          </p:nvSpPr>
          <p:spPr>
            <a:xfrm>
              <a:off x="9888187" y="1328738"/>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3447024-D08E-4CF5-A566-F907D6009E52}"/>
                </a:ext>
              </a:extLst>
            </p:cNvPr>
            <p:cNvSpPr/>
            <p:nvPr/>
          </p:nvSpPr>
          <p:spPr>
            <a:xfrm>
              <a:off x="8668987" y="2759443"/>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B602D5E-AC24-4A92-88BC-3DE4B1EBA2DD}"/>
                </a:ext>
              </a:extLst>
            </p:cNvPr>
            <p:cNvSpPr/>
            <p:nvPr/>
          </p:nvSpPr>
          <p:spPr>
            <a:xfrm>
              <a:off x="7449787"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3447BF1-22F1-498D-83DB-C2C4DE55A45A}"/>
                </a:ext>
              </a:extLst>
            </p:cNvPr>
            <p:cNvSpPr/>
            <p:nvPr/>
          </p:nvSpPr>
          <p:spPr>
            <a:xfrm>
              <a:off x="9888186"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22FA9D6-BDA1-42D9-A6A4-AE94AFB39393}"/>
              </a:ext>
            </a:extLst>
          </p:cNvPr>
          <p:cNvGrpSpPr/>
          <p:nvPr/>
        </p:nvGrpSpPr>
        <p:grpSpPr>
          <a:xfrm rot="10800000">
            <a:off x="1153399" y="1248956"/>
            <a:ext cx="9582267" cy="4068206"/>
            <a:chOff x="1593733" y="1258122"/>
            <a:chExt cx="9582267" cy="4068206"/>
          </a:xfrm>
        </p:grpSpPr>
        <p:sp>
          <p:nvSpPr>
            <p:cNvPr id="39" name="Oval 38">
              <a:extLst>
                <a:ext uri="{FF2B5EF4-FFF2-40B4-BE49-F238E27FC236}">
                  <a16:creationId xmlns:a16="http://schemas.microsoft.com/office/drawing/2014/main" id="{DB3C5334-C095-47FF-BDCA-FCB05277744F}"/>
                </a:ext>
              </a:extLst>
            </p:cNvPr>
            <p:cNvSpPr/>
            <p:nvPr/>
          </p:nvSpPr>
          <p:spPr>
            <a:xfrm>
              <a:off x="1595015"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2F019EC-35DF-41B8-AAF6-D718BB692B87}"/>
                </a:ext>
              </a:extLst>
            </p:cNvPr>
            <p:cNvSpPr/>
            <p:nvPr/>
          </p:nvSpPr>
          <p:spPr>
            <a:xfrm>
              <a:off x="1593733" y="2759443"/>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B888681-B3CA-4979-B0AF-DCAB44B98F72}"/>
                </a:ext>
              </a:extLst>
            </p:cNvPr>
            <p:cNvSpPr/>
            <p:nvPr/>
          </p:nvSpPr>
          <p:spPr>
            <a:xfrm>
              <a:off x="1593734"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ADBB655-8337-45C8-BCB6-3053FA48F77A}"/>
                </a:ext>
              </a:extLst>
            </p:cNvPr>
            <p:cNvSpPr/>
            <p:nvPr/>
          </p:nvSpPr>
          <p:spPr>
            <a:xfrm>
              <a:off x="3722201" y="1328738"/>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1D49680-E051-448D-B220-2AE50440CBD2}"/>
                </a:ext>
              </a:extLst>
            </p:cNvPr>
            <p:cNvSpPr/>
            <p:nvPr/>
          </p:nvSpPr>
          <p:spPr>
            <a:xfrm>
              <a:off x="3722201" y="2759443"/>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54E8D37-A8E5-4D2F-86F6-C61F9DE39594}"/>
                </a:ext>
              </a:extLst>
            </p:cNvPr>
            <p:cNvSpPr/>
            <p:nvPr/>
          </p:nvSpPr>
          <p:spPr>
            <a:xfrm>
              <a:off x="3722201"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7ABF056-0CD3-4191-9853-2C39311263CC}"/>
                </a:ext>
              </a:extLst>
            </p:cNvPr>
            <p:cNvSpPr/>
            <p:nvPr/>
          </p:nvSpPr>
          <p:spPr>
            <a:xfrm>
              <a:off x="7348187" y="1328738"/>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3F60153-6D4B-4EF0-9DA9-1D137754DBAF}"/>
                </a:ext>
              </a:extLst>
            </p:cNvPr>
            <p:cNvSpPr/>
            <p:nvPr/>
          </p:nvSpPr>
          <p:spPr>
            <a:xfrm>
              <a:off x="9888187" y="1328738"/>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4FE1A8F-EBAF-43F0-BE58-969BACD1591D}"/>
                </a:ext>
              </a:extLst>
            </p:cNvPr>
            <p:cNvSpPr/>
            <p:nvPr/>
          </p:nvSpPr>
          <p:spPr>
            <a:xfrm>
              <a:off x="8668987" y="2759443"/>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C6B7BFA-F3A2-4969-B262-4AE0580C5FF7}"/>
                </a:ext>
              </a:extLst>
            </p:cNvPr>
            <p:cNvSpPr/>
            <p:nvPr/>
          </p:nvSpPr>
          <p:spPr>
            <a:xfrm>
              <a:off x="7449787"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07186B4-A638-4FD8-880D-7A7FF31E5F34}"/>
                </a:ext>
              </a:extLst>
            </p:cNvPr>
            <p:cNvSpPr/>
            <p:nvPr/>
          </p:nvSpPr>
          <p:spPr>
            <a:xfrm>
              <a:off x="9888186"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39F4399-821F-4A1C-A0A5-A00F7E82440B}"/>
              </a:ext>
            </a:extLst>
          </p:cNvPr>
          <p:cNvGrpSpPr/>
          <p:nvPr/>
        </p:nvGrpSpPr>
        <p:grpSpPr>
          <a:xfrm rot="10800000">
            <a:off x="601248" y="5317163"/>
            <a:ext cx="2835753" cy="1231115"/>
            <a:chOff x="1593733" y="1258122"/>
            <a:chExt cx="9582267" cy="4068206"/>
          </a:xfrm>
        </p:grpSpPr>
        <p:sp>
          <p:nvSpPr>
            <p:cNvPr id="51" name="Oval 50">
              <a:extLst>
                <a:ext uri="{FF2B5EF4-FFF2-40B4-BE49-F238E27FC236}">
                  <a16:creationId xmlns:a16="http://schemas.microsoft.com/office/drawing/2014/main" id="{2B43E2CA-B04B-434E-9D66-2EE3551A0C42}"/>
                </a:ext>
              </a:extLst>
            </p:cNvPr>
            <p:cNvSpPr/>
            <p:nvPr/>
          </p:nvSpPr>
          <p:spPr>
            <a:xfrm>
              <a:off x="1595015" y="1258122"/>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CABA1C5-D1A2-4397-8C23-8542C1DE1D78}"/>
                </a:ext>
              </a:extLst>
            </p:cNvPr>
            <p:cNvSpPr/>
            <p:nvPr/>
          </p:nvSpPr>
          <p:spPr>
            <a:xfrm>
              <a:off x="1593733" y="2759443"/>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D8D39D8-5F43-41F3-B85E-8E1D6956DB53}"/>
                </a:ext>
              </a:extLst>
            </p:cNvPr>
            <p:cNvSpPr/>
            <p:nvPr/>
          </p:nvSpPr>
          <p:spPr>
            <a:xfrm>
              <a:off x="1593734"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C5AF3DD-CDA8-4A8F-8B06-9648A6AE41CE}"/>
                </a:ext>
              </a:extLst>
            </p:cNvPr>
            <p:cNvSpPr/>
            <p:nvPr/>
          </p:nvSpPr>
          <p:spPr>
            <a:xfrm>
              <a:off x="3722201" y="1328738"/>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482DE9E-AC8F-400B-ABB2-DEDF50E4951F}"/>
                </a:ext>
              </a:extLst>
            </p:cNvPr>
            <p:cNvSpPr/>
            <p:nvPr/>
          </p:nvSpPr>
          <p:spPr>
            <a:xfrm>
              <a:off x="3722201" y="2759443"/>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3ED1CF62-F42D-41C9-B6B2-C441362BF1C1}"/>
                </a:ext>
              </a:extLst>
            </p:cNvPr>
            <p:cNvSpPr/>
            <p:nvPr/>
          </p:nvSpPr>
          <p:spPr>
            <a:xfrm>
              <a:off x="3722201"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4BA2402-9042-42DB-B349-4608E2192A74}"/>
                </a:ext>
              </a:extLst>
            </p:cNvPr>
            <p:cNvSpPr/>
            <p:nvPr/>
          </p:nvSpPr>
          <p:spPr>
            <a:xfrm>
              <a:off x="7348187" y="1328738"/>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1640C19-F069-4C00-868C-3A17858828A2}"/>
                </a:ext>
              </a:extLst>
            </p:cNvPr>
            <p:cNvSpPr/>
            <p:nvPr/>
          </p:nvSpPr>
          <p:spPr>
            <a:xfrm>
              <a:off x="9888187" y="1328738"/>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4F42238-F3B6-4F51-8CAD-7E397BF02C4D}"/>
                </a:ext>
              </a:extLst>
            </p:cNvPr>
            <p:cNvSpPr/>
            <p:nvPr/>
          </p:nvSpPr>
          <p:spPr>
            <a:xfrm>
              <a:off x="8668987" y="2759443"/>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A28FE78-F7A6-4415-9741-3E3478F62223}"/>
                </a:ext>
              </a:extLst>
            </p:cNvPr>
            <p:cNvSpPr/>
            <p:nvPr/>
          </p:nvSpPr>
          <p:spPr>
            <a:xfrm>
              <a:off x="7449787"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F3C1981-F8A7-4AD7-AA2A-7CD954DCAA8C}"/>
                </a:ext>
              </a:extLst>
            </p:cNvPr>
            <p:cNvSpPr/>
            <p:nvPr/>
          </p:nvSpPr>
          <p:spPr>
            <a:xfrm>
              <a:off x="9888186" y="4152126"/>
              <a:ext cx="1287813" cy="11742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541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65916201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626935" y="1615858"/>
            <a:ext cx="11063604" cy="3839798"/>
            <a:chOff x="1013588" y="1832692"/>
            <a:chExt cx="10203978" cy="2932387"/>
          </a:xfrm>
        </p:grpSpPr>
        <p:sp>
          <p:nvSpPr>
            <p:cNvPr id="15" name="Oval 14"/>
            <p:cNvSpPr/>
            <p:nvPr/>
          </p:nvSpPr>
          <p:spPr>
            <a:xfrm>
              <a:off x="5628322" y="2855892"/>
              <a:ext cx="983926" cy="8648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013588" y="1853863"/>
              <a:ext cx="3193444" cy="2911216"/>
              <a:chOff x="3737810" y="829511"/>
              <a:chExt cx="4080711" cy="4589077"/>
            </a:xfrm>
          </p:grpSpPr>
          <p:sp>
            <p:nvSpPr>
              <p:cNvPr id="17" name="Oval 16"/>
              <p:cNvSpPr/>
              <p:nvPr/>
            </p:nvSpPr>
            <p:spPr>
              <a:xfrm>
                <a:off x="389823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6122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55531" y="24391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37810"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12831"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8024122" y="1832692"/>
              <a:ext cx="3193444" cy="2911216"/>
              <a:chOff x="3737810" y="829511"/>
              <a:chExt cx="4080711" cy="4589077"/>
            </a:xfrm>
          </p:grpSpPr>
          <p:sp>
            <p:nvSpPr>
              <p:cNvPr id="23" name="Oval 22"/>
              <p:cNvSpPr/>
              <p:nvPr/>
            </p:nvSpPr>
            <p:spPr>
              <a:xfrm>
                <a:off x="389823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6122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55531" y="24391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37810"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12831"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id="{E229C3F1-8B59-4E15-B46D-EDE2B0086213}"/>
              </a:ext>
            </a:extLst>
          </p:cNvPr>
          <p:cNvGrpSpPr/>
          <p:nvPr/>
        </p:nvGrpSpPr>
        <p:grpSpPr>
          <a:xfrm>
            <a:off x="626935" y="1643580"/>
            <a:ext cx="11063604" cy="3839798"/>
            <a:chOff x="1013588" y="1832692"/>
            <a:chExt cx="10203978" cy="2932387"/>
          </a:xfrm>
        </p:grpSpPr>
        <p:sp>
          <p:nvSpPr>
            <p:cNvPr id="30" name="Oval 29">
              <a:extLst>
                <a:ext uri="{FF2B5EF4-FFF2-40B4-BE49-F238E27FC236}">
                  <a16:creationId xmlns:a16="http://schemas.microsoft.com/office/drawing/2014/main" id="{15323775-6711-4A6D-BC47-3273F7C0D8DF}"/>
                </a:ext>
              </a:extLst>
            </p:cNvPr>
            <p:cNvSpPr/>
            <p:nvPr/>
          </p:nvSpPr>
          <p:spPr>
            <a:xfrm>
              <a:off x="5628322" y="2855892"/>
              <a:ext cx="983926" cy="8648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30F0F43-0FE8-40C3-9B89-6E0EBEDD3D7C}"/>
                </a:ext>
              </a:extLst>
            </p:cNvPr>
            <p:cNvGrpSpPr/>
            <p:nvPr/>
          </p:nvGrpSpPr>
          <p:grpSpPr>
            <a:xfrm>
              <a:off x="1013588" y="1853863"/>
              <a:ext cx="3193444" cy="2911216"/>
              <a:chOff x="3737810" y="829511"/>
              <a:chExt cx="4080711" cy="4589077"/>
            </a:xfrm>
          </p:grpSpPr>
          <p:sp>
            <p:nvSpPr>
              <p:cNvPr id="38" name="Oval 37">
                <a:extLst>
                  <a:ext uri="{FF2B5EF4-FFF2-40B4-BE49-F238E27FC236}">
                    <a16:creationId xmlns:a16="http://schemas.microsoft.com/office/drawing/2014/main" id="{84FC0012-5CF3-469F-A970-8FF3BBE05724}"/>
                  </a:ext>
                </a:extLst>
              </p:cNvPr>
              <p:cNvSpPr/>
              <p:nvPr/>
            </p:nvSpPr>
            <p:spPr>
              <a:xfrm>
                <a:off x="389823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5190DF1-E609-4D9E-BEEF-AF7B10976DB4}"/>
                  </a:ext>
                </a:extLst>
              </p:cNvPr>
              <p:cNvSpPr/>
              <p:nvPr/>
            </p:nvSpPr>
            <p:spPr>
              <a:xfrm>
                <a:off x="656122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982F89C-F9F9-4A7D-85D7-9DDB248AC7BE}"/>
                  </a:ext>
                </a:extLst>
              </p:cNvPr>
              <p:cNvSpPr/>
              <p:nvPr/>
            </p:nvSpPr>
            <p:spPr>
              <a:xfrm>
                <a:off x="5155531" y="24391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15A96C0-E69E-4B3B-B288-2423DC567953}"/>
                  </a:ext>
                </a:extLst>
              </p:cNvPr>
              <p:cNvSpPr/>
              <p:nvPr/>
            </p:nvSpPr>
            <p:spPr>
              <a:xfrm>
                <a:off x="3737810"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CD11F83-D4E1-41C9-883F-378BF6EF0ECB}"/>
                  </a:ext>
                </a:extLst>
              </p:cNvPr>
              <p:cNvSpPr/>
              <p:nvPr/>
            </p:nvSpPr>
            <p:spPr>
              <a:xfrm>
                <a:off x="6412831"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EBE04AE-0B2D-4B68-AC80-87E5712E7F50}"/>
                </a:ext>
              </a:extLst>
            </p:cNvPr>
            <p:cNvGrpSpPr/>
            <p:nvPr/>
          </p:nvGrpSpPr>
          <p:grpSpPr>
            <a:xfrm>
              <a:off x="8024122" y="1832692"/>
              <a:ext cx="3193444" cy="2911216"/>
              <a:chOff x="3737810" y="829511"/>
              <a:chExt cx="4080711" cy="4589077"/>
            </a:xfrm>
          </p:grpSpPr>
          <p:sp>
            <p:nvSpPr>
              <p:cNvPr id="33" name="Oval 32">
                <a:extLst>
                  <a:ext uri="{FF2B5EF4-FFF2-40B4-BE49-F238E27FC236}">
                    <a16:creationId xmlns:a16="http://schemas.microsoft.com/office/drawing/2014/main" id="{E54A7A01-6F66-4538-B5D5-516F1C0E6B59}"/>
                  </a:ext>
                </a:extLst>
              </p:cNvPr>
              <p:cNvSpPr/>
              <p:nvPr/>
            </p:nvSpPr>
            <p:spPr>
              <a:xfrm>
                <a:off x="389823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F65B75F-ABB4-4AA8-8CA7-F2C9BDFC1524}"/>
                  </a:ext>
                </a:extLst>
              </p:cNvPr>
              <p:cNvSpPr/>
              <p:nvPr/>
            </p:nvSpPr>
            <p:spPr>
              <a:xfrm>
                <a:off x="656122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0984749-A573-4CE6-A7E0-D6D7E5AFB07D}"/>
                  </a:ext>
                </a:extLst>
              </p:cNvPr>
              <p:cNvSpPr/>
              <p:nvPr/>
            </p:nvSpPr>
            <p:spPr>
              <a:xfrm>
                <a:off x="5155531" y="24391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CDCE144-E582-469E-9851-F1942DEB0134}"/>
                  </a:ext>
                </a:extLst>
              </p:cNvPr>
              <p:cNvSpPr/>
              <p:nvPr/>
            </p:nvSpPr>
            <p:spPr>
              <a:xfrm>
                <a:off x="3737810"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EEC0D49-34CA-4DBA-B241-B45D3736EAD3}"/>
                  </a:ext>
                </a:extLst>
              </p:cNvPr>
              <p:cNvSpPr/>
              <p:nvPr/>
            </p:nvSpPr>
            <p:spPr>
              <a:xfrm>
                <a:off x="6412831"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33930820-D27E-4557-9742-A103D0484002}"/>
              </a:ext>
            </a:extLst>
          </p:cNvPr>
          <p:cNvGrpSpPr/>
          <p:nvPr/>
        </p:nvGrpSpPr>
        <p:grpSpPr>
          <a:xfrm>
            <a:off x="657910" y="1671302"/>
            <a:ext cx="11063604" cy="3839798"/>
            <a:chOff x="1013588" y="1832692"/>
            <a:chExt cx="10203978" cy="2932387"/>
          </a:xfrm>
        </p:grpSpPr>
        <p:sp>
          <p:nvSpPr>
            <p:cNvPr id="44" name="Oval 43">
              <a:extLst>
                <a:ext uri="{FF2B5EF4-FFF2-40B4-BE49-F238E27FC236}">
                  <a16:creationId xmlns:a16="http://schemas.microsoft.com/office/drawing/2014/main" id="{5C1F2789-B522-44D6-8A29-D8A6E6E4D4FD}"/>
                </a:ext>
              </a:extLst>
            </p:cNvPr>
            <p:cNvSpPr/>
            <p:nvPr/>
          </p:nvSpPr>
          <p:spPr>
            <a:xfrm>
              <a:off x="5628322" y="2855892"/>
              <a:ext cx="983926" cy="8648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642A86-4322-461C-8084-7D93BB6ACD14}"/>
                </a:ext>
              </a:extLst>
            </p:cNvPr>
            <p:cNvGrpSpPr/>
            <p:nvPr/>
          </p:nvGrpSpPr>
          <p:grpSpPr>
            <a:xfrm>
              <a:off x="1013588" y="1853863"/>
              <a:ext cx="3193444" cy="2911216"/>
              <a:chOff x="3737810" y="829511"/>
              <a:chExt cx="4080711" cy="4589077"/>
            </a:xfrm>
          </p:grpSpPr>
          <p:sp>
            <p:nvSpPr>
              <p:cNvPr id="52" name="Oval 51">
                <a:extLst>
                  <a:ext uri="{FF2B5EF4-FFF2-40B4-BE49-F238E27FC236}">
                    <a16:creationId xmlns:a16="http://schemas.microsoft.com/office/drawing/2014/main" id="{9157EB7D-CD43-4267-BA11-74A709160340}"/>
                  </a:ext>
                </a:extLst>
              </p:cNvPr>
              <p:cNvSpPr/>
              <p:nvPr/>
            </p:nvSpPr>
            <p:spPr>
              <a:xfrm>
                <a:off x="389823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2633422-3294-4B71-BD1F-F0C7FD64DDF7}"/>
                  </a:ext>
                </a:extLst>
              </p:cNvPr>
              <p:cNvSpPr/>
              <p:nvPr/>
            </p:nvSpPr>
            <p:spPr>
              <a:xfrm>
                <a:off x="656122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DCB65A0-7B7D-4E09-BE37-407AFCAC7B58}"/>
                  </a:ext>
                </a:extLst>
              </p:cNvPr>
              <p:cNvSpPr/>
              <p:nvPr/>
            </p:nvSpPr>
            <p:spPr>
              <a:xfrm>
                <a:off x="5155531" y="24391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F725F5B-7B4C-4D95-8815-7B57E7A4EF2D}"/>
                  </a:ext>
                </a:extLst>
              </p:cNvPr>
              <p:cNvSpPr/>
              <p:nvPr/>
            </p:nvSpPr>
            <p:spPr>
              <a:xfrm>
                <a:off x="3737810"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CCC3D5A5-103D-4DF9-900D-CA407E73823C}"/>
                  </a:ext>
                </a:extLst>
              </p:cNvPr>
              <p:cNvSpPr/>
              <p:nvPr/>
            </p:nvSpPr>
            <p:spPr>
              <a:xfrm>
                <a:off x="6412831"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8620FBF-7072-4991-9903-05CFC9C87D82}"/>
                </a:ext>
              </a:extLst>
            </p:cNvPr>
            <p:cNvGrpSpPr/>
            <p:nvPr/>
          </p:nvGrpSpPr>
          <p:grpSpPr>
            <a:xfrm>
              <a:off x="8024122" y="1832692"/>
              <a:ext cx="3193444" cy="2911216"/>
              <a:chOff x="3737810" y="829511"/>
              <a:chExt cx="4080711" cy="4589077"/>
            </a:xfrm>
          </p:grpSpPr>
          <p:sp>
            <p:nvSpPr>
              <p:cNvPr id="47" name="Oval 46">
                <a:extLst>
                  <a:ext uri="{FF2B5EF4-FFF2-40B4-BE49-F238E27FC236}">
                    <a16:creationId xmlns:a16="http://schemas.microsoft.com/office/drawing/2014/main" id="{8CFDE5C6-11D1-420E-A55C-CD134ACF07FB}"/>
                  </a:ext>
                </a:extLst>
              </p:cNvPr>
              <p:cNvSpPr/>
              <p:nvPr/>
            </p:nvSpPr>
            <p:spPr>
              <a:xfrm>
                <a:off x="389823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9FB75B0-C116-4824-9A59-E4D9CAB914A0}"/>
                  </a:ext>
                </a:extLst>
              </p:cNvPr>
              <p:cNvSpPr/>
              <p:nvPr/>
            </p:nvSpPr>
            <p:spPr>
              <a:xfrm>
                <a:off x="656122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3CCB3B9-AC10-4228-B227-59CED0F77667}"/>
                  </a:ext>
                </a:extLst>
              </p:cNvPr>
              <p:cNvSpPr/>
              <p:nvPr/>
            </p:nvSpPr>
            <p:spPr>
              <a:xfrm>
                <a:off x="5155531" y="24391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72FBE1C-F3DE-45E1-861E-270FAD60F152}"/>
                  </a:ext>
                </a:extLst>
              </p:cNvPr>
              <p:cNvSpPr/>
              <p:nvPr/>
            </p:nvSpPr>
            <p:spPr>
              <a:xfrm>
                <a:off x="3737810"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EB31D2D-2A62-42CF-B259-AB43C8E9D12E}"/>
                  </a:ext>
                </a:extLst>
              </p:cNvPr>
              <p:cNvSpPr/>
              <p:nvPr/>
            </p:nvSpPr>
            <p:spPr>
              <a:xfrm>
                <a:off x="6412831"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a:extLst>
              <a:ext uri="{FF2B5EF4-FFF2-40B4-BE49-F238E27FC236}">
                <a16:creationId xmlns:a16="http://schemas.microsoft.com/office/drawing/2014/main" id="{9F758027-25B7-4C99-B357-FDBEDAE93B89}"/>
              </a:ext>
            </a:extLst>
          </p:cNvPr>
          <p:cNvGrpSpPr/>
          <p:nvPr/>
        </p:nvGrpSpPr>
        <p:grpSpPr>
          <a:xfrm>
            <a:off x="349063" y="5203814"/>
            <a:ext cx="3645412" cy="1323326"/>
            <a:chOff x="1013588" y="1832692"/>
            <a:chExt cx="10203978" cy="2932387"/>
          </a:xfrm>
        </p:grpSpPr>
        <p:sp>
          <p:nvSpPr>
            <p:cNvPr id="58" name="Oval 57">
              <a:extLst>
                <a:ext uri="{FF2B5EF4-FFF2-40B4-BE49-F238E27FC236}">
                  <a16:creationId xmlns:a16="http://schemas.microsoft.com/office/drawing/2014/main" id="{F14B3E64-99BD-41AF-BFA2-7A927E73EF02}"/>
                </a:ext>
              </a:extLst>
            </p:cNvPr>
            <p:cNvSpPr/>
            <p:nvPr/>
          </p:nvSpPr>
          <p:spPr>
            <a:xfrm>
              <a:off x="5628322" y="2855892"/>
              <a:ext cx="983926" cy="8648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1048B8CC-79F2-4FCE-ABAB-365A9EA2D77F}"/>
                </a:ext>
              </a:extLst>
            </p:cNvPr>
            <p:cNvGrpSpPr/>
            <p:nvPr/>
          </p:nvGrpSpPr>
          <p:grpSpPr>
            <a:xfrm>
              <a:off x="1013588" y="1853863"/>
              <a:ext cx="3193444" cy="2911216"/>
              <a:chOff x="3737810" y="829511"/>
              <a:chExt cx="4080711" cy="4589077"/>
            </a:xfrm>
          </p:grpSpPr>
          <p:sp>
            <p:nvSpPr>
              <p:cNvPr id="66" name="Oval 65">
                <a:extLst>
                  <a:ext uri="{FF2B5EF4-FFF2-40B4-BE49-F238E27FC236}">
                    <a16:creationId xmlns:a16="http://schemas.microsoft.com/office/drawing/2014/main" id="{E07F62E4-3305-4E0B-8DA0-CCC5FBF893D7}"/>
                  </a:ext>
                </a:extLst>
              </p:cNvPr>
              <p:cNvSpPr/>
              <p:nvPr/>
            </p:nvSpPr>
            <p:spPr>
              <a:xfrm>
                <a:off x="389823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CE82CA5-76C3-4799-91AE-696DE4C1FE0C}"/>
                  </a:ext>
                </a:extLst>
              </p:cNvPr>
              <p:cNvSpPr/>
              <p:nvPr/>
            </p:nvSpPr>
            <p:spPr>
              <a:xfrm>
                <a:off x="656122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5A0D5EFC-FA67-4DE7-AD98-DE6FBD6A43C8}"/>
                  </a:ext>
                </a:extLst>
              </p:cNvPr>
              <p:cNvSpPr/>
              <p:nvPr/>
            </p:nvSpPr>
            <p:spPr>
              <a:xfrm>
                <a:off x="5155531" y="24391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03AEBB9-4310-4196-BCBA-54600E52FD1A}"/>
                  </a:ext>
                </a:extLst>
              </p:cNvPr>
              <p:cNvSpPr/>
              <p:nvPr/>
            </p:nvSpPr>
            <p:spPr>
              <a:xfrm>
                <a:off x="3737810"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E0396DDC-2B2A-4BE4-A9D7-C9167FE3F3A6}"/>
                  </a:ext>
                </a:extLst>
              </p:cNvPr>
              <p:cNvSpPr/>
              <p:nvPr/>
            </p:nvSpPr>
            <p:spPr>
              <a:xfrm>
                <a:off x="6412831"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0E1F2C77-00B9-46ED-B56F-D6F4A47A8595}"/>
                </a:ext>
              </a:extLst>
            </p:cNvPr>
            <p:cNvGrpSpPr/>
            <p:nvPr/>
          </p:nvGrpSpPr>
          <p:grpSpPr>
            <a:xfrm>
              <a:off x="8024122" y="1832692"/>
              <a:ext cx="3193444" cy="2911216"/>
              <a:chOff x="3737810" y="829511"/>
              <a:chExt cx="4080711" cy="4589077"/>
            </a:xfrm>
          </p:grpSpPr>
          <p:sp>
            <p:nvSpPr>
              <p:cNvPr id="61" name="Oval 60">
                <a:extLst>
                  <a:ext uri="{FF2B5EF4-FFF2-40B4-BE49-F238E27FC236}">
                    <a16:creationId xmlns:a16="http://schemas.microsoft.com/office/drawing/2014/main" id="{E08E5491-66E4-48D4-B38D-4C0D764C1F7C}"/>
                  </a:ext>
                </a:extLst>
              </p:cNvPr>
              <p:cNvSpPr/>
              <p:nvPr/>
            </p:nvSpPr>
            <p:spPr>
              <a:xfrm>
                <a:off x="389823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ADA9B419-7390-40B9-9AA2-B95AF6B8D9BC}"/>
                  </a:ext>
                </a:extLst>
              </p:cNvPr>
              <p:cNvSpPr/>
              <p:nvPr/>
            </p:nvSpPr>
            <p:spPr>
              <a:xfrm>
                <a:off x="656122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7588683-84CE-4F2B-89B5-BF720BB016BA}"/>
                  </a:ext>
                </a:extLst>
              </p:cNvPr>
              <p:cNvSpPr/>
              <p:nvPr/>
            </p:nvSpPr>
            <p:spPr>
              <a:xfrm>
                <a:off x="5155531" y="24391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993511B-9AEC-41BE-A5B4-130F21291BD6}"/>
                  </a:ext>
                </a:extLst>
              </p:cNvPr>
              <p:cNvSpPr/>
              <p:nvPr/>
            </p:nvSpPr>
            <p:spPr>
              <a:xfrm>
                <a:off x="3737810"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22E9BEF-4CCA-453A-8711-01CEC5477000}"/>
                  </a:ext>
                </a:extLst>
              </p:cNvPr>
              <p:cNvSpPr/>
              <p:nvPr/>
            </p:nvSpPr>
            <p:spPr>
              <a:xfrm>
                <a:off x="6412831"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373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94054094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43001" y="721040"/>
            <a:ext cx="10134600" cy="5085400"/>
            <a:chOff x="1780223" y="378140"/>
            <a:chExt cx="9291637" cy="3766823"/>
          </a:xfrm>
        </p:grpSpPr>
        <p:sp>
          <p:nvSpPr>
            <p:cNvPr id="2" name="Oval 1"/>
            <p:cNvSpPr/>
            <p:nvPr/>
          </p:nvSpPr>
          <p:spPr>
            <a:xfrm>
              <a:off x="1815783" y="37814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780223" y="1638299"/>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465830" y="163830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65830" y="378141"/>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724265" y="1790699"/>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400290" y="3188655"/>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044430" y="3203258"/>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400290" y="179070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048240" y="179070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400290" y="392745"/>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044430" y="378142"/>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181787" y="740757"/>
            <a:ext cx="10134600" cy="5085400"/>
            <a:chOff x="1780223" y="378140"/>
            <a:chExt cx="9291637" cy="3766823"/>
          </a:xfrm>
        </p:grpSpPr>
        <p:sp>
          <p:nvSpPr>
            <p:cNvPr id="15" name="Oval 14"/>
            <p:cNvSpPr/>
            <p:nvPr/>
          </p:nvSpPr>
          <p:spPr>
            <a:xfrm>
              <a:off x="1815783" y="37814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80223" y="1638299"/>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465830" y="163830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465830" y="378141"/>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724265" y="1790699"/>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00290" y="3188655"/>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044430" y="3203258"/>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00290" y="179070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48240" y="179070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00290" y="392745"/>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044430" y="378142"/>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220573" y="740757"/>
            <a:ext cx="10134600" cy="5085400"/>
            <a:chOff x="1780223" y="378140"/>
            <a:chExt cx="9291637" cy="3766823"/>
          </a:xfrm>
        </p:grpSpPr>
        <p:sp>
          <p:nvSpPr>
            <p:cNvPr id="27" name="Oval 26"/>
            <p:cNvSpPr/>
            <p:nvPr/>
          </p:nvSpPr>
          <p:spPr>
            <a:xfrm>
              <a:off x="1815783" y="37814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80223" y="1638299"/>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65830" y="163830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3465830" y="378141"/>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724265" y="1790699"/>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400290" y="3188655"/>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044430" y="3203258"/>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400290" y="179070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048240" y="179070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400290" y="392745"/>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044430" y="378142"/>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350519" y="4515376"/>
            <a:ext cx="4358641" cy="2022160"/>
            <a:chOff x="1780223" y="378140"/>
            <a:chExt cx="9291637" cy="3766823"/>
          </a:xfrm>
        </p:grpSpPr>
        <p:sp>
          <p:nvSpPr>
            <p:cNvPr id="39" name="Oval 38"/>
            <p:cNvSpPr/>
            <p:nvPr/>
          </p:nvSpPr>
          <p:spPr>
            <a:xfrm>
              <a:off x="1815783" y="37814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80223" y="1638299"/>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465830" y="163830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465830" y="378141"/>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724265" y="1790699"/>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400290" y="3188655"/>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044430" y="3203258"/>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400290" y="179070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0048240" y="1790700"/>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400290" y="392745"/>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0044430" y="378142"/>
              <a:ext cx="1023620" cy="94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853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05352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171950" y="374015"/>
            <a:ext cx="4304506" cy="6027420"/>
            <a:chOff x="476250" y="-1149985"/>
            <a:chExt cx="4304506" cy="6027420"/>
          </a:xfrm>
        </p:grpSpPr>
        <p:sp>
          <p:nvSpPr>
            <p:cNvPr id="3" name="Oval 2"/>
            <p:cNvSpPr/>
            <p:nvPr/>
          </p:nvSpPr>
          <p:spPr>
            <a:xfrm>
              <a:off x="3523456" y="3574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6250" y="3574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97856" y="-11499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149566" y="374015"/>
            <a:ext cx="4304506" cy="6027420"/>
            <a:chOff x="476250" y="-1149985"/>
            <a:chExt cx="4304506" cy="6027420"/>
          </a:xfrm>
        </p:grpSpPr>
        <p:sp>
          <p:nvSpPr>
            <p:cNvPr id="8" name="Oval 7"/>
            <p:cNvSpPr/>
            <p:nvPr/>
          </p:nvSpPr>
          <p:spPr>
            <a:xfrm>
              <a:off x="3523456" y="3574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6250" y="3574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97856" y="-11499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171950" y="374015"/>
            <a:ext cx="4304506" cy="6027420"/>
            <a:chOff x="476250" y="-1149985"/>
            <a:chExt cx="4304506" cy="6027420"/>
          </a:xfrm>
        </p:grpSpPr>
        <p:sp>
          <p:nvSpPr>
            <p:cNvPr id="12" name="Oval 11"/>
            <p:cNvSpPr/>
            <p:nvPr/>
          </p:nvSpPr>
          <p:spPr>
            <a:xfrm>
              <a:off x="3523456" y="3574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6250" y="3574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897856" y="-11499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14312" y="3631882"/>
            <a:ext cx="1800384" cy="2933065"/>
            <a:chOff x="476250" y="-1149985"/>
            <a:chExt cx="4304506" cy="6027420"/>
          </a:xfrm>
        </p:grpSpPr>
        <p:sp>
          <p:nvSpPr>
            <p:cNvPr id="16" name="Oval 15"/>
            <p:cNvSpPr/>
            <p:nvPr/>
          </p:nvSpPr>
          <p:spPr>
            <a:xfrm>
              <a:off x="3523456" y="3574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6250" y="35744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897856" y="-11499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24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840230" y="421640"/>
            <a:ext cx="8764905" cy="5956300"/>
            <a:chOff x="1919624" y="284480"/>
            <a:chExt cx="8171161" cy="5573710"/>
          </a:xfrm>
        </p:grpSpPr>
        <p:grpSp>
          <p:nvGrpSpPr>
            <p:cNvPr id="13" name="Group 12"/>
            <p:cNvGrpSpPr/>
            <p:nvPr/>
          </p:nvGrpSpPr>
          <p:grpSpPr>
            <a:xfrm>
              <a:off x="7256780" y="1598133"/>
              <a:ext cx="2834005" cy="2481265"/>
              <a:chOff x="1440180" y="1549715"/>
              <a:chExt cx="2834005" cy="2481265"/>
            </a:xfrm>
          </p:grpSpPr>
          <p:sp>
            <p:nvSpPr>
              <p:cNvPr id="2" name="Oval 1"/>
              <p:cNvSpPr/>
              <p:nvPr/>
            </p:nvSpPr>
            <p:spPr>
              <a:xfrm>
                <a:off x="2325370" y="1549715"/>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136265" y="298640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440180" y="2986405"/>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919624" y="284480"/>
              <a:ext cx="2919076" cy="5573710"/>
              <a:chOff x="7257434" y="615950"/>
              <a:chExt cx="2919076" cy="5573710"/>
            </a:xfrm>
          </p:grpSpPr>
          <p:sp>
            <p:nvSpPr>
              <p:cNvPr id="5" name="Oval 4"/>
              <p:cNvSpPr/>
              <p:nvPr/>
            </p:nvSpPr>
            <p:spPr>
              <a:xfrm>
                <a:off x="7291070" y="5145085"/>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038590" y="514508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291070" y="363537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038590" y="363537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91070" y="2125661"/>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038590" y="2125662"/>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57434" y="615950"/>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017279" y="615950"/>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1840230" y="421640"/>
            <a:ext cx="8764905" cy="5956300"/>
            <a:chOff x="1919624" y="284480"/>
            <a:chExt cx="8171161" cy="5573710"/>
          </a:xfrm>
        </p:grpSpPr>
        <p:grpSp>
          <p:nvGrpSpPr>
            <p:cNvPr id="17" name="Group 16"/>
            <p:cNvGrpSpPr/>
            <p:nvPr/>
          </p:nvGrpSpPr>
          <p:grpSpPr>
            <a:xfrm>
              <a:off x="7256780" y="1598133"/>
              <a:ext cx="2834005" cy="2481265"/>
              <a:chOff x="1440180" y="1549715"/>
              <a:chExt cx="2834005" cy="2481265"/>
            </a:xfrm>
          </p:grpSpPr>
          <p:sp>
            <p:nvSpPr>
              <p:cNvPr id="27" name="Oval 26"/>
              <p:cNvSpPr/>
              <p:nvPr/>
            </p:nvSpPr>
            <p:spPr>
              <a:xfrm>
                <a:off x="2325370" y="1549715"/>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136265" y="298640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440180" y="2986405"/>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919624" y="284480"/>
              <a:ext cx="2919076" cy="5573710"/>
              <a:chOff x="7257434" y="615950"/>
              <a:chExt cx="2919076" cy="5573710"/>
            </a:xfrm>
          </p:grpSpPr>
          <p:sp>
            <p:nvSpPr>
              <p:cNvPr id="19" name="Oval 18"/>
              <p:cNvSpPr/>
              <p:nvPr/>
            </p:nvSpPr>
            <p:spPr>
              <a:xfrm>
                <a:off x="7291070" y="5145085"/>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038590" y="514508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91070" y="363537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038590" y="363537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291070" y="2125661"/>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038590" y="2125662"/>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57434" y="615950"/>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017279" y="615950"/>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p:cNvGrpSpPr/>
          <p:nvPr/>
        </p:nvGrpSpPr>
        <p:grpSpPr>
          <a:xfrm>
            <a:off x="1807142" y="498061"/>
            <a:ext cx="8764905" cy="5956300"/>
            <a:chOff x="1919624" y="284480"/>
            <a:chExt cx="8171161" cy="5573710"/>
          </a:xfrm>
        </p:grpSpPr>
        <p:grpSp>
          <p:nvGrpSpPr>
            <p:cNvPr id="31" name="Group 30"/>
            <p:cNvGrpSpPr/>
            <p:nvPr/>
          </p:nvGrpSpPr>
          <p:grpSpPr>
            <a:xfrm>
              <a:off x="7256780" y="1598133"/>
              <a:ext cx="2834005" cy="2481265"/>
              <a:chOff x="1440180" y="1549715"/>
              <a:chExt cx="2834005" cy="2481265"/>
            </a:xfrm>
          </p:grpSpPr>
          <p:sp>
            <p:nvSpPr>
              <p:cNvPr id="41" name="Oval 40"/>
              <p:cNvSpPr/>
              <p:nvPr/>
            </p:nvSpPr>
            <p:spPr>
              <a:xfrm>
                <a:off x="2325370" y="1549715"/>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136265" y="298640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440180" y="2986405"/>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1919624" y="284480"/>
              <a:ext cx="2919076" cy="5573710"/>
              <a:chOff x="7257434" y="615950"/>
              <a:chExt cx="2919076" cy="5573710"/>
            </a:xfrm>
          </p:grpSpPr>
          <p:sp>
            <p:nvSpPr>
              <p:cNvPr id="33" name="Oval 32"/>
              <p:cNvSpPr/>
              <p:nvPr/>
            </p:nvSpPr>
            <p:spPr>
              <a:xfrm>
                <a:off x="7291070" y="5145085"/>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038590" y="514508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291070" y="363537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038590" y="363537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291070" y="2125661"/>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038590" y="2125662"/>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257434" y="615950"/>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017279" y="615950"/>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p:cNvGrpSpPr/>
          <p:nvPr/>
        </p:nvGrpSpPr>
        <p:grpSpPr>
          <a:xfrm>
            <a:off x="381000" y="4116023"/>
            <a:ext cx="3533775" cy="2367702"/>
            <a:chOff x="1919624" y="284480"/>
            <a:chExt cx="8171161" cy="5573710"/>
          </a:xfrm>
        </p:grpSpPr>
        <p:grpSp>
          <p:nvGrpSpPr>
            <p:cNvPr id="45" name="Group 44"/>
            <p:cNvGrpSpPr/>
            <p:nvPr/>
          </p:nvGrpSpPr>
          <p:grpSpPr>
            <a:xfrm>
              <a:off x="7256780" y="1598133"/>
              <a:ext cx="2834005" cy="2481265"/>
              <a:chOff x="1440180" y="1549715"/>
              <a:chExt cx="2834005" cy="2481265"/>
            </a:xfrm>
          </p:grpSpPr>
          <p:sp>
            <p:nvSpPr>
              <p:cNvPr id="55" name="Oval 54"/>
              <p:cNvSpPr/>
              <p:nvPr/>
            </p:nvSpPr>
            <p:spPr>
              <a:xfrm>
                <a:off x="2325370" y="1549715"/>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136265" y="298640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440180" y="2986405"/>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1919624" y="284480"/>
              <a:ext cx="2919076" cy="5573710"/>
              <a:chOff x="7257434" y="615950"/>
              <a:chExt cx="2919076" cy="5573710"/>
            </a:xfrm>
          </p:grpSpPr>
          <p:sp>
            <p:nvSpPr>
              <p:cNvPr id="47" name="Oval 46"/>
              <p:cNvSpPr/>
              <p:nvPr/>
            </p:nvSpPr>
            <p:spPr>
              <a:xfrm>
                <a:off x="7291070" y="5145085"/>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038590" y="514508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291070" y="363537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038590" y="3635374"/>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91070" y="2125661"/>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9038590" y="2125662"/>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57434" y="615950"/>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017279" y="615950"/>
                <a:ext cx="1137920" cy="10445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4929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02469302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58240" y="662940"/>
            <a:ext cx="10303510" cy="5352415"/>
            <a:chOff x="1038860" y="1064260"/>
            <a:chExt cx="10419080" cy="4905375"/>
          </a:xfrm>
        </p:grpSpPr>
        <p:sp>
          <p:nvSpPr>
            <p:cNvPr id="2" name="Oval 1"/>
            <p:cNvSpPr/>
            <p:nvPr/>
          </p:nvSpPr>
          <p:spPr>
            <a:xfrm>
              <a:off x="1047750" y="10642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47750" y="2811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38860" y="4666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778760" y="1084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55900" y="2811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55900" y="4666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16120" y="10769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00880" y="4666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200640" y="40151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200640" y="2353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16120" y="2811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167031" y="588455"/>
            <a:ext cx="10303510" cy="5352415"/>
            <a:chOff x="1038860" y="1064260"/>
            <a:chExt cx="10419080" cy="4905375"/>
          </a:xfrm>
        </p:grpSpPr>
        <p:sp>
          <p:nvSpPr>
            <p:cNvPr id="15" name="Oval 14"/>
            <p:cNvSpPr/>
            <p:nvPr/>
          </p:nvSpPr>
          <p:spPr>
            <a:xfrm>
              <a:off x="1047750" y="10642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47750" y="2811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38860" y="4666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78760" y="1084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55900" y="2811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55900" y="4666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16120" y="10769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500880" y="4666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200640" y="40151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200640" y="2353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516120" y="2811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175822" y="630360"/>
            <a:ext cx="10303510" cy="5352415"/>
            <a:chOff x="1038860" y="1064260"/>
            <a:chExt cx="10419080" cy="4905375"/>
          </a:xfrm>
        </p:grpSpPr>
        <p:sp>
          <p:nvSpPr>
            <p:cNvPr id="27" name="Oval 26"/>
            <p:cNvSpPr/>
            <p:nvPr/>
          </p:nvSpPr>
          <p:spPr>
            <a:xfrm>
              <a:off x="1047750" y="10642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47750" y="2811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38860" y="4666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78760" y="1084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55900" y="2811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55900" y="4666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516120" y="10769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500880" y="4666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200640" y="40151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200640" y="2353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516120" y="2811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61814" y="4793302"/>
            <a:ext cx="3578530" cy="1753682"/>
            <a:chOff x="1038860" y="1064260"/>
            <a:chExt cx="10419080" cy="4905375"/>
          </a:xfrm>
        </p:grpSpPr>
        <p:sp>
          <p:nvSpPr>
            <p:cNvPr id="39" name="Oval 38"/>
            <p:cNvSpPr/>
            <p:nvPr/>
          </p:nvSpPr>
          <p:spPr>
            <a:xfrm>
              <a:off x="1047750" y="10642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047750" y="2811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38860" y="4666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78760" y="1084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55900" y="2811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755900" y="4666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516120" y="10769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00880" y="46666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0200640" y="401510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200640" y="2353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516120" y="28111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70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12 dots</a:t>
            </a:r>
          </a:p>
        </p:txBody>
      </p:sp>
    </p:spTree>
    <p:extLst>
      <p:ext uri="{BB962C8B-B14F-4D97-AF65-F5344CB8AC3E}">
        <p14:creationId xmlns:p14="http://schemas.microsoft.com/office/powerpoint/2010/main" val="245319611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29400684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47483" y="1233714"/>
            <a:ext cx="9095673" cy="4326265"/>
            <a:chOff x="1999494" y="1793340"/>
            <a:chExt cx="7804647" cy="3021848"/>
          </a:xfrm>
        </p:grpSpPr>
        <p:grpSp>
          <p:nvGrpSpPr>
            <p:cNvPr id="3" name="Group 2"/>
            <p:cNvGrpSpPr/>
            <p:nvPr/>
          </p:nvGrpSpPr>
          <p:grpSpPr>
            <a:xfrm>
              <a:off x="1999494" y="1793340"/>
              <a:ext cx="2510443" cy="3021848"/>
              <a:chOff x="4554537" y="1725928"/>
              <a:chExt cx="3186113" cy="4681287"/>
            </a:xfrm>
          </p:grpSpPr>
          <p:sp>
            <p:nvSpPr>
              <p:cNvPr id="11" name="Oval 10"/>
              <p:cNvSpPr/>
              <p:nvPr/>
            </p:nvSpPr>
            <p:spPr>
              <a:xfrm>
                <a:off x="6483350" y="5104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83350" y="33826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483350" y="172592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7285312" y="1810599"/>
              <a:ext cx="2518829" cy="3004589"/>
              <a:chOff x="5202236" y="1725930"/>
              <a:chExt cx="3186113" cy="4654550"/>
            </a:xfrm>
          </p:grpSpPr>
          <p:sp>
            <p:nvSpPr>
              <p:cNvPr id="5" name="Oval 4"/>
              <p:cNvSpPr/>
              <p:nvPr/>
            </p:nvSpPr>
            <p:spPr>
              <a:xfrm>
                <a:off x="7131050" y="5077460"/>
                <a:ext cx="1257299"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1286" y="507596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11835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21286" y="338264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02236"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11835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a:off x="1535783" y="1173796"/>
            <a:ext cx="9095673" cy="4326265"/>
            <a:chOff x="1999494" y="1793340"/>
            <a:chExt cx="7804647" cy="3021848"/>
          </a:xfrm>
        </p:grpSpPr>
        <p:grpSp>
          <p:nvGrpSpPr>
            <p:cNvPr id="18" name="Group 17"/>
            <p:cNvGrpSpPr/>
            <p:nvPr/>
          </p:nvGrpSpPr>
          <p:grpSpPr>
            <a:xfrm>
              <a:off x="1999494" y="1793340"/>
              <a:ext cx="2510443" cy="3021848"/>
              <a:chOff x="4554537" y="1725928"/>
              <a:chExt cx="3186113" cy="4681287"/>
            </a:xfrm>
          </p:grpSpPr>
          <p:sp>
            <p:nvSpPr>
              <p:cNvPr id="26" name="Oval 25"/>
              <p:cNvSpPr/>
              <p:nvPr/>
            </p:nvSpPr>
            <p:spPr>
              <a:xfrm>
                <a:off x="6483350" y="5104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483350" y="33826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483350" y="172592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285312" y="1810599"/>
              <a:ext cx="2518829" cy="3004589"/>
              <a:chOff x="5202236" y="1725930"/>
              <a:chExt cx="3186113" cy="4654550"/>
            </a:xfrm>
          </p:grpSpPr>
          <p:sp>
            <p:nvSpPr>
              <p:cNvPr id="20" name="Oval 19"/>
              <p:cNvSpPr/>
              <p:nvPr/>
            </p:nvSpPr>
            <p:spPr>
              <a:xfrm>
                <a:off x="7131050" y="5077460"/>
                <a:ext cx="1257299"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221286" y="507596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11835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221286" y="338264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02236"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11835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a:off x="1564976" y="1173798"/>
            <a:ext cx="9095673" cy="4326265"/>
            <a:chOff x="1999494" y="1793340"/>
            <a:chExt cx="7804647" cy="3021848"/>
          </a:xfrm>
        </p:grpSpPr>
        <p:grpSp>
          <p:nvGrpSpPr>
            <p:cNvPr id="33" name="Group 32"/>
            <p:cNvGrpSpPr/>
            <p:nvPr/>
          </p:nvGrpSpPr>
          <p:grpSpPr>
            <a:xfrm>
              <a:off x="1999494" y="1793340"/>
              <a:ext cx="2510443" cy="3021848"/>
              <a:chOff x="4554537" y="1725928"/>
              <a:chExt cx="3186113" cy="4681287"/>
            </a:xfrm>
          </p:grpSpPr>
          <p:sp>
            <p:nvSpPr>
              <p:cNvPr id="41" name="Oval 40"/>
              <p:cNvSpPr/>
              <p:nvPr/>
            </p:nvSpPr>
            <p:spPr>
              <a:xfrm>
                <a:off x="6483350" y="5104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483350" y="33826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483350" y="172592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7285312" y="1810599"/>
              <a:ext cx="2518829" cy="3004589"/>
              <a:chOff x="5202236" y="1725930"/>
              <a:chExt cx="3186113" cy="4654550"/>
            </a:xfrm>
          </p:grpSpPr>
          <p:sp>
            <p:nvSpPr>
              <p:cNvPr id="35" name="Oval 34"/>
              <p:cNvSpPr/>
              <p:nvPr/>
            </p:nvSpPr>
            <p:spPr>
              <a:xfrm>
                <a:off x="7131050" y="5077460"/>
                <a:ext cx="1257299"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21286" y="507596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11835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221286" y="338264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202236"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11835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188686" y="5174343"/>
            <a:ext cx="3581956" cy="1555781"/>
            <a:chOff x="1999494" y="1793340"/>
            <a:chExt cx="7804647" cy="3021848"/>
          </a:xfrm>
        </p:grpSpPr>
        <p:grpSp>
          <p:nvGrpSpPr>
            <p:cNvPr id="48" name="Group 47"/>
            <p:cNvGrpSpPr/>
            <p:nvPr/>
          </p:nvGrpSpPr>
          <p:grpSpPr>
            <a:xfrm>
              <a:off x="1999494" y="1793340"/>
              <a:ext cx="2510443" cy="3021848"/>
              <a:chOff x="4554537" y="1725928"/>
              <a:chExt cx="3186113" cy="4681287"/>
            </a:xfrm>
          </p:grpSpPr>
          <p:sp>
            <p:nvSpPr>
              <p:cNvPr id="56" name="Oval 55"/>
              <p:cNvSpPr/>
              <p:nvPr/>
            </p:nvSpPr>
            <p:spPr>
              <a:xfrm>
                <a:off x="6483350" y="5104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483350" y="338264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483350" y="172592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7285312" y="1810599"/>
              <a:ext cx="2518829" cy="3004589"/>
              <a:chOff x="5202236" y="1725930"/>
              <a:chExt cx="3186113" cy="4654550"/>
            </a:xfrm>
          </p:grpSpPr>
          <p:sp>
            <p:nvSpPr>
              <p:cNvPr id="50" name="Oval 49"/>
              <p:cNvSpPr/>
              <p:nvPr/>
            </p:nvSpPr>
            <p:spPr>
              <a:xfrm>
                <a:off x="7131050" y="5077460"/>
                <a:ext cx="1257299"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221286" y="507596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11835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221286" y="338264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202236"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11835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9955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2165152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392028" y="670035"/>
            <a:ext cx="9537701" cy="5436428"/>
            <a:chOff x="1246255" y="643530"/>
            <a:chExt cx="9537701" cy="5436428"/>
          </a:xfrm>
        </p:grpSpPr>
        <p:sp>
          <p:nvSpPr>
            <p:cNvPr id="16" name="Oval 14"/>
            <p:cNvSpPr>
              <a:spLocks noChangeArrowheads="1"/>
            </p:cNvSpPr>
            <p:nvPr/>
          </p:nvSpPr>
          <p:spPr bwMode="auto">
            <a:xfrm>
              <a:off x="8825766" y="4960419"/>
              <a:ext cx="1081623" cy="1119539"/>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
            <p:cNvSpPr>
              <a:spLocks noChangeArrowheads="1"/>
            </p:cNvSpPr>
            <p:nvPr/>
          </p:nvSpPr>
          <p:spPr bwMode="auto">
            <a:xfrm>
              <a:off x="1246256"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3"/>
            <p:cNvSpPr>
              <a:spLocks noChangeArrowheads="1"/>
            </p:cNvSpPr>
            <p:nvPr/>
          </p:nvSpPr>
          <p:spPr bwMode="auto">
            <a:xfrm>
              <a:off x="3298672"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0" name="Oval 5"/>
            <p:cNvSpPr>
              <a:spLocks noChangeArrowheads="1"/>
            </p:cNvSpPr>
            <p:nvPr/>
          </p:nvSpPr>
          <p:spPr bwMode="auto">
            <a:xfrm>
              <a:off x="1246256" y="2296647"/>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1" name="Oval 6"/>
            <p:cNvSpPr>
              <a:spLocks noChangeArrowheads="1"/>
            </p:cNvSpPr>
            <p:nvPr/>
          </p:nvSpPr>
          <p:spPr bwMode="auto">
            <a:xfrm>
              <a:off x="3298672" y="2300955"/>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2" name="Oval 8"/>
            <p:cNvSpPr>
              <a:spLocks noChangeArrowheads="1"/>
            </p:cNvSpPr>
            <p:nvPr/>
          </p:nvSpPr>
          <p:spPr bwMode="auto">
            <a:xfrm>
              <a:off x="1246255" y="4090976"/>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9"/>
            <p:cNvSpPr>
              <a:spLocks noChangeArrowheads="1"/>
            </p:cNvSpPr>
            <p:nvPr/>
          </p:nvSpPr>
          <p:spPr bwMode="auto">
            <a:xfrm>
              <a:off x="3298671" y="4090976"/>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12"/>
            <p:cNvSpPr>
              <a:spLocks noChangeArrowheads="1"/>
            </p:cNvSpPr>
            <p:nvPr/>
          </p:nvSpPr>
          <p:spPr bwMode="auto">
            <a:xfrm>
              <a:off x="7765697"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14"/>
            <p:cNvSpPr>
              <a:spLocks noChangeArrowheads="1"/>
            </p:cNvSpPr>
            <p:nvPr/>
          </p:nvSpPr>
          <p:spPr bwMode="auto">
            <a:xfrm>
              <a:off x="7765697" y="289762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24"/>
            <p:cNvSpPr>
              <a:spLocks noChangeArrowheads="1"/>
            </p:cNvSpPr>
            <p:nvPr/>
          </p:nvSpPr>
          <p:spPr bwMode="auto">
            <a:xfrm>
              <a:off x="8852270" y="177057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8"/>
            <p:cNvSpPr>
              <a:spLocks noChangeArrowheads="1"/>
            </p:cNvSpPr>
            <p:nvPr/>
          </p:nvSpPr>
          <p:spPr bwMode="auto">
            <a:xfrm>
              <a:off x="9818113"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9"/>
            <p:cNvSpPr>
              <a:spLocks noChangeArrowheads="1"/>
            </p:cNvSpPr>
            <p:nvPr/>
          </p:nvSpPr>
          <p:spPr bwMode="auto">
            <a:xfrm>
              <a:off x="9818113" y="295407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5" name="Group 14"/>
          <p:cNvGrpSpPr/>
          <p:nvPr/>
        </p:nvGrpSpPr>
        <p:grpSpPr>
          <a:xfrm>
            <a:off x="1392028" y="665690"/>
            <a:ext cx="9537701" cy="5436428"/>
            <a:chOff x="1246255" y="643530"/>
            <a:chExt cx="9537701" cy="5436428"/>
          </a:xfrm>
        </p:grpSpPr>
        <p:sp>
          <p:nvSpPr>
            <p:cNvPr id="17" name="Oval 14"/>
            <p:cNvSpPr>
              <a:spLocks noChangeArrowheads="1"/>
            </p:cNvSpPr>
            <p:nvPr/>
          </p:nvSpPr>
          <p:spPr bwMode="auto">
            <a:xfrm>
              <a:off x="8825766" y="4960419"/>
              <a:ext cx="1081623" cy="1119539"/>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2"/>
            <p:cNvSpPr>
              <a:spLocks noChangeArrowheads="1"/>
            </p:cNvSpPr>
            <p:nvPr/>
          </p:nvSpPr>
          <p:spPr bwMode="auto">
            <a:xfrm>
              <a:off x="1246256"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3"/>
            <p:cNvSpPr>
              <a:spLocks noChangeArrowheads="1"/>
            </p:cNvSpPr>
            <p:nvPr/>
          </p:nvSpPr>
          <p:spPr bwMode="auto">
            <a:xfrm>
              <a:off x="3298672"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5"/>
            <p:cNvSpPr>
              <a:spLocks noChangeArrowheads="1"/>
            </p:cNvSpPr>
            <p:nvPr/>
          </p:nvSpPr>
          <p:spPr bwMode="auto">
            <a:xfrm>
              <a:off x="1246256" y="2296647"/>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6"/>
            <p:cNvSpPr>
              <a:spLocks noChangeArrowheads="1"/>
            </p:cNvSpPr>
            <p:nvPr/>
          </p:nvSpPr>
          <p:spPr bwMode="auto">
            <a:xfrm>
              <a:off x="3298672" y="2300955"/>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8"/>
            <p:cNvSpPr>
              <a:spLocks noChangeArrowheads="1"/>
            </p:cNvSpPr>
            <p:nvPr/>
          </p:nvSpPr>
          <p:spPr bwMode="auto">
            <a:xfrm>
              <a:off x="1246255" y="4090976"/>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9"/>
            <p:cNvSpPr>
              <a:spLocks noChangeArrowheads="1"/>
            </p:cNvSpPr>
            <p:nvPr/>
          </p:nvSpPr>
          <p:spPr bwMode="auto">
            <a:xfrm>
              <a:off x="3298671" y="4090976"/>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12"/>
            <p:cNvSpPr>
              <a:spLocks noChangeArrowheads="1"/>
            </p:cNvSpPr>
            <p:nvPr/>
          </p:nvSpPr>
          <p:spPr bwMode="auto">
            <a:xfrm>
              <a:off x="7765697"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14"/>
            <p:cNvSpPr>
              <a:spLocks noChangeArrowheads="1"/>
            </p:cNvSpPr>
            <p:nvPr/>
          </p:nvSpPr>
          <p:spPr bwMode="auto">
            <a:xfrm>
              <a:off x="7765697" y="289762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24"/>
            <p:cNvSpPr>
              <a:spLocks noChangeArrowheads="1"/>
            </p:cNvSpPr>
            <p:nvPr/>
          </p:nvSpPr>
          <p:spPr bwMode="auto">
            <a:xfrm>
              <a:off x="8852270" y="177057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28"/>
            <p:cNvSpPr>
              <a:spLocks noChangeArrowheads="1"/>
            </p:cNvSpPr>
            <p:nvPr/>
          </p:nvSpPr>
          <p:spPr bwMode="auto">
            <a:xfrm>
              <a:off x="9818113"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29"/>
            <p:cNvSpPr>
              <a:spLocks noChangeArrowheads="1"/>
            </p:cNvSpPr>
            <p:nvPr/>
          </p:nvSpPr>
          <p:spPr bwMode="auto">
            <a:xfrm>
              <a:off x="9818113" y="295407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1" name="Group 40"/>
          <p:cNvGrpSpPr/>
          <p:nvPr/>
        </p:nvGrpSpPr>
        <p:grpSpPr>
          <a:xfrm>
            <a:off x="1392028" y="661345"/>
            <a:ext cx="9537701" cy="5436428"/>
            <a:chOff x="1246255" y="643530"/>
            <a:chExt cx="9537701" cy="5436428"/>
          </a:xfrm>
        </p:grpSpPr>
        <p:sp>
          <p:nvSpPr>
            <p:cNvPr id="42" name="Oval 14"/>
            <p:cNvSpPr>
              <a:spLocks noChangeArrowheads="1"/>
            </p:cNvSpPr>
            <p:nvPr/>
          </p:nvSpPr>
          <p:spPr bwMode="auto">
            <a:xfrm>
              <a:off x="8825766" y="4960419"/>
              <a:ext cx="1081623" cy="1119539"/>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2"/>
            <p:cNvSpPr>
              <a:spLocks noChangeArrowheads="1"/>
            </p:cNvSpPr>
            <p:nvPr/>
          </p:nvSpPr>
          <p:spPr bwMode="auto">
            <a:xfrm>
              <a:off x="1246256"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3"/>
            <p:cNvSpPr>
              <a:spLocks noChangeArrowheads="1"/>
            </p:cNvSpPr>
            <p:nvPr/>
          </p:nvSpPr>
          <p:spPr bwMode="auto">
            <a:xfrm>
              <a:off x="3298672"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5"/>
            <p:cNvSpPr>
              <a:spLocks noChangeArrowheads="1"/>
            </p:cNvSpPr>
            <p:nvPr/>
          </p:nvSpPr>
          <p:spPr bwMode="auto">
            <a:xfrm>
              <a:off x="1246256" y="2296647"/>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6"/>
            <p:cNvSpPr>
              <a:spLocks noChangeArrowheads="1"/>
            </p:cNvSpPr>
            <p:nvPr/>
          </p:nvSpPr>
          <p:spPr bwMode="auto">
            <a:xfrm>
              <a:off x="3298672" y="2300955"/>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8"/>
            <p:cNvSpPr>
              <a:spLocks noChangeArrowheads="1"/>
            </p:cNvSpPr>
            <p:nvPr/>
          </p:nvSpPr>
          <p:spPr bwMode="auto">
            <a:xfrm>
              <a:off x="1246255" y="4090976"/>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9"/>
            <p:cNvSpPr>
              <a:spLocks noChangeArrowheads="1"/>
            </p:cNvSpPr>
            <p:nvPr/>
          </p:nvSpPr>
          <p:spPr bwMode="auto">
            <a:xfrm>
              <a:off x="3298671" y="4090976"/>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12"/>
            <p:cNvSpPr>
              <a:spLocks noChangeArrowheads="1"/>
            </p:cNvSpPr>
            <p:nvPr/>
          </p:nvSpPr>
          <p:spPr bwMode="auto">
            <a:xfrm>
              <a:off x="7765697"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14"/>
            <p:cNvSpPr>
              <a:spLocks noChangeArrowheads="1"/>
            </p:cNvSpPr>
            <p:nvPr/>
          </p:nvSpPr>
          <p:spPr bwMode="auto">
            <a:xfrm>
              <a:off x="7765697" y="289762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24"/>
            <p:cNvSpPr>
              <a:spLocks noChangeArrowheads="1"/>
            </p:cNvSpPr>
            <p:nvPr/>
          </p:nvSpPr>
          <p:spPr bwMode="auto">
            <a:xfrm>
              <a:off x="8852270" y="177057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28"/>
            <p:cNvSpPr>
              <a:spLocks noChangeArrowheads="1"/>
            </p:cNvSpPr>
            <p:nvPr/>
          </p:nvSpPr>
          <p:spPr bwMode="auto">
            <a:xfrm>
              <a:off x="9818113"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29"/>
            <p:cNvSpPr>
              <a:spLocks noChangeArrowheads="1"/>
            </p:cNvSpPr>
            <p:nvPr/>
          </p:nvSpPr>
          <p:spPr bwMode="auto">
            <a:xfrm>
              <a:off x="9818113" y="295407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4" name="Group 53"/>
          <p:cNvGrpSpPr/>
          <p:nvPr/>
        </p:nvGrpSpPr>
        <p:grpSpPr>
          <a:xfrm>
            <a:off x="472440" y="4495843"/>
            <a:ext cx="4544169" cy="2084319"/>
            <a:chOff x="1246255" y="643530"/>
            <a:chExt cx="9537701" cy="5436428"/>
          </a:xfrm>
        </p:grpSpPr>
        <p:sp>
          <p:nvSpPr>
            <p:cNvPr id="55" name="Oval 14"/>
            <p:cNvSpPr>
              <a:spLocks noChangeArrowheads="1"/>
            </p:cNvSpPr>
            <p:nvPr/>
          </p:nvSpPr>
          <p:spPr bwMode="auto">
            <a:xfrm>
              <a:off x="8825766" y="4960419"/>
              <a:ext cx="1081623" cy="1119539"/>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2"/>
            <p:cNvSpPr>
              <a:spLocks noChangeArrowheads="1"/>
            </p:cNvSpPr>
            <p:nvPr/>
          </p:nvSpPr>
          <p:spPr bwMode="auto">
            <a:xfrm>
              <a:off x="1246256"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3"/>
            <p:cNvSpPr>
              <a:spLocks noChangeArrowheads="1"/>
            </p:cNvSpPr>
            <p:nvPr/>
          </p:nvSpPr>
          <p:spPr bwMode="auto">
            <a:xfrm>
              <a:off x="3298672"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5"/>
            <p:cNvSpPr>
              <a:spLocks noChangeArrowheads="1"/>
            </p:cNvSpPr>
            <p:nvPr/>
          </p:nvSpPr>
          <p:spPr bwMode="auto">
            <a:xfrm>
              <a:off x="1246256" y="2296647"/>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6"/>
            <p:cNvSpPr>
              <a:spLocks noChangeArrowheads="1"/>
            </p:cNvSpPr>
            <p:nvPr/>
          </p:nvSpPr>
          <p:spPr bwMode="auto">
            <a:xfrm>
              <a:off x="3298672" y="2300955"/>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8"/>
            <p:cNvSpPr>
              <a:spLocks noChangeArrowheads="1"/>
            </p:cNvSpPr>
            <p:nvPr/>
          </p:nvSpPr>
          <p:spPr bwMode="auto">
            <a:xfrm>
              <a:off x="1246255" y="4090976"/>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9"/>
            <p:cNvSpPr>
              <a:spLocks noChangeArrowheads="1"/>
            </p:cNvSpPr>
            <p:nvPr/>
          </p:nvSpPr>
          <p:spPr bwMode="auto">
            <a:xfrm>
              <a:off x="3298671" y="4090976"/>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12"/>
            <p:cNvSpPr>
              <a:spLocks noChangeArrowheads="1"/>
            </p:cNvSpPr>
            <p:nvPr/>
          </p:nvSpPr>
          <p:spPr bwMode="auto">
            <a:xfrm>
              <a:off x="7765697"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14"/>
            <p:cNvSpPr>
              <a:spLocks noChangeArrowheads="1"/>
            </p:cNvSpPr>
            <p:nvPr/>
          </p:nvSpPr>
          <p:spPr bwMode="auto">
            <a:xfrm>
              <a:off x="7765697" y="289762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24"/>
            <p:cNvSpPr>
              <a:spLocks noChangeArrowheads="1"/>
            </p:cNvSpPr>
            <p:nvPr/>
          </p:nvSpPr>
          <p:spPr bwMode="auto">
            <a:xfrm>
              <a:off x="8852270" y="177057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28"/>
            <p:cNvSpPr>
              <a:spLocks noChangeArrowheads="1"/>
            </p:cNvSpPr>
            <p:nvPr/>
          </p:nvSpPr>
          <p:spPr bwMode="auto">
            <a:xfrm>
              <a:off x="9818113" y="64353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29"/>
            <p:cNvSpPr>
              <a:spLocks noChangeArrowheads="1"/>
            </p:cNvSpPr>
            <p:nvPr/>
          </p:nvSpPr>
          <p:spPr bwMode="auto">
            <a:xfrm>
              <a:off x="9818113" y="295407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22168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95716222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496820" y="698500"/>
            <a:ext cx="7211060" cy="5138420"/>
            <a:chOff x="2971800" y="1066800"/>
            <a:chExt cx="4495800" cy="32004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5" name="Group 14"/>
          <p:cNvGrpSpPr/>
          <p:nvPr/>
        </p:nvGrpSpPr>
        <p:grpSpPr>
          <a:xfrm>
            <a:off x="2496820" y="698500"/>
            <a:ext cx="7211060" cy="5138420"/>
            <a:chOff x="2971800" y="1066800"/>
            <a:chExt cx="4495800" cy="3200400"/>
          </a:xfrm>
        </p:grpSpPr>
        <p:sp>
          <p:nvSpPr>
            <p:cNvPr id="16"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7"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0"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1"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9" name="Group 28"/>
          <p:cNvGrpSpPr/>
          <p:nvPr/>
        </p:nvGrpSpPr>
        <p:grpSpPr>
          <a:xfrm>
            <a:off x="2496820" y="698500"/>
            <a:ext cx="7211060" cy="5138420"/>
            <a:chOff x="2971800" y="1066800"/>
            <a:chExt cx="4495800" cy="3200400"/>
          </a:xfrm>
        </p:grpSpPr>
        <p:sp>
          <p:nvSpPr>
            <p:cNvPr id="30"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2" name="Group 41"/>
          <p:cNvGrpSpPr/>
          <p:nvPr/>
        </p:nvGrpSpPr>
        <p:grpSpPr>
          <a:xfrm>
            <a:off x="394905" y="4383828"/>
            <a:ext cx="2590800" cy="1927436"/>
            <a:chOff x="2971800" y="1066800"/>
            <a:chExt cx="4495800" cy="3200400"/>
          </a:xfrm>
        </p:grpSpPr>
        <p:sp>
          <p:nvSpPr>
            <p:cNvPr id="43"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298749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601738676"/>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75204783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3DCDC13-EFDA-4C00-B497-670D149BF5B2}"/>
              </a:ext>
            </a:extLst>
          </p:cNvPr>
          <p:cNvGrpSpPr/>
          <p:nvPr/>
        </p:nvGrpSpPr>
        <p:grpSpPr>
          <a:xfrm>
            <a:off x="2893173" y="927100"/>
            <a:ext cx="6405654" cy="4610100"/>
            <a:chOff x="2399939" y="1267804"/>
            <a:chExt cx="4735853" cy="2713646"/>
          </a:xfrm>
        </p:grpSpPr>
        <p:sp>
          <p:nvSpPr>
            <p:cNvPr id="3" name="Oval 2">
              <a:extLst>
                <a:ext uri="{FF2B5EF4-FFF2-40B4-BE49-F238E27FC236}">
                  <a16:creationId xmlns:a16="http://schemas.microsoft.com/office/drawing/2014/main" id="{D3FB681C-9074-4380-9789-091040D9C409}"/>
                </a:ext>
              </a:extLst>
            </p:cNvPr>
            <p:cNvSpPr/>
            <p:nvPr/>
          </p:nvSpPr>
          <p:spPr>
            <a:xfrm>
              <a:off x="2438400" y="33528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F287EC1-AE79-4BCE-88CB-B887FC42B948}"/>
                </a:ext>
              </a:extLst>
            </p:cNvPr>
            <p:cNvSpPr/>
            <p:nvPr/>
          </p:nvSpPr>
          <p:spPr>
            <a:xfrm>
              <a:off x="3392106"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2AD31A5-0F1C-4BCB-B4FD-97CEC73E1B89}"/>
                </a:ext>
              </a:extLst>
            </p:cNvPr>
            <p:cNvSpPr/>
            <p:nvPr/>
          </p:nvSpPr>
          <p:spPr>
            <a:xfrm>
              <a:off x="4392231"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AD4F43A-E18B-4AB6-A77B-C0B7368C9910}"/>
                </a:ext>
              </a:extLst>
            </p:cNvPr>
            <p:cNvSpPr/>
            <p:nvPr/>
          </p:nvSpPr>
          <p:spPr>
            <a:xfrm>
              <a:off x="4392231"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087CDAA-AD0D-49DB-BB39-C9D05FBE68D4}"/>
                </a:ext>
              </a:extLst>
            </p:cNvPr>
            <p:cNvSpPr/>
            <p:nvPr/>
          </p:nvSpPr>
          <p:spPr>
            <a:xfrm>
              <a:off x="5420931"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533A1E4-16A2-49C4-8694-2ADD710800C0}"/>
                </a:ext>
              </a:extLst>
            </p:cNvPr>
            <p:cNvSpPr/>
            <p:nvPr/>
          </p:nvSpPr>
          <p:spPr>
            <a:xfrm>
              <a:off x="6411531" y="2318207"/>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74603D0-D96D-4772-94F7-D0BB8EFE47A4}"/>
                </a:ext>
              </a:extLst>
            </p:cNvPr>
            <p:cNvSpPr/>
            <p:nvPr/>
          </p:nvSpPr>
          <p:spPr>
            <a:xfrm>
              <a:off x="2399939"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87CC8E1-99BB-48A7-863F-4762036EF03A}"/>
                </a:ext>
              </a:extLst>
            </p:cNvPr>
            <p:cNvSpPr/>
            <p:nvPr/>
          </p:nvSpPr>
          <p:spPr>
            <a:xfrm>
              <a:off x="2399939"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C21C7BB-3C39-43E5-8CA6-410F8A27BCAD}"/>
                </a:ext>
              </a:extLst>
            </p:cNvPr>
            <p:cNvSpPr/>
            <p:nvPr/>
          </p:nvSpPr>
          <p:spPr>
            <a:xfrm>
              <a:off x="3419114"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AAF13E-09D0-4EAC-8332-B96F843C4B28}"/>
                </a:ext>
              </a:extLst>
            </p:cNvPr>
            <p:cNvSpPr/>
            <p:nvPr/>
          </p:nvSpPr>
          <p:spPr>
            <a:xfrm>
              <a:off x="3419114"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67C0314-2A02-4632-A627-AE7173FB31F0}"/>
                </a:ext>
              </a:extLst>
            </p:cNvPr>
            <p:cNvSpPr/>
            <p:nvPr/>
          </p:nvSpPr>
          <p:spPr>
            <a:xfrm>
              <a:off x="4419239"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7B36E9D-AF9B-4785-8692-BC23B64DD1BA}"/>
                </a:ext>
              </a:extLst>
            </p:cNvPr>
            <p:cNvSpPr/>
            <p:nvPr/>
          </p:nvSpPr>
          <p:spPr>
            <a:xfrm>
              <a:off x="5447939"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208C67A-3371-4EA7-9082-35C63DF16FDE}"/>
                </a:ext>
              </a:extLst>
            </p:cNvPr>
            <p:cNvSpPr/>
            <p:nvPr/>
          </p:nvSpPr>
          <p:spPr>
            <a:xfrm>
              <a:off x="2476861" y="33528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B05D251-F751-483B-8E50-79059E77B401}"/>
                </a:ext>
              </a:extLst>
            </p:cNvPr>
            <p:cNvSpPr/>
            <p:nvPr/>
          </p:nvSpPr>
          <p:spPr>
            <a:xfrm>
              <a:off x="3430567"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5818B2-EF4E-4409-94B6-A6B27EDE1369}"/>
                </a:ext>
              </a:extLst>
            </p:cNvPr>
            <p:cNvSpPr/>
            <p:nvPr/>
          </p:nvSpPr>
          <p:spPr>
            <a:xfrm>
              <a:off x="4430692"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06BC61A-9DBC-4560-ABBE-E821B2EA69E3}"/>
                </a:ext>
              </a:extLst>
            </p:cNvPr>
            <p:cNvSpPr/>
            <p:nvPr/>
          </p:nvSpPr>
          <p:spPr>
            <a:xfrm>
              <a:off x="4430692"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4A526C7-7D27-4896-9490-7A5074685E73}"/>
                </a:ext>
              </a:extLst>
            </p:cNvPr>
            <p:cNvSpPr/>
            <p:nvPr/>
          </p:nvSpPr>
          <p:spPr>
            <a:xfrm>
              <a:off x="5459392"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0845693-6778-42C4-8936-229F89D8E0F7}"/>
                </a:ext>
              </a:extLst>
            </p:cNvPr>
            <p:cNvSpPr/>
            <p:nvPr/>
          </p:nvSpPr>
          <p:spPr>
            <a:xfrm>
              <a:off x="6449992" y="2318207"/>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C2BD7AD-B8D4-4885-AC7F-26D5F62F0A1A}"/>
                </a:ext>
              </a:extLst>
            </p:cNvPr>
            <p:cNvSpPr/>
            <p:nvPr/>
          </p:nvSpPr>
          <p:spPr>
            <a:xfrm>
              <a:off x="2438400"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A71966C-6163-4783-9BB4-7F864392E949}"/>
                </a:ext>
              </a:extLst>
            </p:cNvPr>
            <p:cNvSpPr/>
            <p:nvPr/>
          </p:nvSpPr>
          <p:spPr>
            <a:xfrm>
              <a:off x="3457575"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6471D1C-8D99-48B5-BCA1-FF03E018BB9D}"/>
              </a:ext>
            </a:extLst>
          </p:cNvPr>
          <p:cNvGrpSpPr/>
          <p:nvPr/>
        </p:nvGrpSpPr>
        <p:grpSpPr>
          <a:xfrm>
            <a:off x="2900918" y="940529"/>
            <a:ext cx="6405654" cy="4610100"/>
            <a:chOff x="2399939" y="1267804"/>
            <a:chExt cx="4735853" cy="2713646"/>
          </a:xfrm>
        </p:grpSpPr>
        <p:sp>
          <p:nvSpPr>
            <p:cNvPr id="24" name="Oval 23">
              <a:extLst>
                <a:ext uri="{FF2B5EF4-FFF2-40B4-BE49-F238E27FC236}">
                  <a16:creationId xmlns:a16="http://schemas.microsoft.com/office/drawing/2014/main" id="{F242D903-9117-43BF-B2A0-35C11FEE2B3D}"/>
                </a:ext>
              </a:extLst>
            </p:cNvPr>
            <p:cNvSpPr/>
            <p:nvPr/>
          </p:nvSpPr>
          <p:spPr>
            <a:xfrm>
              <a:off x="2438400" y="33528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0C1D489-B650-49B3-8761-C0902EC2160F}"/>
                </a:ext>
              </a:extLst>
            </p:cNvPr>
            <p:cNvSpPr/>
            <p:nvPr/>
          </p:nvSpPr>
          <p:spPr>
            <a:xfrm>
              <a:off x="3392106"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DBBC8AE-4B8D-4BC3-9E23-24470C3D2CEF}"/>
                </a:ext>
              </a:extLst>
            </p:cNvPr>
            <p:cNvSpPr/>
            <p:nvPr/>
          </p:nvSpPr>
          <p:spPr>
            <a:xfrm>
              <a:off x="4392231"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776A62A-97B6-4AC2-AF58-08CFEFC74D01}"/>
                </a:ext>
              </a:extLst>
            </p:cNvPr>
            <p:cNvSpPr/>
            <p:nvPr/>
          </p:nvSpPr>
          <p:spPr>
            <a:xfrm>
              <a:off x="4392231"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7B86687-9C39-4DA9-AC22-817534A87952}"/>
                </a:ext>
              </a:extLst>
            </p:cNvPr>
            <p:cNvSpPr/>
            <p:nvPr/>
          </p:nvSpPr>
          <p:spPr>
            <a:xfrm>
              <a:off x="5420931"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DEF9C70-6614-4671-B30D-A6C04C1BD2BA}"/>
                </a:ext>
              </a:extLst>
            </p:cNvPr>
            <p:cNvSpPr/>
            <p:nvPr/>
          </p:nvSpPr>
          <p:spPr>
            <a:xfrm>
              <a:off x="6411531" y="2318207"/>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2B8971D-CAFB-4106-8B5F-4FD50DB6A454}"/>
                </a:ext>
              </a:extLst>
            </p:cNvPr>
            <p:cNvSpPr/>
            <p:nvPr/>
          </p:nvSpPr>
          <p:spPr>
            <a:xfrm>
              <a:off x="2399939"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0C61A6C-BDDD-48B6-ABA8-623CC1082EC0}"/>
                </a:ext>
              </a:extLst>
            </p:cNvPr>
            <p:cNvSpPr/>
            <p:nvPr/>
          </p:nvSpPr>
          <p:spPr>
            <a:xfrm>
              <a:off x="2399939"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792C046-53F2-4DBF-9730-F9FA78387947}"/>
                </a:ext>
              </a:extLst>
            </p:cNvPr>
            <p:cNvSpPr/>
            <p:nvPr/>
          </p:nvSpPr>
          <p:spPr>
            <a:xfrm>
              <a:off x="3419114"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BE32162-F6D3-48BC-BB95-D16B6D7C657F}"/>
                </a:ext>
              </a:extLst>
            </p:cNvPr>
            <p:cNvSpPr/>
            <p:nvPr/>
          </p:nvSpPr>
          <p:spPr>
            <a:xfrm>
              <a:off x="3419114"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6758481-DDF7-457F-BEB1-AB4B9D739B1B}"/>
                </a:ext>
              </a:extLst>
            </p:cNvPr>
            <p:cNvSpPr/>
            <p:nvPr/>
          </p:nvSpPr>
          <p:spPr>
            <a:xfrm>
              <a:off x="4419239"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C3CAB84-25FF-4BAD-AA8E-DFD13CBCD0FD}"/>
                </a:ext>
              </a:extLst>
            </p:cNvPr>
            <p:cNvSpPr/>
            <p:nvPr/>
          </p:nvSpPr>
          <p:spPr>
            <a:xfrm>
              <a:off x="5447939"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4C5A0F1-63CB-402D-B515-3F72ADD0F24A}"/>
                </a:ext>
              </a:extLst>
            </p:cNvPr>
            <p:cNvSpPr/>
            <p:nvPr/>
          </p:nvSpPr>
          <p:spPr>
            <a:xfrm>
              <a:off x="2476861" y="33528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ABFDB81-621D-46C7-86D9-CEAF0EE14B74}"/>
                </a:ext>
              </a:extLst>
            </p:cNvPr>
            <p:cNvSpPr/>
            <p:nvPr/>
          </p:nvSpPr>
          <p:spPr>
            <a:xfrm>
              <a:off x="3430567"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EA4E419-E716-480A-86C9-41B6B650D8B6}"/>
                </a:ext>
              </a:extLst>
            </p:cNvPr>
            <p:cNvSpPr/>
            <p:nvPr/>
          </p:nvSpPr>
          <p:spPr>
            <a:xfrm>
              <a:off x="4430692"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1A37BA-5BAA-4842-B8C9-42FB116E03B1}"/>
                </a:ext>
              </a:extLst>
            </p:cNvPr>
            <p:cNvSpPr/>
            <p:nvPr/>
          </p:nvSpPr>
          <p:spPr>
            <a:xfrm>
              <a:off x="4430692"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94E25FD-3FE5-46D8-8C03-3E53D1DB45B4}"/>
                </a:ext>
              </a:extLst>
            </p:cNvPr>
            <p:cNvSpPr/>
            <p:nvPr/>
          </p:nvSpPr>
          <p:spPr>
            <a:xfrm>
              <a:off x="5459392"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550CC72-AA02-4B5E-B4DB-F7DE0FF80E36}"/>
                </a:ext>
              </a:extLst>
            </p:cNvPr>
            <p:cNvSpPr/>
            <p:nvPr/>
          </p:nvSpPr>
          <p:spPr>
            <a:xfrm>
              <a:off x="6449992" y="2318207"/>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925DC5-917B-47C5-BEBC-46A3CC65258A}"/>
                </a:ext>
              </a:extLst>
            </p:cNvPr>
            <p:cNvSpPr/>
            <p:nvPr/>
          </p:nvSpPr>
          <p:spPr>
            <a:xfrm>
              <a:off x="2438400"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C6AA24E-B61C-4B48-B4BB-7C27A6E9DF74}"/>
                </a:ext>
              </a:extLst>
            </p:cNvPr>
            <p:cNvSpPr/>
            <p:nvPr/>
          </p:nvSpPr>
          <p:spPr>
            <a:xfrm>
              <a:off x="3457575"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97E936AF-78B5-4CC1-95A6-1C0F98A26260}"/>
              </a:ext>
            </a:extLst>
          </p:cNvPr>
          <p:cNvGrpSpPr/>
          <p:nvPr/>
        </p:nvGrpSpPr>
        <p:grpSpPr>
          <a:xfrm>
            <a:off x="2908663" y="986599"/>
            <a:ext cx="6405654" cy="4610100"/>
            <a:chOff x="2399939" y="1267804"/>
            <a:chExt cx="4735853" cy="2713646"/>
          </a:xfrm>
        </p:grpSpPr>
        <p:sp>
          <p:nvSpPr>
            <p:cNvPr id="45" name="Oval 44">
              <a:extLst>
                <a:ext uri="{FF2B5EF4-FFF2-40B4-BE49-F238E27FC236}">
                  <a16:creationId xmlns:a16="http://schemas.microsoft.com/office/drawing/2014/main" id="{E1672BE3-05D0-40E8-923F-34F515C4D7C5}"/>
                </a:ext>
              </a:extLst>
            </p:cNvPr>
            <p:cNvSpPr/>
            <p:nvPr/>
          </p:nvSpPr>
          <p:spPr>
            <a:xfrm>
              <a:off x="2438400" y="33528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ABA22F8-B356-4F6A-9CAC-CCACED6239D4}"/>
                </a:ext>
              </a:extLst>
            </p:cNvPr>
            <p:cNvSpPr/>
            <p:nvPr/>
          </p:nvSpPr>
          <p:spPr>
            <a:xfrm>
              <a:off x="3392106"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77C60EA-9358-4316-8A44-3F65AB3A56F8}"/>
                </a:ext>
              </a:extLst>
            </p:cNvPr>
            <p:cNvSpPr/>
            <p:nvPr/>
          </p:nvSpPr>
          <p:spPr>
            <a:xfrm>
              <a:off x="4392231"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04A1C87-AC4F-47ED-8F83-68B798168081}"/>
                </a:ext>
              </a:extLst>
            </p:cNvPr>
            <p:cNvSpPr/>
            <p:nvPr/>
          </p:nvSpPr>
          <p:spPr>
            <a:xfrm>
              <a:off x="4392231"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61DD5F4-D0E5-4247-9521-64D0D8FF3F6B}"/>
                </a:ext>
              </a:extLst>
            </p:cNvPr>
            <p:cNvSpPr/>
            <p:nvPr/>
          </p:nvSpPr>
          <p:spPr>
            <a:xfrm>
              <a:off x="5420931"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3AF9CB5-DD45-418F-A414-A45E5EFABE1A}"/>
                </a:ext>
              </a:extLst>
            </p:cNvPr>
            <p:cNvSpPr/>
            <p:nvPr/>
          </p:nvSpPr>
          <p:spPr>
            <a:xfrm>
              <a:off x="6411531" y="2318207"/>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DBC88B3-7323-4F99-AFB5-34083AC7A610}"/>
                </a:ext>
              </a:extLst>
            </p:cNvPr>
            <p:cNvSpPr/>
            <p:nvPr/>
          </p:nvSpPr>
          <p:spPr>
            <a:xfrm>
              <a:off x="2399939"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0911847-CF0E-40AC-9980-5D6B83F6F5F9}"/>
                </a:ext>
              </a:extLst>
            </p:cNvPr>
            <p:cNvSpPr/>
            <p:nvPr/>
          </p:nvSpPr>
          <p:spPr>
            <a:xfrm>
              <a:off x="2399939"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D116C15-85BA-4ADA-80D1-12E9E0868EE2}"/>
                </a:ext>
              </a:extLst>
            </p:cNvPr>
            <p:cNvSpPr/>
            <p:nvPr/>
          </p:nvSpPr>
          <p:spPr>
            <a:xfrm>
              <a:off x="3419114"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D6EC5971-BD91-478E-B9F2-2BD060914358}"/>
                </a:ext>
              </a:extLst>
            </p:cNvPr>
            <p:cNvSpPr/>
            <p:nvPr/>
          </p:nvSpPr>
          <p:spPr>
            <a:xfrm>
              <a:off x="3419114"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617FF0A-08CE-4D68-B7FA-BC72AAD8CAE0}"/>
                </a:ext>
              </a:extLst>
            </p:cNvPr>
            <p:cNvSpPr/>
            <p:nvPr/>
          </p:nvSpPr>
          <p:spPr>
            <a:xfrm>
              <a:off x="4419239"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C8CD4C64-01D4-4996-80C4-5047EBF72D42}"/>
                </a:ext>
              </a:extLst>
            </p:cNvPr>
            <p:cNvSpPr/>
            <p:nvPr/>
          </p:nvSpPr>
          <p:spPr>
            <a:xfrm>
              <a:off x="5447939"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ED8B1B9-C6C9-4137-A854-9DEFA62E41DD}"/>
                </a:ext>
              </a:extLst>
            </p:cNvPr>
            <p:cNvSpPr/>
            <p:nvPr/>
          </p:nvSpPr>
          <p:spPr>
            <a:xfrm>
              <a:off x="2476861" y="33528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2481BB5-B23D-4532-8F7B-73488811AEB9}"/>
                </a:ext>
              </a:extLst>
            </p:cNvPr>
            <p:cNvSpPr/>
            <p:nvPr/>
          </p:nvSpPr>
          <p:spPr>
            <a:xfrm>
              <a:off x="3430567"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0FD2755-8C41-4194-964F-E9548ECCD07C}"/>
                </a:ext>
              </a:extLst>
            </p:cNvPr>
            <p:cNvSpPr/>
            <p:nvPr/>
          </p:nvSpPr>
          <p:spPr>
            <a:xfrm>
              <a:off x="4430692"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3CDA418-C195-4134-A465-BAD17630ED15}"/>
                </a:ext>
              </a:extLst>
            </p:cNvPr>
            <p:cNvSpPr/>
            <p:nvPr/>
          </p:nvSpPr>
          <p:spPr>
            <a:xfrm>
              <a:off x="4430692"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D1E7ED0-2BE4-4BB0-BA97-48E7A47576AA}"/>
                </a:ext>
              </a:extLst>
            </p:cNvPr>
            <p:cNvSpPr/>
            <p:nvPr/>
          </p:nvSpPr>
          <p:spPr>
            <a:xfrm>
              <a:off x="5459392"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89B0FF3-AC60-4D26-8D40-0732825075F3}"/>
                </a:ext>
              </a:extLst>
            </p:cNvPr>
            <p:cNvSpPr/>
            <p:nvPr/>
          </p:nvSpPr>
          <p:spPr>
            <a:xfrm>
              <a:off x="6449992" y="2318207"/>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FE9D636-9C48-4D3D-BDFF-D9E4FB3C6580}"/>
                </a:ext>
              </a:extLst>
            </p:cNvPr>
            <p:cNvSpPr/>
            <p:nvPr/>
          </p:nvSpPr>
          <p:spPr>
            <a:xfrm>
              <a:off x="2438400"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5F73795-E52E-452E-BFB2-43212D83175B}"/>
                </a:ext>
              </a:extLst>
            </p:cNvPr>
            <p:cNvSpPr/>
            <p:nvPr/>
          </p:nvSpPr>
          <p:spPr>
            <a:xfrm>
              <a:off x="3457575"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61E706F7-E634-432A-8906-CAC54EA48E74}"/>
              </a:ext>
            </a:extLst>
          </p:cNvPr>
          <p:cNvGrpSpPr/>
          <p:nvPr/>
        </p:nvGrpSpPr>
        <p:grpSpPr>
          <a:xfrm>
            <a:off x="316158" y="5350875"/>
            <a:ext cx="1544295" cy="1212763"/>
            <a:chOff x="2399939" y="1267804"/>
            <a:chExt cx="4735853" cy="2713646"/>
          </a:xfrm>
        </p:grpSpPr>
        <p:sp>
          <p:nvSpPr>
            <p:cNvPr id="66" name="Oval 65">
              <a:extLst>
                <a:ext uri="{FF2B5EF4-FFF2-40B4-BE49-F238E27FC236}">
                  <a16:creationId xmlns:a16="http://schemas.microsoft.com/office/drawing/2014/main" id="{74771411-94FE-4CD4-BEDB-F3CF33D27CE4}"/>
                </a:ext>
              </a:extLst>
            </p:cNvPr>
            <p:cNvSpPr/>
            <p:nvPr/>
          </p:nvSpPr>
          <p:spPr>
            <a:xfrm>
              <a:off x="2438400" y="33528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5A4C41A-3816-46FF-BB0D-3AB1E85B48E4}"/>
                </a:ext>
              </a:extLst>
            </p:cNvPr>
            <p:cNvSpPr/>
            <p:nvPr/>
          </p:nvSpPr>
          <p:spPr>
            <a:xfrm>
              <a:off x="3392106"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5BE0E3A-E25D-41F3-894B-966D37AE6907}"/>
                </a:ext>
              </a:extLst>
            </p:cNvPr>
            <p:cNvSpPr/>
            <p:nvPr/>
          </p:nvSpPr>
          <p:spPr>
            <a:xfrm>
              <a:off x="4392231"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DD49C6FB-A69E-4350-9247-97A0745A08BA}"/>
                </a:ext>
              </a:extLst>
            </p:cNvPr>
            <p:cNvSpPr/>
            <p:nvPr/>
          </p:nvSpPr>
          <p:spPr>
            <a:xfrm>
              <a:off x="4392231"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21AB340-BC20-4B34-A15D-C6095D93C35F}"/>
                </a:ext>
              </a:extLst>
            </p:cNvPr>
            <p:cNvSpPr/>
            <p:nvPr/>
          </p:nvSpPr>
          <p:spPr>
            <a:xfrm>
              <a:off x="5420931"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1D06811-79BA-4AE5-83F8-8B83C4F43EF5}"/>
                </a:ext>
              </a:extLst>
            </p:cNvPr>
            <p:cNvSpPr/>
            <p:nvPr/>
          </p:nvSpPr>
          <p:spPr>
            <a:xfrm>
              <a:off x="6411531" y="2318207"/>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D1962241-8AFB-4AC0-B830-7C909994F7A6}"/>
                </a:ext>
              </a:extLst>
            </p:cNvPr>
            <p:cNvSpPr/>
            <p:nvPr/>
          </p:nvSpPr>
          <p:spPr>
            <a:xfrm>
              <a:off x="2399939"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8E00147-485C-4233-A062-D9212C9E0572}"/>
                </a:ext>
              </a:extLst>
            </p:cNvPr>
            <p:cNvSpPr/>
            <p:nvPr/>
          </p:nvSpPr>
          <p:spPr>
            <a:xfrm>
              <a:off x="2399939"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580A767-1E4E-42EB-8620-8AA12ED3FDF1}"/>
                </a:ext>
              </a:extLst>
            </p:cNvPr>
            <p:cNvSpPr/>
            <p:nvPr/>
          </p:nvSpPr>
          <p:spPr>
            <a:xfrm>
              <a:off x="3419114"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3B39897-5E33-4567-BDEC-1E1319F11C06}"/>
                </a:ext>
              </a:extLst>
            </p:cNvPr>
            <p:cNvSpPr/>
            <p:nvPr/>
          </p:nvSpPr>
          <p:spPr>
            <a:xfrm>
              <a:off x="3419114"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F7D33E42-D387-4512-A399-02281C66C697}"/>
                </a:ext>
              </a:extLst>
            </p:cNvPr>
            <p:cNvSpPr/>
            <p:nvPr/>
          </p:nvSpPr>
          <p:spPr>
            <a:xfrm>
              <a:off x="4419239"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26A089F5-4160-46A2-B5CD-2D7A9DA0F660}"/>
                </a:ext>
              </a:extLst>
            </p:cNvPr>
            <p:cNvSpPr/>
            <p:nvPr/>
          </p:nvSpPr>
          <p:spPr>
            <a:xfrm>
              <a:off x="5447939" y="1267804"/>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459F9B54-FB54-4124-93CC-D24355FBA9E6}"/>
                </a:ext>
              </a:extLst>
            </p:cNvPr>
            <p:cNvSpPr/>
            <p:nvPr/>
          </p:nvSpPr>
          <p:spPr>
            <a:xfrm>
              <a:off x="2476861" y="335280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95A569E-D49B-40C8-BA25-75DDE28113B7}"/>
                </a:ext>
              </a:extLst>
            </p:cNvPr>
            <p:cNvSpPr/>
            <p:nvPr/>
          </p:nvSpPr>
          <p:spPr>
            <a:xfrm>
              <a:off x="3430567"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CCEAE5C-1C8B-4439-A01F-32E6006B20DE}"/>
                </a:ext>
              </a:extLst>
            </p:cNvPr>
            <p:cNvSpPr/>
            <p:nvPr/>
          </p:nvSpPr>
          <p:spPr>
            <a:xfrm>
              <a:off x="4430692" y="3371850"/>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27A0861-5360-482B-9D65-0350EEC3A467}"/>
                </a:ext>
              </a:extLst>
            </p:cNvPr>
            <p:cNvSpPr/>
            <p:nvPr/>
          </p:nvSpPr>
          <p:spPr>
            <a:xfrm>
              <a:off x="4430692"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CE0BF49-A80F-4810-A7C8-37635B5262AA}"/>
                </a:ext>
              </a:extLst>
            </p:cNvPr>
            <p:cNvSpPr/>
            <p:nvPr/>
          </p:nvSpPr>
          <p:spPr>
            <a:xfrm>
              <a:off x="5459392" y="2327732"/>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CBF333C-EB86-488C-B6A6-A2418687D0E2}"/>
                </a:ext>
              </a:extLst>
            </p:cNvPr>
            <p:cNvSpPr/>
            <p:nvPr/>
          </p:nvSpPr>
          <p:spPr>
            <a:xfrm>
              <a:off x="6449992" y="2318207"/>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A88505A-6924-49CD-90CA-1DCFFAC42708}"/>
                </a:ext>
              </a:extLst>
            </p:cNvPr>
            <p:cNvSpPr/>
            <p:nvPr/>
          </p:nvSpPr>
          <p:spPr>
            <a:xfrm>
              <a:off x="2438400"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BFA5222-ABB2-471F-B04B-150F72291A95}"/>
                </a:ext>
              </a:extLst>
            </p:cNvPr>
            <p:cNvSpPr/>
            <p:nvPr/>
          </p:nvSpPr>
          <p:spPr>
            <a:xfrm>
              <a:off x="3457575" y="2300136"/>
              <a:ext cx="6858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984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9542374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543963" y="670560"/>
            <a:ext cx="4883757" cy="5588442"/>
            <a:chOff x="2971800" y="1066800"/>
            <a:chExt cx="3200400" cy="44958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6" name="Oval 19"/>
            <p:cNvSpPr>
              <a:spLocks noChangeArrowheads="1"/>
            </p:cNvSpPr>
            <p:nvPr/>
          </p:nvSpPr>
          <p:spPr bwMode="auto">
            <a:xfrm>
              <a:off x="55626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7" name="Group 16"/>
          <p:cNvGrpSpPr/>
          <p:nvPr/>
        </p:nvGrpSpPr>
        <p:grpSpPr>
          <a:xfrm>
            <a:off x="3543962" y="670560"/>
            <a:ext cx="4883757" cy="5588442"/>
            <a:chOff x="2971800" y="1066800"/>
            <a:chExt cx="3200400" cy="4495800"/>
          </a:xfrm>
        </p:grpSpPr>
        <p:sp>
          <p:nvSpPr>
            <p:cNvPr id="18"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0"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1"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19"/>
            <p:cNvSpPr>
              <a:spLocks noChangeArrowheads="1"/>
            </p:cNvSpPr>
            <p:nvPr/>
          </p:nvSpPr>
          <p:spPr bwMode="auto">
            <a:xfrm>
              <a:off x="55626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1" name="Group 30"/>
          <p:cNvGrpSpPr/>
          <p:nvPr/>
        </p:nvGrpSpPr>
        <p:grpSpPr>
          <a:xfrm>
            <a:off x="3543961" y="670560"/>
            <a:ext cx="4883757" cy="5588442"/>
            <a:chOff x="2971800" y="1066800"/>
            <a:chExt cx="3200400" cy="4495800"/>
          </a:xfrm>
        </p:grpSpPr>
        <p:sp>
          <p:nvSpPr>
            <p:cNvPr id="3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19"/>
            <p:cNvSpPr>
              <a:spLocks noChangeArrowheads="1"/>
            </p:cNvSpPr>
            <p:nvPr/>
          </p:nvSpPr>
          <p:spPr bwMode="auto">
            <a:xfrm>
              <a:off x="55626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4" name="Group 43"/>
          <p:cNvGrpSpPr/>
          <p:nvPr/>
        </p:nvGrpSpPr>
        <p:grpSpPr>
          <a:xfrm>
            <a:off x="472440" y="3891018"/>
            <a:ext cx="2286000" cy="2529840"/>
            <a:chOff x="2971800" y="1066800"/>
            <a:chExt cx="3200400" cy="4495800"/>
          </a:xfrm>
        </p:grpSpPr>
        <p:sp>
          <p:nvSpPr>
            <p:cNvPr id="45"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19"/>
            <p:cNvSpPr>
              <a:spLocks noChangeArrowheads="1"/>
            </p:cNvSpPr>
            <p:nvPr/>
          </p:nvSpPr>
          <p:spPr bwMode="auto">
            <a:xfrm>
              <a:off x="55626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3451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65485573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55980" y="2134664"/>
            <a:ext cx="10724731" cy="2853771"/>
            <a:chOff x="955980" y="2134664"/>
            <a:chExt cx="10724731" cy="2853771"/>
          </a:xfrm>
        </p:grpSpPr>
        <p:sp>
          <p:nvSpPr>
            <p:cNvPr id="3" name="Oval 2"/>
            <p:cNvSpPr/>
            <p:nvPr/>
          </p:nvSpPr>
          <p:spPr>
            <a:xfrm>
              <a:off x="955980" y="2134666"/>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55980" y="3158054"/>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63097" y="4181442"/>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88260" y="2134665"/>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88260" y="3158053"/>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95377" y="4181441"/>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427658" y="2134666"/>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427658" y="3158054"/>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34775" y="4181442"/>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659938" y="213466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659938" y="3158052"/>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667055" y="4181440"/>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63097" y="2134668"/>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3097" y="3158056"/>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0214" y="418144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95377" y="2134667"/>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195377" y="3158055"/>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02494" y="4181443"/>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434775" y="2134668"/>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34775" y="3158056"/>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441892" y="418144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667055" y="315805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674172" y="4181442"/>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948863" y="2134668"/>
            <a:ext cx="10724731" cy="2853771"/>
            <a:chOff x="917051" y="2106554"/>
            <a:chExt cx="10724731" cy="2853771"/>
          </a:xfrm>
        </p:grpSpPr>
        <p:sp>
          <p:nvSpPr>
            <p:cNvPr id="103" name="Oval 102"/>
            <p:cNvSpPr/>
            <p:nvPr/>
          </p:nvSpPr>
          <p:spPr>
            <a:xfrm>
              <a:off x="917051" y="2106556"/>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917051" y="3129944"/>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924168" y="4153332"/>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149331" y="2106555"/>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149331" y="3129943"/>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156448" y="4153331"/>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388729" y="2106556"/>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388729" y="3129944"/>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395846" y="4153332"/>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0621009" y="210655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0621009" y="3129942"/>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0628126" y="4153330"/>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924168" y="2106558"/>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924168" y="3129946"/>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931285" y="415333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156448" y="2106557"/>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156448" y="3129945"/>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163565" y="4153333"/>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395846" y="2106558"/>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395846" y="3129946"/>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402963" y="415333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0628126" y="312994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0635243" y="4153332"/>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983598" y="2125828"/>
            <a:ext cx="10724731" cy="2853771"/>
            <a:chOff x="917051" y="2106554"/>
            <a:chExt cx="10724731" cy="2853771"/>
          </a:xfrm>
        </p:grpSpPr>
        <p:sp>
          <p:nvSpPr>
            <p:cNvPr id="127" name="Oval 126"/>
            <p:cNvSpPr/>
            <p:nvPr/>
          </p:nvSpPr>
          <p:spPr>
            <a:xfrm>
              <a:off x="917051" y="2106556"/>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917051" y="3129944"/>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924168" y="4153332"/>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149331" y="2106555"/>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4149331" y="3129943"/>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156448" y="4153331"/>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7388729" y="2106556"/>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388729" y="3129944"/>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395846" y="4153332"/>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0621009" y="210655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0621009" y="3129942"/>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0628126" y="4153330"/>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924168" y="2106558"/>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924168" y="3129946"/>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931285" y="415333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156448" y="2106557"/>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156448" y="3129945"/>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4163565" y="4153333"/>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395846" y="2106558"/>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395846" y="3129946"/>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7402963" y="415333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0628126" y="312994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0635243" y="4153332"/>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377941" y="4979595"/>
            <a:ext cx="4238819" cy="1544707"/>
            <a:chOff x="917051" y="2106554"/>
            <a:chExt cx="10724731" cy="2853771"/>
          </a:xfrm>
        </p:grpSpPr>
        <p:sp>
          <p:nvSpPr>
            <p:cNvPr id="151" name="Oval 150"/>
            <p:cNvSpPr/>
            <p:nvPr/>
          </p:nvSpPr>
          <p:spPr>
            <a:xfrm>
              <a:off x="917051" y="2106556"/>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917051" y="3129944"/>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924168" y="4153332"/>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149331" y="2106555"/>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149331" y="3129943"/>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156448" y="4153331"/>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7388729" y="2106556"/>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388729" y="3129944"/>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395846" y="4153332"/>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0621009" y="210655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10621009" y="3129942"/>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0628126" y="4153330"/>
              <a:ext cx="1006539" cy="8069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924168" y="2106558"/>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924168" y="3129946"/>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931285" y="415333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156448" y="2106557"/>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156448" y="3129945"/>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4163565" y="4153333"/>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7395846" y="2106558"/>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7395846" y="3129946"/>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7402963" y="415333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0628126" y="3129944"/>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10635243" y="4153332"/>
              <a:ext cx="1006539" cy="8069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605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0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34772054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8175" y="2293484"/>
            <a:ext cx="10393378" cy="2217913"/>
            <a:chOff x="1008175" y="2293484"/>
            <a:chExt cx="10393378" cy="2217913"/>
          </a:xfrm>
        </p:grpSpPr>
        <p:sp>
          <p:nvSpPr>
            <p:cNvPr id="4" name="Oval 3"/>
            <p:cNvSpPr/>
            <p:nvPr/>
          </p:nvSpPr>
          <p:spPr>
            <a:xfrm>
              <a:off x="1008175"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97050"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08175"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97050"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83408" y="229581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72283" y="2293484"/>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83408" y="3627029"/>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72283"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958641"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447516"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958641"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447516"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74152" y="2267778"/>
            <a:ext cx="10393378" cy="2217913"/>
            <a:chOff x="1008175" y="2293484"/>
            <a:chExt cx="10393378" cy="2217913"/>
          </a:xfrm>
        </p:grpSpPr>
        <p:sp>
          <p:nvSpPr>
            <p:cNvPr id="19" name="Oval 18"/>
            <p:cNvSpPr/>
            <p:nvPr/>
          </p:nvSpPr>
          <p:spPr>
            <a:xfrm>
              <a:off x="1008175"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97050"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08175"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497050"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83408" y="229581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472283" y="2293484"/>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83408" y="3627029"/>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472283"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958641"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447516"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958641"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447516"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961590" y="2223469"/>
            <a:ext cx="10393378" cy="2217913"/>
            <a:chOff x="1008175" y="2293484"/>
            <a:chExt cx="10393378" cy="2217913"/>
          </a:xfrm>
        </p:grpSpPr>
        <p:sp>
          <p:nvSpPr>
            <p:cNvPr id="32" name="Oval 31"/>
            <p:cNvSpPr/>
            <p:nvPr/>
          </p:nvSpPr>
          <p:spPr>
            <a:xfrm>
              <a:off x="1008175"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497050"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08175"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497050"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983408" y="229581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472283" y="2293484"/>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983408" y="3627029"/>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72283"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958641"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447516"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958641"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447516"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31038" y="5305198"/>
            <a:ext cx="4452252" cy="1333545"/>
            <a:chOff x="1008175" y="2293484"/>
            <a:chExt cx="10393378" cy="2217913"/>
          </a:xfrm>
        </p:grpSpPr>
        <p:sp>
          <p:nvSpPr>
            <p:cNvPr id="45" name="Oval 44"/>
            <p:cNvSpPr/>
            <p:nvPr/>
          </p:nvSpPr>
          <p:spPr>
            <a:xfrm>
              <a:off x="1008175"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497050"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008175"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497050"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983408" y="229581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472283" y="2293484"/>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983408" y="3627029"/>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472283"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958641"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0447516"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958641"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0447516"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36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278329676"/>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072055" y="1122943"/>
            <a:ext cx="10247586" cy="4213145"/>
            <a:chOff x="1760256" y="1532845"/>
            <a:chExt cx="9014706" cy="3663261"/>
          </a:xfrm>
        </p:grpSpPr>
        <p:sp>
          <p:nvSpPr>
            <p:cNvPr id="3" name="Oval 2"/>
            <p:cNvSpPr/>
            <p:nvPr/>
          </p:nvSpPr>
          <p:spPr>
            <a:xfrm>
              <a:off x="1760256" y="2880506"/>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296657" y="2880506"/>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60256" y="4251639"/>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60256" y="1532845"/>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78498" y="4251639"/>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78498" y="2880506"/>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78498" y="1532845"/>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707059" y="3900643"/>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791036" y="3900643"/>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90985" y="283716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81518" y="181603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674910" y="181603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A54C48FE-951F-42B6-AF13-7481D47A170A}"/>
              </a:ext>
            </a:extLst>
          </p:cNvPr>
          <p:cNvGrpSpPr/>
          <p:nvPr/>
        </p:nvGrpSpPr>
        <p:grpSpPr>
          <a:xfrm>
            <a:off x="1072055" y="1122943"/>
            <a:ext cx="10247586" cy="4213145"/>
            <a:chOff x="1760256" y="1532845"/>
            <a:chExt cx="9014706" cy="3663261"/>
          </a:xfrm>
        </p:grpSpPr>
        <p:sp>
          <p:nvSpPr>
            <p:cNvPr id="18" name="Oval 17">
              <a:extLst>
                <a:ext uri="{FF2B5EF4-FFF2-40B4-BE49-F238E27FC236}">
                  <a16:creationId xmlns:a16="http://schemas.microsoft.com/office/drawing/2014/main" id="{2D37918C-09CB-473A-B7D4-3D35D0C180B0}"/>
                </a:ext>
              </a:extLst>
            </p:cNvPr>
            <p:cNvSpPr/>
            <p:nvPr/>
          </p:nvSpPr>
          <p:spPr>
            <a:xfrm>
              <a:off x="1760256" y="2880506"/>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BB835B9-7856-46F0-88FF-123B7EF9F8B5}"/>
                </a:ext>
              </a:extLst>
            </p:cNvPr>
            <p:cNvSpPr/>
            <p:nvPr/>
          </p:nvSpPr>
          <p:spPr>
            <a:xfrm>
              <a:off x="3296657" y="2880506"/>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13F325C-2D2E-4901-AB01-AD03A2B81738}"/>
                </a:ext>
              </a:extLst>
            </p:cNvPr>
            <p:cNvSpPr/>
            <p:nvPr/>
          </p:nvSpPr>
          <p:spPr>
            <a:xfrm>
              <a:off x="1760256" y="4251639"/>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4497220-DA06-4AC8-A8A7-6134B6BDF70C}"/>
                </a:ext>
              </a:extLst>
            </p:cNvPr>
            <p:cNvSpPr/>
            <p:nvPr/>
          </p:nvSpPr>
          <p:spPr>
            <a:xfrm>
              <a:off x="1760256" y="1532845"/>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D1A8995-387B-45FF-A163-831C80AC65F0}"/>
                </a:ext>
              </a:extLst>
            </p:cNvPr>
            <p:cNvSpPr/>
            <p:nvPr/>
          </p:nvSpPr>
          <p:spPr>
            <a:xfrm>
              <a:off x="4878498" y="4251639"/>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4203613-747D-45E5-A768-38B9E01E1D2D}"/>
                </a:ext>
              </a:extLst>
            </p:cNvPr>
            <p:cNvSpPr/>
            <p:nvPr/>
          </p:nvSpPr>
          <p:spPr>
            <a:xfrm>
              <a:off x="4878498" y="2880506"/>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23F3279-FE47-4013-BF04-1DC668018B09}"/>
                </a:ext>
              </a:extLst>
            </p:cNvPr>
            <p:cNvSpPr/>
            <p:nvPr/>
          </p:nvSpPr>
          <p:spPr>
            <a:xfrm>
              <a:off x="4878498" y="1532845"/>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287E6C5-200A-4F53-81F5-F728A34FC32F}"/>
                </a:ext>
              </a:extLst>
            </p:cNvPr>
            <p:cNvSpPr/>
            <p:nvPr/>
          </p:nvSpPr>
          <p:spPr>
            <a:xfrm>
              <a:off x="7707059" y="3900643"/>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EEE9FE9-752F-4290-9394-43AF7F9885C9}"/>
                </a:ext>
              </a:extLst>
            </p:cNvPr>
            <p:cNvSpPr/>
            <p:nvPr/>
          </p:nvSpPr>
          <p:spPr>
            <a:xfrm>
              <a:off x="9791036" y="3900643"/>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521D9E9-4E27-4AA3-93B2-7B6B3EAC3FA7}"/>
                </a:ext>
              </a:extLst>
            </p:cNvPr>
            <p:cNvSpPr/>
            <p:nvPr/>
          </p:nvSpPr>
          <p:spPr>
            <a:xfrm>
              <a:off x="8690985" y="283716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A25F271-CD45-4B7F-92C5-240F68550629}"/>
                </a:ext>
              </a:extLst>
            </p:cNvPr>
            <p:cNvSpPr/>
            <p:nvPr/>
          </p:nvSpPr>
          <p:spPr>
            <a:xfrm>
              <a:off x="7581518" y="181603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E2B78DA-8CDA-4111-B65B-A262DF8FB727}"/>
                </a:ext>
              </a:extLst>
            </p:cNvPr>
            <p:cNvSpPr/>
            <p:nvPr/>
          </p:nvSpPr>
          <p:spPr>
            <a:xfrm>
              <a:off x="9674910" y="181603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16C6D9DA-867A-49ED-A876-6D6F1D178A2F}"/>
              </a:ext>
            </a:extLst>
          </p:cNvPr>
          <p:cNvGrpSpPr/>
          <p:nvPr/>
        </p:nvGrpSpPr>
        <p:grpSpPr>
          <a:xfrm>
            <a:off x="1072055" y="1122943"/>
            <a:ext cx="10247586" cy="4213145"/>
            <a:chOff x="1760256" y="1532845"/>
            <a:chExt cx="9014706" cy="3663261"/>
          </a:xfrm>
        </p:grpSpPr>
        <p:sp>
          <p:nvSpPr>
            <p:cNvPr id="31" name="Oval 30">
              <a:extLst>
                <a:ext uri="{FF2B5EF4-FFF2-40B4-BE49-F238E27FC236}">
                  <a16:creationId xmlns:a16="http://schemas.microsoft.com/office/drawing/2014/main" id="{76D95E8C-BAF6-4C59-ADE8-9B6588C83533}"/>
                </a:ext>
              </a:extLst>
            </p:cNvPr>
            <p:cNvSpPr/>
            <p:nvPr/>
          </p:nvSpPr>
          <p:spPr>
            <a:xfrm>
              <a:off x="1760256" y="2880506"/>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CFE605B-4B85-4B8F-902E-617A69A2D22F}"/>
                </a:ext>
              </a:extLst>
            </p:cNvPr>
            <p:cNvSpPr/>
            <p:nvPr/>
          </p:nvSpPr>
          <p:spPr>
            <a:xfrm>
              <a:off x="3296657" y="2880506"/>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9C5C873-F0F4-486D-9152-FED2639FA829}"/>
                </a:ext>
              </a:extLst>
            </p:cNvPr>
            <p:cNvSpPr/>
            <p:nvPr/>
          </p:nvSpPr>
          <p:spPr>
            <a:xfrm>
              <a:off x="1760256" y="4251639"/>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219E42-204D-4E67-B678-483BAE9952BF}"/>
                </a:ext>
              </a:extLst>
            </p:cNvPr>
            <p:cNvSpPr/>
            <p:nvPr/>
          </p:nvSpPr>
          <p:spPr>
            <a:xfrm>
              <a:off x="1760256" y="1532845"/>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1DFAB15-BDC5-4964-B024-E3E66BB772E6}"/>
                </a:ext>
              </a:extLst>
            </p:cNvPr>
            <p:cNvSpPr/>
            <p:nvPr/>
          </p:nvSpPr>
          <p:spPr>
            <a:xfrm>
              <a:off x="4878498" y="4251639"/>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6149AAB-B876-4E06-B424-5994D7FB2E93}"/>
                </a:ext>
              </a:extLst>
            </p:cNvPr>
            <p:cNvSpPr/>
            <p:nvPr/>
          </p:nvSpPr>
          <p:spPr>
            <a:xfrm>
              <a:off x="4878498" y="2880506"/>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2755341-38F6-4734-B2C9-CAE8EFD81272}"/>
                </a:ext>
              </a:extLst>
            </p:cNvPr>
            <p:cNvSpPr/>
            <p:nvPr/>
          </p:nvSpPr>
          <p:spPr>
            <a:xfrm>
              <a:off x="4878498" y="1532845"/>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242F651-2F8C-4B91-B310-0A2D212F4182}"/>
                </a:ext>
              </a:extLst>
            </p:cNvPr>
            <p:cNvSpPr/>
            <p:nvPr/>
          </p:nvSpPr>
          <p:spPr>
            <a:xfrm>
              <a:off x="7707059" y="3900643"/>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8B6AAD5-FD53-4B02-A127-FE5284E3BEBD}"/>
                </a:ext>
              </a:extLst>
            </p:cNvPr>
            <p:cNvSpPr/>
            <p:nvPr/>
          </p:nvSpPr>
          <p:spPr>
            <a:xfrm>
              <a:off x="9791036" y="3900643"/>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EE02B3D-405B-45A3-9A09-9A1C45E91FD3}"/>
                </a:ext>
              </a:extLst>
            </p:cNvPr>
            <p:cNvSpPr/>
            <p:nvPr/>
          </p:nvSpPr>
          <p:spPr>
            <a:xfrm>
              <a:off x="8690985" y="283716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79A3348-2A0E-428E-81F1-FB4A7CCF7422}"/>
                </a:ext>
              </a:extLst>
            </p:cNvPr>
            <p:cNvSpPr/>
            <p:nvPr/>
          </p:nvSpPr>
          <p:spPr>
            <a:xfrm>
              <a:off x="7581518" y="181603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B7B491D-D1B8-49C1-9E91-8B821AD73252}"/>
                </a:ext>
              </a:extLst>
            </p:cNvPr>
            <p:cNvSpPr/>
            <p:nvPr/>
          </p:nvSpPr>
          <p:spPr>
            <a:xfrm>
              <a:off x="9674910" y="181603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17756498-639D-45CF-96B4-5D6872404E1A}"/>
              </a:ext>
            </a:extLst>
          </p:cNvPr>
          <p:cNvGrpSpPr/>
          <p:nvPr/>
        </p:nvGrpSpPr>
        <p:grpSpPr>
          <a:xfrm>
            <a:off x="482600" y="5055293"/>
            <a:ext cx="3467909" cy="1543013"/>
            <a:chOff x="1760256" y="1532845"/>
            <a:chExt cx="9014706" cy="3663261"/>
          </a:xfrm>
        </p:grpSpPr>
        <p:sp>
          <p:nvSpPr>
            <p:cNvPr id="44" name="Oval 43">
              <a:extLst>
                <a:ext uri="{FF2B5EF4-FFF2-40B4-BE49-F238E27FC236}">
                  <a16:creationId xmlns:a16="http://schemas.microsoft.com/office/drawing/2014/main" id="{DC4171CC-B669-469E-BFD9-0B794AB55DD1}"/>
                </a:ext>
              </a:extLst>
            </p:cNvPr>
            <p:cNvSpPr/>
            <p:nvPr/>
          </p:nvSpPr>
          <p:spPr>
            <a:xfrm>
              <a:off x="1760256" y="2880506"/>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9BF3273-4ADA-4634-B371-C66056ED68FF}"/>
                </a:ext>
              </a:extLst>
            </p:cNvPr>
            <p:cNvSpPr/>
            <p:nvPr/>
          </p:nvSpPr>
          <p:spPr>
            <a:xfrm>
              <a:off x="3296657" y="2880506"/>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1752A31-9DB5-45E1-8A9E-E29F446073E1}"/>
                </a:ext>
              </a:extLst>
            </p:cNvPr>
            <p:cNvSpPr/>
            <p:nvPr/>
          </p:nvSpPr>
          <p:spPr>
            <a:xfrm>
              <a:off x="1760256" y="4251639"/>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7F3C855-9C58-402B-B787-4880E9D482A8}"/>
                </a:ext>
              </a:extLst>
            </p:cNvPr>
            <p:cNvSpPr/>
            <p:nvPr/>
          </p:nvSpPr>
          <p:spPr>
            <a:xfrm>
              <a:off x="1760256" y="1532845"/>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80B778C-CDF2-4830-B038-D2130C67F9A4}"/>
                </a:ext>
              </a:extLst>
            </p:cNvPr>
            <p:cNvSpPr/>
            <p:nvPr/>
          </p:nvSpPr>
          <p:spPr>
            <a:xfrm>
              <a:off x="4878498" y="4251639"/>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8E6ACC4-B801-4AD7-80A6-36CB969D7CA2}"/>
                </a:ext>
              </a:extLst>
            </p:cNvPr>
            <p:cNvSpPr/>
            <p:nvPr/>
          </p:nvSpPr>
          <p:spPr>
            <a:xfrm>
              <a:off x="4878498" y="2880506"/>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4D1E60B-131D-4474-82C9-FDB3ADCBBF33}"/>
                </a:ext>
              </a:extLst>
            </p:cNvPr>
            <p:cNvSpPr/>
            <p:nvPr/>
          </p:nvSpPr>
          <p:spPr>
            <a:xfrm>
              <a:off x="4878498" y="1532845"/>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DC278DC-153A-42F7-8208-EFC34F02E703}"/>
                </a:ext>
              </a:extLst>
            </p:cNvPr>
            <p:cNvSpPr/>
            <p:nvPr/>
          </p:nvSpPr>
          <p:spPr>
            <a:xfrm>
              <a:off x="7707059" y="3900643"/>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D1EF367-356B-43E3-BCB6-BB9AAA3BB9C8}"/>
                </a:ext>
              </a:extLst>
            </p:cNvPr>
            <p:cNvSpPr/>
            <p:nvPr/>
          </p:nvSpPr>
          <p:spPr>
            <a:xfrm>
              <a:off x="9791036" y="3900643"/>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8A9B638A-9F08-45B3-A6FA-77DF720EB617}"/>
                </a:ext>
              </a:extLst>
            </p:cNvPr>
            <p:cNvSpPr/>
            <p:nvPr/>
          </p:nvSpPr>
          <p:spPr>
            <a:xfrm>
              <a:off x="8690985" y="283716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56AAC68-394B-4EB5-BB48-9FD963F696D6}"/>
                </a:ext>
              </a:extLst>
            </p:cNvPr>
            <p:cNvSpPr/>
            <p:nvPr/>
          </p:nvSpPr>
          <p:spPr>
            <a:xfrm>
              <a:off x="7581518" y="181603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12F76BD-EE7A-4052-B067-9A91AF4626DE}"/>
                </a:ext>
              </a:extLst>
            </p:cNvPr>
            <p:cNvSpPr/>
            <p:nvPr/>
          </p:nvSpPr>
          <p:spPr>
            <a:xfrm>
              <a:off x="9674910" y="181603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996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44736" y="1378855"/>
            <a:ext cx="7699829" cy="4004027"/>
            <a:chOff x="2344736" y="1378855"/>
            <a:chExt cx="7699829" cy="4004027"/>
          </a:xfrm>
        </p:grpSpPr>
        <p:sp>
          <p:nvSpPr>
            <p:cNvPr id="3" name="Oval 2"/>
            <p:cNvSpPr/>
            <p:nvPr/>
          </p:nvSpPr>
          <p:spPr>
            <a:xfrm>
              <a:off x="5450793" y="1378855"/>
              <a:ext cx="1204686" cy="11611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839879" y="4221739"/>
              <a:ext cx="1204686" cy="11611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44736" y="4221739"/>
              <a:ext cx="1204686" cy="11611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344736" y="1378855"/>
            <a:ext cx="7699829" cy="4004027"/>
            <a:chOff x="2344736" y="1378855"/>
            <a:chExt cx="7699829" cy="4004027"/>
          </a:xfrm>
        </p:grpSpPr>
        <p:sp>
          <p:nvSpPr>
            <p:cNvPr id="14" name="Oval 13"/>
            <p:cNvSpPr/>
            <p:nvPr/>
          </p:nvSpPr>
          <p:spPr>
            <a:xfrm>
              <a:off x="5450793" y="1378855"/>
              <a:ext cx="1204686" cy="11611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839879" y="4221739"/>
              <a:ext cx="1204686" cy="11611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344736" y="4221739"/>
              <a:ext cx="1204686" cy="11611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355621" y="1378855"/>
            <a:ext cx="7699829" cy="4004027"/>
            <a:chOff x="2344736" y="1378855"/>
            <a:chExt cx="7699829" cy="4004027"/>
          </a:xfrm>
        </p:grpSpPr>
        <p:sp>
          <p:nvSpPr>
            <p:cNvPr id="18" name="Oval 17"/>
            <p:cNvSpPr/>
            <p:nvPr/>
          </p:nvSpPr>
          <p:spPr>
            <a:xfrm>
              <a:off x="5450793" y="1378855"/>
              <a:ext cx="1204686" cy="11611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839879" y="4221739"/>
              <a:ext cx="1204686" cy="11611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344736" y="4221739"/>
              <a:ext cx="1204686" cy="11611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59906" y="4477656"/>
            <a:ext cx="3991429" cy="2082802"/>
            <a:chOff x="2344736" y="1378855"/>
            <a:chExt cx="7699829" cy="4004027"/>
          </a:xfrm>
        </p:grpSpPr>
        <p:sp>
          <p:nvSpPr>
            <p:cNvPr id="22" name="Oval 21"/>
            <p:cNvSpPr/>
            <p:nvPr/>
          </p:nvSpPr>
          <p:spPr>
            <a:xfrm>
              <a:off x="5450793" y="1378855"/>
              <a:ext cx="1204686" cy="11611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839879" y="4221739"/>
              <a:ext cx="1204686" cy="11611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44736" y="4221739"/>
              <a:ext cx="1204686" cy="11611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86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04876977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008993" y="795864"/>
            <a:ext cx="10405241" cy="5186855"/>
            <a:chOff x="1522463" y="1188986"/>
            <a:chExt cx="9352623" cy="4055418"/>
          </a:xfrm>
        </p:grpSpPr>
        <p:sp>
          <p:nvSpPr>
            <p:cNvPr id="3" name="Oval 2"/>
            <p:cNvSpPr/>
            <p:nvPr/>
          </p:nvSpPr>
          <p:spPr>
            <a:xfrm rot="5400000">
              <a:off x="8586604" y="1185340"/>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5400000">
              <a:off x="8586604" y="272174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400000">
              <a:off x="7215471" y="1185340"/>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5400000">
              <a:off x="9934265" y="1185340"/>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5400000">
              <a:off x="7215471" y="430358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5400000">
              <a:off x="8586604" y="430358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5400000">
              <a:off x="9934265" y="430358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648004" y="402071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731981" y="402071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631930" y="295724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522463" y="193610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5855" y="193610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CF8413F-4F53-4A37-8EEE-AD9FDBC79E76}"/>
              </a:ext>
            </a:extLst>
          </p:cNvPr>
          <p:cNvGrpSpPr/>
          <p:nvPr/>
        </p:nvGrpSpPr>
        <p:grpSpPr>
          <a:xfrm>
            <a:off x="1008994" y="766805"/>
            <a:ext cx="10405241" cy="5186855"/>
            <a:chOff x="1522463" y="1188986"/>
            <a:chExt cx="9352623" cy="4055418"/>
          </a:xfrm>
        </p:grpSpPr>
        <p:sp>
          <p:nvSpPr>
            <p:cNvPr id="18" name="Oval 17">
              <a:extLst>
                <a:ext uri="{FF2B5EF4-FFF2-40B4-BE49-F238E27FC236}">
                  <a16:creationId xmlns:a16="http://schemas.microsoft.com/office/drawing/2014/main" id="{3B772125-8DCE-49B7-ABDE-2DF7CE2FCAF4}"/>
                </a:ext>
              </a:extLst>
            </p:cNvPr>
            <p:cNvSpPr/>
            <p:nvPr/>
          </p:nvSpPr>
          <p:spPr>
            <a:xfrm rot="5400000">
              <a:off x="8586604" y="1185340"/>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C63765-D9C0-453F-B2AC-D76A76466E13}"/>
                </a:ext>
              </a:extLst>
            </p:cNvPr>
            <p:cNvSpPr/>
            <p:nvPr/>
          </p:nvSpPr>
          <p:spPr>
            <a:xfrm rot="5400000">
              <a:off x="8586604" y="272174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AC541C-B77C-4688-9AEE-1F7A96749FDD}"/>
                </a:ext>
              </a:extLst>
            </p:cNvPr>
            <p:cNvSpPr/>
            <p:nvPr/>
          </p:nvSpPr>
          <p:spPr>
            <a:xfrm rot="5400000">
              <a:off x="7215471" y="1185340"/>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98AC4AC-5A48-4666-AD8A-8EB37C2A405E}"/>
                </a:ext>
              </a:extLst>
            </p:cNvPr>
            <p:cNvSpPr/>
            <p:nvPr/>
          </p:nvSpPr>
          <p:spPr>
            <a:xfrm rot="5400000">
              <a:off x="9934265" y="1185340"/>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6777AEC-5D0A-4F94-A740-1DF6BC9F6716}"/>
                </a:ext>
              </a:extLst>
            </p:cNvPr>
            <p:cNvSpPr/>
            <p:nvPr/>
          </p:nvSpPr>
          <p:spPr>
            <a:xfrm rot="5400000">
              <a:off x="7215471" y="430358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FB1E72D-6B1E-449B-98A3-1901074DBD0B}"/>
                </a:ext>
              </a:extLst>
            </p:cNvPr>
            <p:cNvSpPr/>
            <p:nvPr/>
          </p:nvSpPr>
          <p:spPr>
            <a:xfrm rot="5400000">
              <a:off x="8586604" y="430358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FFE3A45-5652-4B12-A79D-60AE80271BF3}"/>
                </a:ext>
              </a:extLst>
            </p:cNvPr>
            <p:cNvSpPr/>
            <p:nvPr/>
          </p:nvSpPr>
          <p:spPr>
            <a:xfrm rot="5400000">
              <a:off x="9934265" y="430358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57AFAF7-A765-4954-94AB-7DB5D39B521D}"/>
                </a:ext>
              </a:extLst>
            </p:cNvPr>
            <p:cNvSpPr/>
            <p:nvPr/>
          </p:nvSpPr>
          <p:spPr>
            <a:xfrm>
              <a:off x="1648004" y="402071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E781E7E-E11A-4BB7-930A-5654D61CF737}"/>
                </a:ext>
              </a:extLst>
            </p:cNvPr>
            <p:cNvSpPr/>
            <p:nvPr/>
          </p:nvSpPr>
          <p:spPr>
            <a:xfrm>
              <a:off x="3731981" y="402071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866F31F-8D76-428A-B6FA-5CF070282670}"/>
                </a:ext>
              </a:extLst>
            </p:cNvPr>
            <p:cNvSpPr/>
            <p:nvPr/>
          </p:nvSpPr>
          <p:spPr>
            <a:xfrm>
              <a:off x="2631930" y="295724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66F89EE-535E-460C-8A2D-542839678805}"/>
                </a:ext>
              </a:extLst>
            </p:cNvPr>
            <p:cNvSpPr/>
            <p:nvPr/>
          </p:nvSpPr>
          <p:spPr>
            <a:xfrm>
              <a:off x="1522463" y="193610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2EECFEE-FA5B-4647-B058-799C45D63C7C}"/>
                </a:ext>
              </a:extLst>
            </p:cNvPr>
            <p:cNvSpPr/>
            <p:nvPr/>
          </p:nvSpPr>
          <p:spPr>
            <a:xfrm>
              <a:off x="3615855" y="193610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757E275C-DA1C-4B1E-987D-4803DC4587D1}"/>
              </a:ext>
            </a:extLst>
          </p:cNvPr>
          <p:cNvGrpSpPr/>
          <p:nvPr/>
        </p:nvGrpSpPr>
        <p:grpSpPr>
          <a:xfrm>
            <a:off x="1008994" y="766804"/>
            <a:ext cx="10405241" cy="5186855"/>
            <a:chOff x="1522463" y="1188986"/>
            <a:chExt cx="9352623" cy="4055418"/>
          </a:xfrm>
        </p:grpSpPr>
        <p:sp>
          <p:nvSpPr>
            <p:cNvPr id="31" name="Oval 30">
              <a:extLst>
                <a:ext uri="{FF2B5EF4-FFF2-40B4-BE49-F238E27FC236}">
                  <a16:creationId xmlns:a16="http://schemas.microsoft.com/office/drawing/2014/main" id="{359E119F-9218-494E-A885-487D7CAD6CC2}"/>
                </a:ext>
              </a:extLst>
            </p:cNvPr>
            <p:cNvSpPr/>
            <p:nvPr/>
          </p:nvSpPr>
          <p:spPr>
            <a:xfrm rot="5400000">
              <a:off x="8586604" y="1185340"/>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CF658C2-C26E-42C8-AE78-DDF649CCC447}"/>
                </a:ext>
              </a:extLst>
            </p:cNvPr>
            <p:cNvSpPr/>
            <p:nvPr/>
          </p:nvSpPr>
          <p:spPr>
            <a:xfrm rot="5400000">
              <a:off x="8586604" y="272174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BBE225A-E020-4EC7-BE46-65206F4C7AD2}"/>
                </a:ext>
              </a:extLst>
            </p:cNvPr>
            <p:cNvSpPr/>
            <p:nvPr/>
          </p:nvSpPr>
          <p:spPr>
            <a:xfrm rot="5400000">
              <a:off x="7215471" y="1185340"/>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2DEB222-A152-45CD-B6A8-C5C81E487DBA}"/>
                </a:ext>
              </a:extLst>
            </p:cNvPr>
            <p:cNvSpPr/>
            <p:nvPr/>
          </p:nvSpPr>
          <p:spPr>
            <a:xfrm rot="5400000">
              <a:off x="9934265" y="1185340"/>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A4933DD-7E96-443D-8888-AC0A8671B2F8}"/>
                </a:ext>
              </a:extLst>
            </p:cNvPr>
            <p:cNvSpPr/>
            <p:nvPr/>
          </p:nvSpPr>
          <p:spPr>
            <a:xfrm rot="5400000">
              <a:off x="7215471" y="430358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9209492-A5B1-41F1-8531-98D48838FBFB}"/>
                </a:ext>
              </a:extLst>
            </p:cNvPr>
            <p:cNvSpPr/>
            <p:nvPr/>
          </p:nvSpPr>
          <p:spPr>
            <a:xfrm rot="5400000">
              <a:off x="8586604" y="430358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DBE6FBE-D52E-45D4-8B47-9FF66B546359}"/>
                </a:ext>
              </a:extLst>
            </p:cNvPr>
            <p:cNvSpPr/>
            <p:nvPr/>
          </p:nvSpPr>
          <p:spPr>
            <a:xfrm rot="5400000">
              <a:off x="9934265" y="430358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EC0ECCD-4C0F-478E-8E3F-A895E07C5259}"/>
                </a:ext>
              </a:extLst>
            </p:cNvPr>
            <p:cNvSpPr/>
            <p:nvPr/>
          </p:nvSpPr>
          <p:spPr>
            <a:xfrm>
              <a:off x="1648004" y="402071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1AE841B-ED4E-4C3B-A058-942DB1AD5845}"/>
                </a:ext>
              </a:extLst>
            </p:cNvPr>
            <p:cNvSpPr/>
            <p:nvPr/>
          </p:nvSpPr>
          <p:spPr>
            <a:xfrm>
              <a:off x="3731981" y="402071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0DCC06A-4492-4C25-8072-F5DA7716D9BC}"/>
                </a:ext>
              </a:extLst>
            </p:cNvPr>
            <p:cNvSpPr/>
            <p:nvPr/>
          </p:nvSpPr>
          <p:spPr>
            <a:xfrm>
              <a:off x="2631930" y="295724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D2FBD49-B716-4086-9172-5E56DA9704C4}"/>
                </a:ext>
              </a:extLst>
            </p:cNvPr>
            <p:cNvSpPr/>
            <p:nvPr/>
          </p:nvSpPr>
          <p:spPr>
            <a:xfrm>
              <a:off x="1522463" y="193610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777FDF0-0743-4FE8-A67A-1D9F1128FED4}"/>
                </a:ext>
              </a:extLst>
            </p:cNvPr>
            <p:cNvSpPr/>
            <p:nvPr/>
          </p:nvSpPr>
          <p:spPr>
            <a:xfrm>
              <a:off x="3615855" y="193610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E5C6EDB1-559E-49AB-8B9D-D5948255BE68}"/>
              </a:ext>
            </a:extLst>
          </p:cNvPr>
          <p:cNvGrpSpPr/>
          <p:nvPr/>
        </p:nvGrpSpPr>
        <p:grpSpPr>
          <a:xfrm>
            <a:off x="385314" y="4963970"/>
            <a:ext cx="3177188" cy="1519363"/>
            <a:chOff x="1522463" y="1188986"/>
            <a:chExt cx="9352623" cy="4055418"/>
          </a:xfrm>
        </p:grpSpPr>
        <p:sp>
          <p:nvSpPr>
            <p:cNvPr id="44" name="Oval 43">
              <a:extLst>
                <a:ext uri="{FF2B5EF4-FFF2-40B4-BE49-F238E27FC236}">
                  <a16:creationId xmlns:a16="http://schemas.microsoft.com/office/drawing/2014/main" id="{2C378DCA-E03B-4DA4-B835-08293FA0C7E1}"/>
                </a:ext>
              </a:extLst>
            </p:cNvPr>
            <p:cNvSpPr/>
            <p:nvPr/>
          </p:nvSpPr>
          <p:spPr>
            <a:xfrm rot="5400000">
              <a:off x="8586604" y="1185340"/>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993EEE8-4DAD-449C-9BCE-B54C739C5368}"/>
                </a:ext>
              </a:extLst>
            </p:cNvPr>
            <p:cNvSpPr/>
            <p:nvPr/>
          </p:nvSpPr>
          <p:spPr>
            <a:xfrm rot="5400000">
              <a:off x="8586604" y="272174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5154E9A-CA45-49F5-9E28-7587AD819E5C}"/>
                </a:ext>
              </a:extLst>
            </p:cNvPr>
            <p:cNvSpPr/>
            <p:nvPr/>
          </p:nvSpPr>
          <p:spPr>
            <a:xfrm rot="5400000">
              <a:off x="7215471" y="1185340"/>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A0D3359-4AFD-4D3D-A7A5-CD62C2808360}"/>
                </a:ext>
              </a:extLst>
            </p:cNvPr>
            <p:cNvSpPr/>
            <p:nvPr/>
          </p:nvSpPr>
          <p:spPr>
            <a:xfrm rot="5400000">
              <a:off x="9934265" y="1185340"/>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99F7D09-5B6E-410E-8AA0-D6F9AF311625}"/>
                </a:ext>
              </a:extLst>
            </p:cNvPr>
            <p:cNvSpPr/>
            <p:nvPr/>
          </p:nvSpPr>
          <p:spPr>
            <a:xfrm rot="5400000">
              <a:off x="7215471" y="430358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C39E819-F374-4D43-8142-C32A07B0E159}"/>
                </a:ext>
              </a:extLst>
            </p:cNvPr>
            <p:cNvSpPr/>
            <p:nvPr/>
          </p:nvSpPr>
          <p:spPr>
            <a:xfrm rot="5400000">
              <a:off x="8586604" y="430358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A98067E-23ED-43E9-BB16-AED2B3B0B6E8}"/>
                </a:ext>
              </a:extLst>
            </p:cNvPr>
            <p:cNvSpPr/>
            <p:nvPr/>
          </p:nvSpPr>
          <p:spPr>
            <a:xfrm rot="5400000">
              <a:off x="9934265" y="4303582"/>
              <a:ext cx="937176" cy="9444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FAB84C1-1D60-47F7-B62A-14CB28640882}"/>
                </a:ext>
              </a:extLst>
            </p:cNvPr>
            <p:cNvSpPr/>
            <p:nvPr/>
          </p:nvSpPr>
          <p:spPr>
            <a:xfrm>
              <a:off x="1648004" y="402071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15D4066-4E20-4D4A-BA27-0B97B8D9FBA3}"/>
                </a:ext>
              </a:extLst>
            </p:cNvPr>
            <p:cNvSpPr/>
            <p:nvPr/>
          </p:nvSpPr>
          <p:spPr>
            <a:xfrm>
              <a:off x="3731981" y="4020716"/>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C212C5D-84E5-4B89-A385-B9AE3F6EB1B7}"/>
                </a:ext>
              </a:extLst>
            </p:cNvPr>
            <p:cNvSpPr/>
            <p:nvPr/>
          </p:nvSpPr>
          <p:spPr>
            <a:xfrm>
              <a:off x="2631930" y="295724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129E0CD-1438-473F-A267-E435F16733C3}"/>
                </a:ext>
              </a:extLst>
            </p:cNvPr>
            <p:cNvSpPr/>
            <p:nvPr/>
          </p:nvSpPr>
          <p:spPr>
            <a:xfrm>
              <a:off x="1522463" y="193610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D272EE6B-9437-43A2-83B1-BE5AB733917F}"/>
                </a:ext>
              </a:extLst>
            </p:cNvPr>
            <p:cNvSpPr/>
            <p:nvPr/>
          </p:nvSpPr>
          <p:spPr>
            <a:xfrm>
              <a:off x="3615855" y="193610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87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47800713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329018" y="1644650"/>
            <a:ext cx="9465982" cy="2901950"/>
            <a:chOff x="871818" y="1530350"/>
            <a:chExt cx="9465982" cy="2901950"/>
          </a:xfrm>
        </p:grpSpPr>
        <p:grpSp>
          <p:nvGrpSpPr>
            <p:cNvPr id="2" name="Group 1"/>
            <p:cNvGrpSpPr/>
            <p:nvPr/>
          </p:nvGrpSpPr>
          <p:grpSpPr>
            <a:xfrm>
              <a:off x="7484641" y="1530350"/>
              <a:ext cx="2853159" cy="2901950"/>
              <a:chOff x="7967241" y="717550"/>
              <a:chExt cx="3018259" cy="3371292"/>
            </a:xfrm>
          </p:grpSpPr>
          <p:sp>
            <p:nvSpPr>
              <p:cNvPr id="3" name="Oval 12"/>
              <p:cNvSpPr>
                <a:spLocks noChangeArrowheads="1"/>
              </p:cNvSpPr>
              <p:nvPr/>
            </p:nvSpPr>
            <p:spPr bwMode="auto">
              <a:xfrm>
                <a:off x="7967241" y="717550"/>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4" name="Oval 14"/>
              <p:cNvSpPr>
                <a:spLocks noChangeArrowheads="1"/>
              </p:cNvSpPr>
              <p:nvPr/>
            </p:nvSpPr>
            <p:spPr bwMode="auto">
              <a:xfrm>
                <a:off x="7967241" y="2971649"/>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5" name="Oval 24"/>
              <p:cNvSpPr>
                <a:spLocks noChangeArrowheads="1"/>
              </p:cNvSpPr>
              <p:nvPr/>
            </p:nvSpPr>
            <p:spPr bwMode="auto">
              <a:xfrm>
                <a:off x="9053814" y="1844599"/>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6" name="Oval 28"/>
              <p:cNvSpPr>
                <a:spLocks noChangeArrowheads="1"/>
              </p:cNvSpPr>
              <p:nvPr/>
            </p:nvSpPr>
            <p:spPr bwMode="auto">
              <a:xfrm>
                <a:off x="10019657" y="717550"/>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7" name="Oval 29"/>
              <p:cNvSpPr>
                <a:spLocks noChangeArrowheads="1"/>
              </p:cNvSpPr>
              <p:nvPr/>
            </p:nvSpPr>
            <p:spPr bwMode="auto">
              <a:xfrm>
                <a:off x="10019657" y="3028090"/>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grpSp>
        <p:grpSp>
          <p:nvGrpSpPr>
            <p:cNvPr id="8" name="Group 7"/>
            <p:cNvGrpSpPr/>
            <p:nvPr/>
          </p:nvGrpSpPr>
          <p:grpSpPr>
            <a:xfrm rot="16200000">
              <a:off x="1930400" y="666550"/>
              <a:ext cx="2463800" cy="4580964"/>
              <a:chOff x="2033270" y="212725"/>
              <a:chExt cx="3065780" cy="6340474"/>
            </a:xfrm>
          </p:grpSpPr>
          <p:sp>
            <p:nvSpPr>
              <p:cNvPr id="9" name="Oval 8"/>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033270" y="1873250"/>
                <a:ext cx="3065780" cy="4679949"/>
                <a:chOff x="2033270" y="1873250"/>
                <a:chExt cx="3065780" cy="4679949"/>
              </a:xfrm>
            </p:grpSpPr>
            <p:sp>
              <p:nvSpPr>
                <p:cNvPr id="12" name="Oval 11"/>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1329017" y="1644650"/>
            <a:ext cx="9465982" cy="2901950"/>
            <a:chOff x="871818" y="1530350"/>
            <a:chExt cx="9465982" cy="2901950"/>
          </a:xfrm>
        </p:grpSpPr>
        <p:grpSp>
          <p:nvGrpSpPr>
            <p:cNvPr id="19" name="Group 18"/>
            <p:cNvGrpSpPr/>
            <p:nvPr/>
          </p:nvGrpSpPr>
          <p:grpSpPr>
            <a:xfrm>
              <a:off x="7484641" y="1530350"/>
              <a:ext cx="2853159" cy="2901950"/>
              <a:chOff x="7967241" y="717550"/>
              <a:chExt cx="3018259" cy="3371292"/>
            </a:xfrm>
          </p:grpSpPr>
          <p:sp>
            <p:nvSpPr>
              <p:cNvPr id="29" name="Oval 12"/>
              <p:cNvSpPr>
                <a:spLocks noChangeArrowheads="1"/>
              </p:cNvSpPr>
              <p:nvPr/>
            </p:nvSpPr>
            <p:spPr bwMode="auto">
              <a:xfrm>
                <a:off x="7967241" y="717550"/>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30" name="Oval 14"/>
              <p:cNvSpPr>
                <a:spLocks noChangeArrowheads="1"/>
              </p:cNvSpPr>
              <p:nvPr/>
            </p:nvSpPr>
            <p:spPr bwMode="auto">
              <a:xfrm>
                <a:off x="7967241" y="2971649"/>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31" name="Oval 24"/>
              <p:cNvSpPr>
                <a:spLocks noChangeArrowheads="1"/>
              </p:cNvSpPr>
              <p:nvPr/>
            </p:nvSpPr>
            <p:spPr bwMode="auto">
              <a:xfrm>
                <a:off x="9053814" y="1844599"/>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32" name="Oval 28"/>
              <p:cNvSpPr>
                <a:spLocks noChangeArrowheads="1"/>
              </p:cNvSpPr>
              <p:nvPr/>
            </p:nvSpPr>
            <p:spPr bwMode="auto">
              <a:xfrm>
                <a:off x="10019657" y="717550"/>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33" name="Oval 29"/>
              <p:cNvSpPr>
                <a:spLocks noChangeArrowheads="1"/>
              </p:cNvSpPr>
              <p:nvPr/>
            </p:nvSpPr>
            <p:spPr bwMode="auto">
              <a:xfrm>
                <a:off x="10019657" y="3028090"/>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grpSp>
        <p:grpSp>
          <p:nvGrpSpPr>
            <p:cNvPr id="20" name="Group 19"/>
            <p:cNvGrpSpPr/>
            <p:nvPr/>
          </p:nvGrpSpPr>
          <p:grpSpPr>
            <a:xfrm rot="16200000">
              <a:off x="1930400" y="666550"/>
              <a:ext cx="2463800" cy="4580964"/>
              <a:chOff x="2033270" y="212725"/>
              <a:chExt cx="3065780" cy="6340474"/>
            </a:xfrm>
          </p:grpSpPr>
          <p:sp>
            <p:nvSpPr>
              <p:cNvPr id="21" name="Oval 20"/>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2033270" y="1873250"/>
                <a:ext cx="3065780" cy="4679949"/>
                <a:chOff x="2033270" y="1873250"/>
                <a:chExt cx="3065780" cy="4679949"/>
              </a:xfrm>
            </p:grpSpPr>
            <p:sp>
              <p:nvSpPr>
                <p:cNvPr id="24" name="Oval 23"/>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1342320" y="1596067"/>
            <a:ext cx="9465982" cy="2901950"/>
            <a:chOff x="871818" y="1530350"/>
            <a:chExt cx="9465982" cy="2901950"/>
          </a:xfrm>
        </p:grpSpPr>
        <p:grpSp>
          <p:nvGrpSpPr>
            <p:cNvPr id="35" name="Group 34"/>
            <p:cNvGrpSpPr/>
            <p:nvPr/>
          </p:nvGrpSpPr>
          <p:grpSpPr>
            <a:xfrm>
              <a:off x="7484641" y="1530350"/>
              <a:ext cx="2853159" cy="2901950"/>
              <a:chOff x="7967241" y="717550"/>
              <a:chExt cx="3018259" cy="3371292"/>
            </a:xfrm>
          </p:grpSpPr>
          <p:sp>
            <p:nvSpPr>
              <p:cNvPr id="45" name="Oval 12"/>
              <p:cNvSpPr>
                <a:spLocks noChangeArrowheads="1"/>
              </p:cNvSpPr>
              <p:nvPr/>
            </p:nvSpPr>
            <p:spPr bwMode="auto">
              <a:xfrm>
                <a:off x="7967241" y="717550"/>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46" name="Oval 14"/>
              <p:cNvSpPr>
                <a:spLocks noChangeArrowheads="1"/>
              </p:cNvSpPr>
              <p:nvPr/>
            </p:nvSpPr>
            <p:spPr bwMode="auto">
              <a:xfrm>
                <a:off x="7967241" y="2971649"/>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47" name="Oval 24"/>
              <p:cNvSpPr>
                <a:spLocks noChangeArrowheads="1"/>
              </p:cNvSpPr>
              <p:nvPr/>
            </p:nvSpPr>
            <p:spPr bwMode="auto">
              <a:xfrm>
                <a:off x="9053814" y="1844599"/>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48" name="Oval 28"/>
              <p:cNvSpPr>
                <a:spLocks noChangeArrowheads="1"/>
              </p:cNvSpPr>
              <p:nvPr/>
            </p:nvSpPr>
            <p:spPr bwMode="auto">
              <a:xfrm>
                <a:off x="10019657" y="717550"/>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49" name="Oval 29"/>
              <p:cNvSpPr>
                <a:spLocks noChangeArrowheads="1"/>
              </p:cNvSpPr>
              <p:nvPr/>
            </p:nvSpPr>
            <p:spPr bwMode="auto">
              <a:xfrm>
                <a:off x="10019657" y="3028090"/>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grpSp>
        <p:grpSp>
          <p:nvGrpSpPr>
            <p:cNvPr id="36" name="Group 35"/>
            <p:cNvGrpSpPr/>
            <p:nvPr/>
          </p:nvGrpSpPr>
          <p:grpSpPr>
            <a:xfrm rot="16200000">
              <a:off x="1930400" y="666550"/>
              <a:ext cx="2463800" cy="4580964"/>
              <a:chOff x="2033270" y="212725"/>
              <a:chExt cx="3065780" cy="6340474"/>
            </a:xfrm>
          </p:grpSpPr>
          <p:sp>
            <p:nvSpPr>
              <p:cNvPr id="37" name="Oval 36"/>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2033270" y="1873250"/>
                <a:ext cx="3065780" cy="4679949"/>
                <a:chOff x="2033270" y="1873250"/>
                <a:chExt cx="3065780" cy="4679949"/>
              </a:xfrm>
            </p:grpSpPr>
            <p:sp>
              <p:nvSpPr>
                <p:cNvPr id="40" name="Oval 39"/>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9"/>
          <p:cNvGrpSpPr/>
          <p:nvPr/>
        </p:nvGrpSpPr>
        <p:grpSpPr>
          <a:xfrm>
            <a:off x="444124" y="5196816"/>
            <a:ext cx="3705854" cy="1203984"/>
            <a:chOff x="871818" y="1530350"/>
            <a:chExt cx="9465982" cy="2901950"/>
          </a:xfrm>
        </p:grpSpPr>
        <p:grpSp>
          <p:nvGrpSpPr>
            <p:cNvPr id="51" name="Group 50"/>
            <p:cNvGrpSpPr/>
            <p:nvPr/>
          </p:nvGrpSpPr>
          <p:grpSpPr>
            <a:xfrm>
              <a:off x="7484641" y="1530350"/>
              <a:ext cx="2853159" cy="2901950"/>
              <a:chOff x="7967241" y="717550"/>
              <a:chExt cx="3018259" cy="3371292"/>
            </a:xfrm>
          </p:grpSpPr>
          <p:sp>
            <p:nvSpPr>
              <p:cNvPr id="61" name="Oval 12"/>
              <p:cNvSpPr>
                <a:spLocks noChangeArrowheads="1"/>
              </p:cNvSpPr>
              <p:nvPr/>
            </p:nvSpPr>
            <p:spPr bwMode="auto">
              <a:xfrm>
                <a:off x="7967241" y="717550"/>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62" name="Oval 14"/>
              <p:cNvSpPr>
                <a:spLocks noChangeArrowheads="1"/>
              </p:cNvSpPr>
              <p:nvPr/>
            </p:nvSpPr>
            <p:spPr bwMode="auto">
              <a:xfrm>
                <a:off x="7967241" y="2971649"/>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63" name="Oval 24"/>
              <p:cNvSpPr>
                <a:spLocks noChangeArrowheads="1"/>
              </p:cNvSpPr>
              <p:nvPr/>
            </p:nvSpPr>
            <p:spPr bwMode="auto">
              <a:xfrm>
                <a:off x="9053814" y="1844599"/>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64" name="Oval 28"/>
              <p:cNvSpPr>
                <a:spLocks noChangeArrowheads="1"/>
              </p:cNvSpPr>
              <p:nvPr/>
            </p:nvSpPr>
            <p:spPr bwMode="auto">
              <a:xfrm>
                <a:off x="10019657" y="717550"/>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65" name="Oval 29"/>
              <p:cNvSpPr>
                <a:spLocks noChangeArrowheads="1"/>
              </p:cNvSpPr>
              <p:nvPr/>
            </p:nvSpPr>
            <p:spPr bwMode="auto">
              <a:xfrm>
                <a:off x="10019657" y="3028090"/>
                <a:ext cx="965843" cy="1060752"/>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grpSp>
        <p:grpSp>
          <p:nvGrpSpPr>
            <p:cNvPr id="52" name="Group 51"/>
            <p:cNvGrpSpPr/>
            <p:nvPr/>
          </p:nvGrpSpPr>
          <p:grpSpPr>
            <a:xfrm rot="16200000">
              <a:off x="1930400" y="666550"/>
              <a:ext cx="2463800" cy="4580964"/>
              <a:chOff x="2033270" y="212725"/>
              <a:chExt cx="3065780" cy="6340474"/>
            </a:xfrm>
          </p:grpSpPr>
          <p:sp>
            <p:nvSpPr>
              <p:cNvPr id="53" name="Oval 52"/>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2033270" y="1873250"/>
                <a:ext cx="3065780" cy="4679949"/>
                <a:chOff x="2033270" y="1873250"/>
                <a:chExt cx="3065780" cy="4679949"/>
              </a:xfrm>
            </p:grpSpPr>
            <p:sp>
              <p:nvSpPr>
                <p:cNvPr id="56" name="Oval 55"/>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090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039064452"/>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2510" y="1891862"/>
            <a:ext cx="10644941" cy="2869323"/>
            <a:chOff x="1008176" y="2306337"/>
            <a:chExt cx="10409275" cy="2205061"/>
          </a:xfrm>
        </p:grpSpPr>
        <p:sp>
          <p:nvSpPr>
            <p:cNvPr id="4" name="Oval 3"/>
            <p:cNvSpPr/>
            <p:nvPr/>
          </p:nvSpPr>
          <p:spPr>
            <a:xfrm>
              <a:off x="3985926" y="2308669"/>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474801" y="230633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85926" y="3639883"/>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74801" y="3652736"/>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08176"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97051"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08176"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497051"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974539"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463414"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974539"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463414"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F42A4560-9A4B-48D3-A63B-82BDF1366889}"/>
              </a:ext>
            </a:extLst>
          </p:cNvPr>
          <p:cNvGrpSpPr/>
          <p:nvPr/>
        </p:nvGrpSpPr>
        <p:grpSpPr>
          <a:xfrm>
            <a:off x="772510" y="1891862"/>
            <a:ext cx="10644941" cy="2869323"/>
            <a:chOff x="1008176" y="2306337"/>
            <a:chExt cx="10409275" cy="2205061"/>
          </a:xfrm>
        </p:grpSpPr>
        <p:sp>
          <p:nvSpPr>
            <p:cNvPr id="16" name="Oval 15">
              <a:extLst>
                <a:ext uri="{FF2B5EF4-FFF2-40B4-BE49-F238E27FC236}">
                  <a16:creationId xmlns:a16="http://schemas.microsoft.com/office/drawing/2014/main" id="{991F3379-A0A3-4A29-8005-F73644E1F2A6}"/>
                </a:ext>
              </a:extLst>
            </p:cNvPr>
            <p:cNvSpPr/>
            <p:nvPr/>
          </p:nvSpPr>
          <p:spPr>
            <a:xfrm>
              <a:off x="3985926" y="2308669"/>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E3B376E-8D65-4E8F-A1B9-676CA041EEFA}"/>
                </a:ext>
              </a:extLst>
            </p:cNvPr>
            <p:cNvSpPr/>
            <p:nvPr/>
          </p:nvSpPr>
          <p:spPr>
            <a:xfrm>
              <a:off x="5474801" y="230633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16ACE0E-017C-4FE8-BC0D-86A04DB626DF}"/>
                </a:ext>
              </a:extLst>
            </p:cNvPr>
            <p:cNvSpPr/>
            <p:nvPr/>
          </p:nvSpPr>
          <p:spPr>
            <a:xfrm>
              <a:off x="3985926" y="3639883"/>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32AEE39-70A5-40FC-A60F-CC12BE48181F}"/>
                </a:ext>
              </a:extLst>
            </p:cNvPr>
            <p:cNvSpPr/>
            <p:nvPr/>
          </p:nvSpPr>
          <p:spPr>
            <a:xfrm>
              <a:off x="5474801" y="3652736"/>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6B60D92-8A29-47A1-84C4-0BA63A0883D4}"/>
                </a:ext>
              </a:extLst>
            </p:cNvPr>
            <p:cNvSpPr/>
            <p:nvPr/>
          </p:nvSpPr>
          <p:spPr>
            <a:xfrm>
              <a:off x="1008176"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F7ED449-2CDD-40A6-9786-5FE00708E670}"/>
                </a:ext>
              </a:extLst>
            </p:cNvPr>
            <p:cNvSpPr/>
            <p:nvPr/>
          </p:nvSpPr>
          <p:spPr>
            <a:xfrm>
              <a:off x="2497051"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45C496F-E406-4EE7-9373-999E523DB7FC}"/>
                </a:ext>
              </a:extLst>
            </p:cNvPr>
            <p:cNvSpPr/>
            <p:nvPr/>
          </p:nvSpPr>
          <p:spPr>
            <a:xfrm>
              <a:off x="1008176"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57F95C6-12CD-410D-881A-418334F71294}"/>
                </a:ext>
              </a:extLst>
            </p:cNvPr>
            <p:cNvSpPr/>
            <p:nvPr/>
          </p:nvSpPr>
          <p:spPr>
            <a:xfrm>
              <a:off x="2497051"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449AC02-73DA-46E2-BCC1-13C423A0F168}"/>
                </a:ext>
              </a:extLst>
            </p:cNvPr>
            <p:cNvSpPr/>
            <p:nvPr/>
          </p:nvSpPr>
          <p:spPr>
            <a:xfrm>
              <a:off x="8974539"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884EF03-4E8A-4DD2-B675-142618BC0BE5}"/>
                </a:ext>
              </a:extLst>
            </p:cNvPr>
            <p:cNvSpPr/>
            <p:nvPr/>
          </p:nvSpPr>
          <p:spPr>
            <a:xfrm>
              <a:off x="10463414"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6E31A4C-C63D-43B0-AAB1-571B7FCBD048}"/>
                </a:ext>
              </a:extLst>
            </p:cNvPr>
            <p:cNvSpPr/>
            <p:nvPr/>
          </p:nvSpPr>
          <p:spPr>
            <a:xfrm>
              <a:off x="8974539"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1CD4CD3-1B48-4610-AB28-D38FEBAD940D}"/>
                </a:ext>
              </a:extLst>
            </p:cNvPr>
            <p:cNvSpPr/>
            <p:nvPr/>
          </p:nvSpPr>
          <p:spPr>
            <a:xfrm>
              <a:off x="10463414"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5A65FF2A-0108-4A2F-82DB-3DBC4914EC68}"/>
              </a:ext>
            </a:extLst>
          </p:cNvPr>
          <p:cNvGrpSpPr/>
          <p:nvPr/>
        </p:nvGrpSpPr>
        <p:grpSpPr>
          <a:xfrm>
            <a:off x="773529" y="1875136"/>
            <a:ext cx="10644941" cy="2869323"/>
            <a:chOff x="1008176" y="2306337"/>
            <a:chExt cx="10409275" cy="2205061"/>
          </a:xfrm>
        </p:grpSpPr>
        <p:sp>
          <p:nvSpPr>
            <p:cNvPr id="33" name="Oval 32">
              <a:extLst>
                <a:ext uri="{FF2B5EF4-FFF2-40B4-BE49-F238E27FC236}">
                  <a16:creationId xmlns:a16="http://schemas.microsoft.com/office/drawing/2014/main" id="{98087BF1-0F43-4778-8053-56D5274717AD}"/>
                </a:ext>
              </a:extLst>
            </p:cNvPr>
            <p:cNvSpPr/>
            <p:nvPr/>
          </p:nvSpPr>
          <p:spPr>
            <a:xfrm>
              <a:off x="3985926" y="2308669"/>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504A16E-FF07-4501-82A6-DCF9EC7E72E1}"/>
                </a:ext>
              </a:extLst>
            </p:cNvPr>
            <p:cNvSpPr/>
            <p:nvPr/>
          </p:nvSpPr>
          <p:spPr>
            <a:xfrm>
              <a:off x="5474801" y="230633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EA27C10-AC65-4200-A249-7A03C9219A5B}"/>
                </a:ext>
              </a:extLst>
            </p:cNvPr>
            <p:cNvSpPr/>
            <p:nvPr/>
          </p:nvSpPr>
          <p:spPr>
            <a:xfrm>
              <a:off x="3985926" y="3639883"/>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7BCA17C-ECF5-4039-A904-8355B5895DC3}"/>
                </a:ext>
              </a:extLst>
            </p:cNvPr>
            <p:cNvSpPr/>
            <p:nvPr/>
          </p:nvSpPr>
          <p:spPr>
            <a:xfrm>
              <a:off x="5474801" y="3652736"/>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1FA9B21-FDDD-489E-BB93-4BB69C982D6C}"/>
                </a:ext>
              </a:extLst>
            </p:cNvPr>
            <p:cNvSpPr/>
            <p:nvPr/>
          </p:nvSpPr>
          <p:spPr>
            <a:xfrm>
              <a:off x="1008176"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90610B9-BF14-425D-8B90-5E691A6CC653}"/>
                </a:ext>
              </a:extLst>
            </p:cNvPr>
            <p:cNvSpPr/>
            <p:nvPr/>
          </p:nvSpPr>
          <p:spPr>
            <a:xfrm>
              <a:off x="2497051"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A49CE10-D20C-4A9B-90E7-E7E3FE099FB3}"/>
                </a:ext>
              </a:extLst>
            </p:cNvPr>
            <p:cNvSpPr/>
            <p:nvPr/>
          </p:nvSpPr>
          <p:spPr>
            <a:xfrm>
              <a:off x="1008176"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63F652C-454B-4EB9-8132-07FAFB612327}"/>
                </a:ext>
              </a:extLst>
            </p:cNvPr>
            <p:cNvSpPr/>
            <p:nvPr/>
          </p:nvSpPr>
          <p:spPr>
            <a:xfrm>
              <a:off x="2497051"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5FADAAB-17C9-406E-A077-70CEDEED5A7D}"/>
                </a:ext>
              </a:extLst>
            </p:cNvPr>
            <p:cNvSpPr/>
            <p:nvPr/>
          </p:nvSpPr>
          <p:spPr>
            <a:xfrm>
              <a:off x="8974539"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D9CC655-801F-4026-87B4-EA813379E597}"/>
                </a:ext>
              </a:extLst>
            </p:cNvPr>
            <p:cNvSpPr/>
            <p:nvPr/>
          </p:nvSpPr>
          <p:spPr>
            <a:xfrm>
              <a:off x="10463414"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CB055BE-C1DF-4BD9-A791-BA76867D8C94}"/>
                </a:ext>
              </a:extLst>
            </p:cNvPr>
            <p:cNvSpPr/>
            <p:nvPr/>
          </p:nvSpPr>
          <p:spPr>
            <a:xfrm>
              <a:off x="8974539"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2CD4C8C-AEEA-4229-A2BA-B2F3BB8153F8}"/>
                </a:ext>
              </a:extLst>
            </p:cNvPr>
            <p:cNvSpPr/>
            <p:nvPr/>
          </p:nvSpPr>
          <p:spPr>
            <a:xfrm>
              <a:off x="10463414"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2773ADD8-A35B-4D1A-8B20-CCC59891CA7C}"/>
              </a:ext>
            </a:extLst>
          </p:cNvPr>
          <p:cNvGrpSpPr/>
          <p:nvPr/>
        </p:nvGrpSpPr>
        <p:grpSpPr>
          <a:xfrm>
            <a:off x="489254" y="5395848"/>
            <a:ext cx="3816240" cy="1117329"/>
            <a:chOff x="1008176" y="2306337"/>
            <a:chExt cx="10409275" cy="2205061"/>
          </a:xfrm>
        </p:grpSpPr>
        <p:sp>
          <p:nvSpPr>
            <p:cNvPr id="46" name="Oval 45">
              <a:extLst>
                <a:ext uri="{FF2B5EF4-FFF2-40B4-BE49-F238E27FC236}">
                  <a16:creationId xmlns:a16="http://schemas.microsoft.com/office/drawing/2014/main" id="{91B739A1-0974-4A44-AF71-828F3647AD72}"/>
                </a:ext>
              </a:extLst>
            </p:cNvPr>
            <p:cNvSpPr/>
            <p:nvPr/>
          </p:nvSpPr>
          <p:spPr>
            <a:xfrm>
              <a:off x="3985926" y="2308669"/>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9DFA32D-C345-49AC-AAF6-0FB029FC0065}"/>
                </a:ext>
              </a:extLst>
            </p:cNvPr>
            <p:cNvSpPr/>
            <p:nvPr/>
          </p:nvSpPr>
          <p:spPr>
            <a:xfrm>
              <a:off x="5474801" y="230633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9416570-8E1E-4923-A445-F159D161CAF1}"/>
                </a:ext>
              </a:extLst>
            </p:cNvPr>
            <p:cNvSpPr/>
            <p:nvPr/>
          </p:nvSpPr>
          <p:spPr>
            <a:xfrm>
              <a:off x="3985926" y="3639883"/>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5AFE316-5D49-43A7-B97B-14578D707384}"/>
                </a:ext>
              </a:extLst>
            </p:cNvPr>
            <p:cNvSpPr/>
            <p:nvPr/>
          </p:nvSpPr>
          <p:spPr>
            <a:xfrm>
              <a:off x="5474801" y="3652736"/>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D9BE509-B71F-45D6-A58B-759EEC514D2F}"/>
                </a:ext>
              </a:extLst>
            </p:cNvPr>
            <p:cNvSpPr/>
            <p:nvPr/>
          </p:nvSpPr>
          <p:spPr>
            <a:xfrm>
              <a:off x="1008176"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05102DA-A2E3-4986-B78B-90C905122B35}"/>
                </a:ext>
              </a:extLst>
            </p:cNvPr>
            <p:cNvSpPr/>
            <p:nvPr/>
          </p:nvSpPr>
          <p:spPr>
            <a:xfrm>
              <a:off x="2497051"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499E3BC-A3AE-406C-9613-D67625ADC113}"/>
                </a:ext>
              </a:extLst>
            </p:cNvPr>
            <p:cNvSpPr/>
            <p:nvPr/>
          </p:nvSpPr>
          <p:spPr>
            <a:xfrm>
              <a:off x="1008176"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1247535-63DF-4851-9929-DDF26F58D084}"/>
                </a:ext>
              </a:extLst>
            </p:cNvPr>
            <p:cNvSpPr/>
            <p:nvPr/>
          </p:nvSpPr>
          <p:spPr>
            <a:xfrm>
              <a:off x="2497051"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564A901-636A-4C54-BFA3-F375AF0B0170}"/>
                </a:ext>
              </a:extLst>
            </p:cNvPr>
            <p:cNvSpPr/>
            <p:nvPr/>
          </p:nvSpPr>
          <p:spPr>
            <a:xfrm>
              <a:off x="8974539" y="2308668"/>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EE0B40E-E2C5-4F7F-B8EA-062106DC1683}"/>
                </a:ext>
              </a:extLst>
            </p:cNvPr>
            <p:cNvSpPr/>
            <p:nvPr/>
          </p:nvSpPr>
          <p:spPr>
            <a:xfrm>
              <a:off x="10463414" y="2306337"/>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9683004-AD32-41E9-9A18-AE132900158F}"/>
                </a:ext>
              </a:extLst>
            </p:cNvPr>
            <p:cNvSpPr/>
            <p:nvPr/>
          </p:nvSpPr>
          <p:spPr>
            <a:xfrm>
              <a:off x="8974539" y="3639882"/>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D6A2DE9-AFA2-41CE-805A-DAF928629613}"/>
                </a:ext>
              </a:extLst>
            </p:cNvPr>
            <p:cNvSpPr/>
            <p:nvPr/>
          </p:nvSpPr>
          <p:spPr>
            <a:xfrm>
              <a:off x="10463414" y="3652735"/>
              <a:ext cx="954037" cy="85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983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36294055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744470" y="816452"/>
            <a:ext cx="7355840" cy="4967128"/>
            <a:chOff x="2236470" y="206852"/>
            <a:chExt cx="7355840" cy="4967128"/>
          </a:xfrm>
        </p:grpSpPr>
        <p:grpSp>
          <p:nvGrpSpPr>
            <p:cNvPr id="13" name="Group 12"/>
            <p:cNvGrpSpPr/>
            <p:nvPr/>
          </p:nvGrpSpPr>
          <p:grpSpPr>
            <a:xfrm>
              <a:off x="2236470" y="206852"/>
              <a:ext cx="2522220" cy="4967128"/>
              <a:chOff x="1182370" y="130652"/>
              <a:chExt cx="2522220" cy="4967128"/>
            </a:xfrm>
          </p:grpSpPr>
          <p:sp>
            <p:nvSpPr>
              <p:cNvPr id="4" name="Oval 3"/>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7087870" y="75850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535670" y="1945321"/>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087870" y="194532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489950" y="77120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807970" y="831216"/>
            <a:ext cx="7355840" cy="4967128"/>
            <a:chOff x="2236470" y="206852"/>
            <a:chExt cx="7355840" cy="4967128"/>
          </a:xfrm>
        </p:grpSpPr>
        <p:grpSp>
          <p:nvGrpSpPr>
            <p:cNvPr id="19" name="Group 18"/>
            <p:cNvGrpSpPr/>
            <p:nvPr/>
          </p:nvGrpSpPr>
          <p:grpSpPr>
            <a:xfrm>
              <a:off x="2236470" y="206852"/>
              <a:ext cx="2522220" cy="4967128"/>
              <a:chOff x="1182370" y="130652"/>
              <a:chExt cx="2522220" cy="4967128"/>
            </a:xfrm>
          </p:grpSpPr>
          <p:sp>
            <p:nvSpPr>
              <p:cNvPr id="24" name="Oval 23"/>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7087870" y="75850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535670" y="1945321"/>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870" y="194532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489950" y="77120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2840990" y="801688"/>
            <a:ext cx="7355840" cy="4967128"/>
            <a:chOff x="2236470" y="206852"/>
            <a:chExt cx="7355840" cy="4967128"/>
          </a:xfrm>
        </p:grpSpPr>
        <p:grpSp>
          <p:nvGrpSpPr>
            <p:cNvPr id="33" name="Group 32"/>
            <p:cNvGrpSpPr/>
            <p:nvPr/>
          </p:nvGrpSpPr>
          <p:grpSpPr>
            <a:xfrm>
              <a:off x="2236470" y="206852"/>
              <a:ext cx="2522220" cy="4967128"/>
              <a:chOff x="1182370" y="130652"/>
              <a:chExt cx="2522220" cy="4967128"/>
            </a:xfrm>
          </p:grpSpPr>
          <p:sp>
            <p:nvSpPr>
              <p:cNvPr id="38" name="Oval 37"/>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7087870" y="75850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5670" y="1945321"/>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87870" y="194532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489950" y="77120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241300" y="4968398"/>
            <a:ext cx="3592830" cy="1600833"/>
            <a:chOff x="2236470" y="206852"/>
            <a:chExt cx="7355840" cy="4967128"/>
          </a:xfrm>
        </p:grpSpPr>
        <p:grpSp>
          <p:nvGrpSpPr>
            <p:cNvPr id="47" name="Group 46"/>
            <p:cNvGrpSpPr/>
            <p:nvPr/>
          </p:nvGrpSpPr>
          <p:grpSpPr>
            <a:xfrm>
              <a:off x="2236470" y="206852"/>
              <a:ext cx="2522220" cy="4967128"/>
              <a:chOff x="1182370" y="130652"/>
              <a:chExt cx="2522220" cy="4967128"/>
            </a:xfrm>
          </p:grpSpPr>
          <p:sp>
            <p:nvSpPr>
              <p:cNvPr id="52" name="Oval 51"/>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7087870" y="75850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535670" y="1945321"/>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087870" y="194532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489950" y="77120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897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95672532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507994" y="939906"/>
            <a:ext cx="9094052" cy="4751446"/>
            <a:chOff x="1831451" y="1192154"/>
            <a:chExt cx="8153058" cy="3998682"/>
          </a:xfrm>
        </p:grpSpPr>
        <p:sp>
          <p:nvSpPr>
            <p:cNvPr id="3" name="Oval 2"/>
            <p:cNvSpPr/>
            <p:nvPr/>
          </p:nvSpPr>
          <p:spPr>
            <a:xfrm>
              <a:off x="1831451" y="1192157"/>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831451" y="2626121"/>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39926" y="4060086"/>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20825" y="1192157"/>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20825" y="2626121"/>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29300" y="4060086"/>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10199" y="1192155"/>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10199" y="2626119"/>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18674" y="4060084"/>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777397" y="1192154"/>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777397" y="2626118"/>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785872" y="4060083"/>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CFBDB2C-F8DC-48FC-B7F7-DE7932DD8BF8}"/>
              </a:ext>
            </a:extLst>
          </p:cNvPr>
          <p:cNvGrpSpPr/>
          <p:nvPr/>
        </p:nvGrpSpPr>
        <p:grpSpPr>
          <a:xfrm>
            <a:off x="1498541" y="939902"/>
            <a:ext cx="9094052" cy="4751446"/>
            <a:chOff x="1831451" y="1192154"/>
            <a:chExt cx="8153058" cy="3998682"/>
          </a:xfrm>
        </p:grpSpPr>
        <p:sp>
          <p:nvSpPr>
            <p:cNvPr id="20" name="Oval 19">
              <a:extLst>
                <a:ext uri="{FF2B5EF4-FFF2-40B4-BE49-F238E27FC236}">
                  <a16:creationId xmlns:a16="http://schemas.microsoft.com/office/drawing/2014/main" id="{27735539-B87C-42EB-8CC0-C3EEB25E6FD9}"/>
                </a:ext>
              </a:extLst>
            </p:cNvPr>
            <p:cNvSpPr/>
            <p:nvPr/>
          </p:nvSpPr>
          <p:spPr>
            <a:xfrm>
              <a:off x="1831451" y="1192157"/>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7C3DA08-0740-4A8B-BF14-A83A865188B9}"/>
                </a:ext>
              </a:extLst>
            </p:cNvPr>
            <p:cNvSpPr/>
            <p:nvPr/>
          </p:nvSpPr>
          <p:spPr>
            <a:xfrm>
              <a:off x="1831451" y="2626121"/>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345929C-7228-4EF5-958C-824F263C88F4}"/>
                </a:ext>
              </a:extLst>
            </p:cNvPr>
            <p:cNvSpPr/>
            <p:nvPr/>
          </p:nvSpPr>
          <p:spPr>
            <a:xfrm>
              <a:off x="1839926" y="4060086"/>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D7F7E10-21FC-40F3-950A-CDA78ECE8392}"/>
                </a:ext>
              </a:extLst>
            </p:cNvPr>
            <p:cNvSpPr/>
            <p:nvPr/>
          </p:nvSpPr>
          <p:spPr>
            <a:xfrm>
              <a:off x="3420825" y="1192157"/>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00D2F3F-469E-4EEA-BC31-B5CDBA6077AD}"/>
                </a:ext>
              </a:extLst>
            </p:cNvPr>
            <p:cNvSpPr/>
            <p:nvPr/>
          </p:nvSpPr>
          <p:spPr>
            <a:xfrm>
              <a:off x="3420825" y="2626121"/>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C18AC31-0D49-4953-9683-6D2867CD3C64}"/>
                </a:ext>
              </a:extLst>
            </p:cNvPr>
            <p:cNvSpPr/>
            <p:nvPr/>
          </p:nvSpPr>
          <p:spPr>
            <a:xfrm>
              <a:off x="3429300" y="4060086"/>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F3AEA9C-2E1B-4B34-A587-0462214666EC}"/>
                </a:ext>
              </a:extLst>
            </p:cNvPr>
            <p:cNvSpPr/>
            <p:nvPr/>
          </p:nvSpPr>
          <p:spPr>
            <a:xfrm>
              <a:off x="5010199" y="1192155"/>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0FC2739-FD5C-4AA7-9160-5A54FABB0666}"/>
                </a:ext>
              </a:extLst>
            </p:cNvPr>
            <p:cNvSpPr/>
            <p:nvPr/>
          </p:nvSpPr>
          <p:spPr>
            <a:xfrm>
              <a:off x="5010199" y="2626119"/>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6052F5B-B1F6-4F8E-B2CE-FECD454E8F2D}"/>
                </a:ext>
              </a:extLst>
            </p:cNvPr>
            <p:cNvSpPr/>
            <p:nvPr/>
          </p:nvSpPr>
          <p:spPr>
            <a:xfrm>
              <a:off x="5018674" y="4060084"/>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1ED7B4A-1869-4DE1-8578-4AB28CA4D52B}"/>
                </a:ext>
              </a:extLst>
            </p:cNvPr>
            <p:cNvSpPr/>
            <p:nvPr/>
          </p:nvSpPr>
          <p:spPr>
            <a:xfrm>
              <a:off x="8777397" y="1192154"/>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0F8B19A-CBB3-4AF7-9038-D648A73C7B9D}"/>
                </a:ext>
              </a:extLst>
            </p:cNvPr>
            <p:cNvSpPr/>
            <p:nvPr/>
          </p:nvSpPr>
          <p:spPr>
            <a:xfrm>
              <a:off x="8777397" y="2626118"/>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2E8483F-5ABB-4690-81A2-DB33C1C26376}"/>
                </a:ext>
              </a:extLst>
            </p:cNvPr>
            <p:cNvSpPr/>
            <p:nvPr/>
          </p:nvSpPr>
          <p:spPr>
            <a:xfrm>
              <a:off x="8785872" y="4060083"/>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EAB5E78F-3111-453B-A17F-9F9C6C1D918F}"/>
              </a:ext>
            </a:extLst>
          </p:cNvPr>
          <p:cNvGrpSpPr/>
          <p:nvPr/>
        </p:nvGrpSpPr>
        <p:grpSpPr>
          <a:xfrm>
            <a:off x="1498541" y="939902"/>
            <a:ext cx="9094052" cy="4751446"/>
            <a:chOff x="1831451" y="1192154"/>
            <a:chExt cx="8153058" cy="3998682"/>
          </a:xfrm>
        </p:grpSpPr>
        <p:sp>
          <p:nvSpPr>
            <p:cNvPr id="33" name="Oval 32">
              <a:extLst>
                <a:ext uri="{FF2B5EF4-FFF2-40B4-BE49-F238E27FC236}">
                  <a16:creationId xmlns:a16="http://schemas.microsoft.com/office/drawing/2014/main" id="{23919ACA-838C-45F8-9092-8F477AEB885C}"/>
                </a:ext>
              </a:extLst>
            </p:cNvPr>
            <p:cNvSpPr/>
            <p:nvPr/>
          </p:nvSpPr>
          <p:spPr>
            <a:xfrm>
              <a:off x="1831451" y="1192157"/>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3A0148C-7BA8-4B7E-8A2F-CA66B03F53A6}"/>
                </a:ext>
              </a:extLst>
            </p:cNvPr>
            <p:cNvSpPr/>
            <p:nvPr/>
          </p:nvSpPr>
          <p:spPr>
            <a:xfrm>
              <a:off x="1831451" y="2626121"/>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773EFF6-A782-438B-A384-42AC629429F3}"/>
                </a:ext>
              </a:extLst>
            </p:cNvPr>
            <p:cNvSpPr/>
            <p:nvPr/>
          </p:nvSpPr>
          <p:spPr>
            <a:xfrm>
              <a:off x="1839926" y="4060086"/>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2031ECF-14FE-4171-9DB0-1120F8C2A28C}"/>
                </a:ext>
              </a:extLst>
            </p:cNvPr>
            <p:cNvSpPr/>
            <p:nvPr/>
          </p:nvSpPr>
          <p:spPr>
            <a:xfrm>
              <a:off x="3420825" y="1192157"/>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EB2E7DC-263C-4EB5-A4A4-055EB37BC0EA}"/>
                </a:ext>
              </a:extLst>
            </p:cNvPr>
            <p:cNvSpPr/>
            <p:nvPr/>
          </p:nvSpPr>
          <p:spPr>
            <a:xfrm>
              <a:off x="3420825" y="2626121"/>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5748F5E-D55A-43BF-95E4-7DF2F793F3DA}"/>
                </a:ext>
              </a:extLst>
            </p:cNvPr>
            <p:cNvSpPr/>
            <p:nvPr/>
          </p:nvSpPr>
          <p:spPr>
            <a:xfrm>
              <a:off x="3429300" y="4060086"/>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6B3EE57-FCBE-4A66-A2B5-0D60CAB0C680}"/>
                </a:ext>
              </a:extLst>
            </p:cNvPr>
            <p:cNvSpPr/>
            <p:nvPr/>
          </p:nvSpPr>
          <p:spPr>
            <a:xfrm>
              <a:off x="5010199" y="1192155"/>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7480D57-401E-4085-8450-AE2DB2ECD0B7}"/>
                </a:ext>
              </a:extLst>
            </p:cNvPr>
            <p:cNvSpPr/>
            <p:nvPr/>
          </p:nvSpPr>
          <p:spPr>
            <a:xfrm>
              <a:off x="5010199" y="2626119"/>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2700B47-0E8B-4610-BA60-8A1B5FC06875}"/>
                </a:ext>
              </a:extLst>
            </p:cNvPr>
            <p:cNvSpPr/>
            <p:nvPr/>
          </p:nvSpPr>
          <p:spPr>
            <a:xfrm>
              <a:off x="5018674" y="4060084"/>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E327855-966F-4D42-8F9F-173759DE561F}"/>
                </a:ext>
              </a:extLst>
            </p:cNvPr>
            <p:cNvSpPr/>
            <p:nvPr/>
          </p:nvSpPr>
          <p:spPr>
            <a:xfrm>
              <a:off x="8777397" y="1192154"/>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3509AFB-E12C-4231-B0FF-68F2D3D2E046}"/>
                </a:ext>
              </a:extLst>
            </p:cNvPr>
            <p:cNvSpPr/>
            <p:nvPr/>
          </p:nvSpPr>
          <p:spPr>
            <a:xfrm>
              <a:off x="8777397" y="2626118"/>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41BD70B-DA17-44E8-9C22-9752042277AB}"/>
                </a:ext>
              </a:extLst>
            </p:cNvPr>
            <p:cNvSpPr/>
            <p:nvPr/>
          </p:nvSpPr>
          <p:spPr>
            <a:xfrm>
              <a:off x="8785872" y="4060083"/>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95D9EDC-5871-481A-9726-5F7B4FD918DE}"/>
              </a:ext>
            </a:extLst>
          </p:cNvPr>
          <p:cNvGrpSpPr/>
          <p:nvPr/>
        </p:nvGrpSpPr>
        <p:grpSpPr>
          <a:xfrm>
            <a:off x="359958" y="5456034"/>
            <a:ext cx="2174104" cy="1191212"/>
            <a:chOff x="1831451" y="1192154"/>
            <a:chExt cx="8153058" cy="3998682"/>
          </a:xfrm>
        </p:grpSpPr>
        <p:sp>
          <p:nvSpPr>
            <p:cNvPr id="46" name="Oval 45">
              <a:extLst>
                <a:ext uri="{FF2B5EF4-FFF2-40B4-BE49-F238E27FC236}">
                  <a16:creationId xmlns:a16="http://schemas.microsoft.com/office/drawing/2014/main" id="{B0F3A779-DF5B-4F86-8077-A7D6153F9DBE}"/>
                </a:ext>
              </a:extLst>
            </p:cNvPr>
            <p:cNvSpPr/>
            <p:nvPr/>
          </p:nvSpPr>
          <p:spPr>
            <a:xfrm>
              <a:off x="1831451" y="1192157"/>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2EC4B26-F9EB-4DF3-B4CF-B76C31190131}"/>
                </a:ext>
              </a:extLst>
            </p:cNvPr>
            <p:cNvSpPr/>
            <p:nvPr/>
          </p:nvSpPr>
          <p:spPr>
            <a:xfrm>
              <a:off x="1831451" y="2626121"/>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897ABA1-3EEF-48AE-9A0C-EEB09E6CED83}"/>
                </a:ext>
              </a:extLst>
            </p:cNvPr>
            <p:cNvSpPr/>
            <p:nvPr/>
          </p:nvSpPr>
          <p:spPr>
            <a:xfrm>
              <a:off x="1839926" y="4060086"/>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2474F7F-B1DA-41AB-B5B1-887473890A96}"/>
                </a:ext>
              </a:extLst>
            </p:cNvPr>
            <p:cNvSpPr/>
            <p:nvPr/>
          </p:nvSpPr>
          <p:spPr>
            <a:xfrm>
              <a:off x="3420825" y="1192157"/>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36E66DE-28F0-4AD1-AF84-3B2F2F35556A}"/>
                </a:ext>
              </a:extLst>
            </p:cNvPr>
            <p:cNvSpPr/>
            <p:nvPr/>
          </p:nvSpPr>
          <p:spPr>
            <a:xfrm>
              <a:off x="3420825" y="2626121"/>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A491DD3-36F8-4F7B-BCFC-9A7375134AF0}"/>
                </a:ext>
              </a:extLst>
            </p:cNvPr>
            <p:cNvSpPr/>
            <p:nvPr/>
          </p:nvSpPr>
          <p:spPr>
            <a:xfrm>
              <a:off x="3429300" y="4060086"/>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62515D6-06D4-4DAB-B593-018E8324E5D1}"/>
                </a:ext>
              </a:extLst>
            </p:cNvPr>
            <p:cNvSpPr/>
            <p:nvPr/>
          </p:nvSpPr>
          <p:spPr>
            <a:xfrm>
              <a:off x="5010199" y="1192155"/>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4E9056A-AB7D-4570-ACDF-382D33ED2BF1}"/>
                </a:ext>
              </a:extLst>
            </p:cNvPr>
            <p:cNvSpPr/>
            <p:nvPr/>
          </p:nvSpPr>
          <p:spPr>
            <a:xfrm>
              <a:off x="5010199" y="2626119"/>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13CC2C6-17AB-4DF2-B66F-DE0598D0D976}"/>
                </a:ext>
              </a:extLst>
            </p:cNvPr>
            <p:cNvSpPr/>
            <p:nvPr/>
          </p:nvSpPr>
          <p:spPr>
            <a:xfrm>
              <a:off x="5018674" y="4060084"/>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95E6D97-9404-4F27-B3A3-99A5B2AEB276}"/>
                </a:ext>
              </a:extLst>
            </p:cNvPr>
            <p:cNvSpPr/>
            <p:nvPr/>
          </p:nvSpPr>
          <p:spPr>
            <a:xfrm>
              <a:off x="8777397" y="1192154"/>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6D3ACFE-60E0-43EB-8EB8-3576AA7ECFAB}"/>
                </a:ext>
              </a:extLst>
            </p:cNvPr>
            <p:cNvSpPr/>
            <p:nvPr/>
          </p:nvSpPr>
          <p:spPr>
            <a:xfrm>
              <a:off x="8777397" y="2626118"/>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4652A51-A57A-4CB6-9187-C9C0DA410B4E}"/>
                </a:ext>
              </a:extLst>
            </p:cNvPr>
            <p:cNvSpPr/>
            <p:nvPr/>
          </p:nvSpPr>
          <p:spPr>
            <a:xfrm>
              <a:off x="8785872" y="4060083"/>
              <a:ext cx="1198637" cy="1130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996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grpSp>
        <p:nvGrpSpPr>
          <p:cNvPr id="3" name="Group 2"/>
          <p:cNvGrpSpPr/>
          <p:nvPr/>
        </p:nvGrpSpPr>
        <p:grpSpPr>
          <a:xfrm>
            <a:off x="1211942" y="0"/>
            <a:ext cx="9731829" cy="685800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291091" y="2004228"/>
              <a:ext cx="8503005" cy="485377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1 dot</a:t>
              </a:r>
            </a:p>
          </p:txBody>
        </p:sp>
      </p:grpSp>
    </p:spTree>
    <p:extLst>
      <p:ext uri="{BB962C8B-B14F-4D97-AF65-F5344CB8AC3E}">
        <p14:creationId xmlns:p14="http://schemas.microsoft.com/office/powerpoint/2010/main" val="1339334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54648453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79046794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599690" y="183910"/>
            <a:ext cx="7901940" cy="6286340"/>
            <a:chOff x="1169670" y="219552"/>
            <a:chExt cx="7901940" cy="6286340"/>
          </a:xfrm>
        </p:grpSpPr>
        <p:grpSp>
          <p:nvGrpSpPr>
            <p:cNvPr id="13" name="Group 12"/>
            <p:cNvGrpSpPr/>
            <p:nvPr/>
          </p:nvGrpSpPr>
          <p:grpSpPr>
            <a:xfrm>
              <a:off x="1169670" y="219552"/>
              <a:ext cx="2522220" cy="6286340"/>
              <a:chOff x="1182370" y="130652"/>
              <a:chExt cx="2522220" cy="6286340"/>
            </a:xfrm>
          </p:grpSpPr>
          <p:sp>
            <p:nvSpPr>
              <p:cNvPr id="3" name="Oval 2"/>
              <p:cNvSpPr/>
              <p:nvPr/>
            </p:nvSpPr>
            <p:spPr>
              <a:xfrm>
                <a:off x="1880870" y="54181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7329170" y="188531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014970" y="301783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67170" y="30178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632710" y="183910"/>
            <a:ext cx="7901940" cy="6286340"/>
            <a:chOff x="1169670" y="219552"/>
            <a:chExt cx="7901940" cy="6286340"/>
          </a:xfrm>
        </p:grpSpPr>
        <p:grpSp>
          <p:nvGrpSpPr>
            <p:cNvPr id="19" name="Group 18"/>
            <p:cNvGrpSpPr/>
            <p:nvPr/>
          </p:nvGrpSpPr>
          <p:grpSpPr>
            <a:xfrm>
              <a:off x="1169670" y="219552"/>
              <a:ext cx="2522220" cy="6286340"/>
              <a:chOff x="1182370" y="130652"/>
              <a:chExt cx="2522220" cy="6286340"/>
            </a:xfrm>
          </p:grpSpPr>
          <p:sp>
            <p:nvSpPr>
              <p:cNvPr id="23" name="Oval 22"/>
              <p:cNvSpPr/>
              <p:nvPr/>
            </p:nvSpPr>
            <p:spPr>
              <a:xfrm>
                <a:off x="1880870" y="54181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7329170" y="188531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014970" y="301783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567170" y="30178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2586990" y="206852"/>
            <a:ext cx="7901940" cy="6286340"/>
            <a:chOff x="1169670" y="219552"/>
            <a:chExt cx="7901940" cy="6286340"/>
          </a:xfrm>
        </p:grpSpPr>
        <p:grpSp>
          <p:nvGrpSpPr>
            <p:cNvPr id="33" name="Group 32"/>
            <p:cNvGrpSpPr/>
            <p:nvPr/>
          </p:nvGrpSpPr>
          <p:grpSpPr>
            <a:xfrm>
              <a:off x="1169670" y="219552"/>
              <a:ext cx="2522220" cy="6286340"/>
              <a:chOff x="1182370" y="130652"/>
              <a:chExt cx="2522220" cy="6286340"/>
            </a:xfrm>
          </p:grpSpPr>
          <p:sp>
            <p:nvSpPr>
              <p:cNvPr id="37" name="Oval 36"/>
              <p:cNvSpPr/>
              <p:nvPr/>
            </p:nvSpPr>
            <p:spPr>
              <a:xfrm>
                <a:off x="1880870" y="54181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7329170" y="188531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014970" y="301783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67170" y="30178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50850" y="4894188"/>
            <a:ext cx="2504440" cy="1599004"/>
            <a:chOff x="1169670" y="219552"/>
            <a:chExt cx="7901940" cy="6286340"/>
          </a:xfrm>
        </p:grpSpPr>
        <p:grpSp>
          <p:nvGrpSpPr>
            <p:cNvPr id="47" name="Group 46"/>
            <p:cNvGrpSpPr/>
            <p:nvPr/>
          </p:nvGrpSpPr>
          <p:grpSpPr>
            <a:xfrm>
              <a:off x="1169670" y="219552"/>
              <a:ext cx="2522220" cy="6286340"/>
              <a:chOff x="1182370" y="130652"/>
              <a:chExt cx="2522220" cy="6286340"/>
            </a:xfrm>
          </p:grpSpPr>
          <p:sp>
            <p:nvSpPr>
              <p:cNvPr id="51" name="Oval 50"/>
              <p:cNvSpPr/>
              <p:nvPr/>
            </p:nvSpPr>
            <p:spPr>
              <a:xfrm>
                <a:off x="1880870" y="54181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7329170" y="188531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014970" y="301783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567170" y="30178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413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279771360"/>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831214" y="1247011"/>
            <a:ext cx="10428973" cy="3985248"/>
            <a:chOff x="1152134" y="2130322"/>
            <a:chExt cx="10033584" cy="2911216"/>
          </a:xfrm>
        </p:grpSpPr>
        <p:sp>
          <p:nvSpPr>
            <p:cNvPr id="3" name="Oval 2"/>
            <p:cNvSpPr/>
            <p:nvPr/>
          </p:nvSpPr>
          <p:spPr>
            <a:xfrm>
              <a:off x="1277675"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361652"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61601" y="3151455"/>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52134"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45526"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56646"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40623"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40572" y="3151455"/>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31105"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24497"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210127" y="2267163"/>
              <a:ext cx="975591" cy="8582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210127" y="3676037"/>
              <a:ext cx="975591" cy="8582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A330ACB1-D23D-4D96-BEDC-F1AE5ED8CC70}"/>
              </a:ext>
            </a:extLst>
          </p:cNvPr>
          <p:cNvGrpSpPr/>
          <p:nvPr/>
        </p:nvGrpSpPr>
        <p:grpSpPr>
          <a:xfrm>
            <a:off x="801325" y="1218030"/>
            <a:ext cx="10428973" cy="3985248"/>
            <a:chOff x="1152134" y="2130322"/>
            <a:chExt cx="10033584" cy="2911216"/>
          </a:xfrm>
        </p:grpSpPr>
        <p:sp>
          <p:nvSpPr>
            <p:cNvPr id="18" name="Oval 17">
              <a:extLst>
                <a:ext uri="{FF2B5EF4-FFF2-40B4-BE49-F238E27FC236}">
                  <a16:creationId xmlns:a16="http://schemas.microsoft.com/office/drawing/2014/main" id="{C301E13B-5B58-4A83-8250-F2A7A21ED6AD}"/>
                </a:ext>
              </a:extLst>
            </p:cNvPr>
            <p:cNvSpPr/>
            <p:nvPr/>
          </p:nvSpPr>
          <p:spPr>
            <a:xfrm>
              <a:off x="1277675"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879D380-EA3F-40FA-874B-6D0892FFA8A5}"/>
                </a:ext>
              </a:extLst>
            </p:cNvPr>
            <p:cNvSpPr/>
            <p:nvPr/>
          </p:nvSpPr>
          <p:spPr>
            <a:xfrm>
              <a:off x="3361652"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2433B15-2520-4179-A538-685FC3F9BB7D}"/>
                </a:ext>
              </a:extLst>
            </p:cNvPr>
            <p:cNvSpPr/>
            <p:nvPr/>
          </p:nvSpPr>
          <p:spPr>
            <a:xfrm>
              <a:off x="2261601" y="3151455"/>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2188F22-DD6E-4954-891C-02230100E641}"/>
                </a:ext>
              </a:extLst>
            </p:cNvPr>
            <p:cNvSpPr/>
            <p:nvPr/>
          </p:nvSpPr>
          <p:spPr>
            <a:xfrm>
              <a:off x="1152134"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6890E9A-0F77-4A86-A62A-D9252BAC8EEF}"/>
                </a:ext>
              </a:extLst>
            </p:cNvPr>
            <p:cNvSpPr/>
            <p:nvPr/>
          </p:nvSpPr>
          <p:spPr>
            <a:xfrm>
              <a:off x="3245526"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AD1FED-1666-4078-BCBA-F586F9644D79}"/>
                </a:ext>
              </a:extLst>
            </p:cNvPr>
            <p:cNvSpPr/>
            <p:nvPr/>
          </p:nvSpPr>
          <p:spPr>
            <a:xfrm>
              <a:off x="5256646"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901425C-174F-41F7-B6EC-A476274D7C51}"/>
                </a:ext>
              </a:extLst>
            </p:cNvPr>
            <p:cNvSpPr/>
            <p:nvPr/>
          </p:nvSpPr>
          <p:spPr>
            <a:xfrm>
              <a:off x="7340623"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2767A51-712A-4824-A58B-D8AA4DC65B6F}"/>
                </a:ext>
              </a:extLst>
            </p:cNvPr>
            <p:cNvSpPr/>
            <p:nvPr/>
          </p:nvSpPr>
          <p:spPr>
            <a:xfrm>
              <a:off x="6240572" y="3151455"/>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041A2AB-D3E9-4C05-BB4C-61D747267BB9}"/>
                </a:ext>
              </a:extLst>
            </p:cNvPr>
            <p:cNvSpPr/>
            <p:nvPr/>
          </p:nvSpPr>
          <p:spPr>
            <a:xfrm>
              <a:off x="5131105"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FDB9FF2-8295-41BB-B71E-FDBEC42DE8EB}"/>
                </a:ext>
              </a:extLst>
            </p:cNvPr>
            <p:cNvSpPr/>
            <p:nvPr/>
          </p:nvSpPr>
          <p:spPr>
            <a:xfrm>
              <a:off x="7224497"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D0357EE-ECCE-49E1-B636-3053DA65FB6E}"/>
                </a:ext>
              </a:extLst>
            </p:cNvPr>
            <p:cNvSpPr/>
            <p:nvPr/>
          </p:nvSpPr>
          <p:spPr>
            <a:xfrm>
              <a:off x="10210127" y="2267163"/>
              <a:ext cx="975591" cy="8582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005B789-750E-4DAB-B451-5094BED24045}"/>
                </a:ext>
              </a:extLst>
            </p:cNvPr>
            <p:cNvSpPr/>
            <p:nvPr/>
          </p:nvSpPr>
          <p:spPr>
            <a:xfrm>
              <a:off x="10210127" y="3676037"/>
              <a:ext cx="975591" cy="8582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8FBC1B2E-5082-4D78-8C2D-9BC7B8864D36}"/>
              </a:ext>
            </a:extLst>
          </p:cNvPr>
          <p:cNvGrpSpPr/>
          <p:nvPr/>
        </p:nvGrpSpPr>
        <p:grpSpPr>
          <a:xfrm>
            <a:off x="775195" y="1218030"/>
            <a:ext cx="10428973" cy="3985248"/>
            <a:chOff x="1152134" y="2130322"/>
            <a:chExt cx="10033584" cy="2911216"/>
          </a:xfrm>
        </p:grpSpPr>
        <p:sp>
          <p:nvSpPr>
            <p:cNvPr id="32" name="Oval 31">
              <a:extLst>
                <a:ext uri="{FF2B5EF4-FFF2-40B4-BE49-F238E27FC236}">
                  <a16:creationId xmlns:a16="http://schemas.microsoft.com/office/drawing/2014/main" id="{A8AB9895-E42F-4AB0-8590-7C7E3DEF5CFE}"/>
                </a:ext>
              </a:extLst>
            </p:cNvPr>
            <p:cNvSpPr/>
            <p:nvPr/>
          </p:nvSpPr>
          <p:spPr>
            <a:xfrm>
              <a:off x="1277675"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9E1E146-726E-44F7-87A6-4DB9E004DA6D}"/>
                </a:ext>
              </a:extLst>
            </p:cNvPr>
            <p:cNvSpPr/>
            <p:nvPr/>
          </p:nvSpPr>
          <p:spPr>
            <a:xfrm>
              <a:off x="3361652"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35B0572-FA43-4803-9371-703055DA8CBC}"/>
                </a:ext>
              </a:extLst>
            </p:cNvPr>
            <p:cNvSpPr/>
            <p:nvPr/>
          </p:nvSpPr>
          <p:spPr>
            <a:xfrm>
              <a:off x="2261601" y="3151455"/>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DF8CF22-8717-417D-AF14-D5BB2D62D6E7}"/>
                </a:ext>
              </a:extLst>
            </p:cNvPr>
            <p:cNvSpPr/>
            <p:nvPr/>
          </p:nvSpPr>
          <p:spPr>
            <a:xfrm>
              <a:off x="1152134"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805C8B-CD05-4B87-86FF-82DB7D55AFDB}"/>
                </a:ext>
              </a:extLst>
            </p:cNvPr>
            <p:cNvSpPr/>
            <p:nvPr/>
          </p:nvSpPr>
          <p:spPr>
            <a:xfrm>
              <a:off x="3245526"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21B4E1C-FD56-4903-BBF6-AA15BC2458E4}"/>
                </a:ext>
              </a:extLst>
            </p:cNvPr>
            <p:cNvSpPr/>
            <p:nvPr/>
          </p:nvSpPr>
          <p:spPr>
            <a:xfrm>
              <a:off x="5256646"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CC7D0C7-2F57-4E7A-95A3-0C2EFCA030B8}"/>
                </a:ext>
              </a:extLst>
            </p:cNvPr>
            <p:cNvSpPr/>
            <p:nvPr/>
          </p:nvSpPr>
          <p:spPr>
            <a:xfrm>
              <a:off x="7340623"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0623B62-CC19-4A9A-941A-1572CA47DEC9}"/>
                </a:ext>
              </a:extLst>
            </p:cNvPr>
            <p:cNvSpPr/>
            <p:nvPr/>
          </p:nvSpPr>
          <p:spPr>
            <a:xfrm>
              <a:off x="6240572" y="3151455"/>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7ED5E90-8F70-4F46-9053-9303A1CAEE04}"/>
                </a:ext>
              </a:extLst>
            </p:cNvPr>
            <p:cNvSpPr/>
            <p:nvPr/>
          </p:nvSpPr>
          <p:spPr>
            <a:xfrm>
              <a:off x="5131105"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FBF7B9C-5C64-45E1-98E6-48A1E64AF97D}"/>
                </a:ext>
              </a:extLst>
            </p:cNvPr>
            <p:cNvSpPr/>
            <p:nvPr/>
          </p:nvSpPr>
          <p:spPr>
            <a:xfrm>
              <a:off x="7224497"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0B9C02C-848B-4967-BECD-AAB2ACF00C38}"/>
                </a:ext>
              </a:extLst>
            </p:cNvPr>
            <p:cNvSpPr/>
            <p:nvPr/>
          </p:nvSpPr>
          <p:spPr>
            <a:xfrm>
              <a:off x="10210127" y="2267163"/>
              <a:ext cx="975591" cy="8582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33311C4-227D-4849-A772-9FEE67F451DC}"/>
                </a:ext>
              </a:extLst>
            </p:cNvPr>
            <p:cNvSpPr/>
            <p:nvPr/>
          </p:nvSpPr>
          <p:spPr>
            <a:xfrm>
              <a:off x="10210127" y="3676037"/>
              <a:ext cx="975591" cy="8582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14EB8861-2CA8-42B9-B4C6-F45A387973E4}"/>
              </a:ext>
            </a:extLst>
          </p:cNvPr>
          <p:cNvGrpSpPr/>
          <p:nvPr/>
        </p:nvGrpSpPr>
        <p:grpSpPr>
          <a:xfrm>
            <a:off x="408277" y="5480729"/>
            <a:ext cx="2719524" cy="1131569"/>
            <a:chOff x="1152134" y="2130322"/>
            <a:chExt cx="10033584" cy="2911216"/>
          </a:xfrm>
        </p:grpSpPr>
        <p:sp>
          <p:nvSpPr>
            <p:cNvPr id="45" name="Oval 44">
              <a:extLst>
                <a:ext uri="{FF2B5EF4-FFF2-40B4-BE49-F238E27FC236}">
                  <a16:creationId xmlns:a16="http://schemas.microsoft.com/office/drawing/2014/main" id="{CCB7C3A0-9C2D-4E9A-8E83-B2A76A0B64FB}"/>
                </a:ext>
              </a:extLst>
            </p:cNvPr>
            <p:cNvSpPr/>
            <p:nvPr/>
          </p:nvSpPr>
          <p:spPr>
            <a:xfrm>
              <a:off x="1277675"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5DAA15E-411E-4A08-92EC-09661F6E2E1D}"/>
                </a:ext>
              </a:extLst>
            </p:cNvPr>
            <p:cNvSpPr/>
            <p:nvPr/>
          </p:nvSpPr>
          <p:spPr>
            <a:xfrm>
              <a:off x="3361652"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8426615-0BF6-4ABB-98AB-77EDD5745E44}"/>
                </a:ext>
              </a:extLst>
            </p:cNvPr>
            <p:cNvSpPr/>
            <p:nvPr/>
          </p:nvSpPr>
          <p:spPr>
            <a:xfrm>
              <a:off x="2261601" y="3151455"/>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41D4766-5D8D-4E79-BE16-C20E98A3C45F}"/>
                </a:ext>
              </a:extLst>
            </p:cNvPr>
            <p:cNvSpPr/>
            <p:nvPr/>
          </p:nvSpPr>
          <p:spPr>
            <a:xfrm>
              <a:off x="1152134"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DA5BF9-DAEC-4CF3-97BE-64FB268DFE4B}"/>
                </a:ext>
              </a:extLst>
            </p:cNvPr>
            <p:cNvSpPr/>
            <p:nvPr/>
          </p:nvSpPr>
          <p:spPr>
            <a:xfrm>
              <a:off x="3245526"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9E4DE5C-928F-4DE3-92C7-08DA8F9FAC21}"/>
                </a:ext>
              </a:extLst>
            </p:cNvPr>
            <p:cNvSpPr/>
            <p:nvPr/>
          </p:nvSpPr>
          <p:spPr>
            <a:xfrm>
              <a:off x="5256646"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20F4C07-7D9D-4417-A9C7-B99F80CB6658}"/>
                </a:ext>
              </a:extLst>
            </p:cNvPr>
            <p:cNvSpPr/>
            <p:nvPr/>
          </p:nvSpPr>
          <p:spPr>
            <a:xfrm>
              <a:off x="7340623" y="4214929"/>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B62F27C-BDD0-4983-826B-4691DB1A325A}"/>
                </a:ext>
              </a:extLst>
            </p:cNvPr>
            <p:cNvSpPr/>
            <p:nvPr/>
          </p:nvSpPr>
          <p:spPr>
            <a:xfrm>
              <a:off x="6240572" y="3151455"/>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5190632-0FFB-4782-9F9E-9224F73F9496}"/>
                </a:ext>
              </a:extLst>
            </p:cNvPr>
            <p:cNvSpPr/>
            <p:nvPr/>
          </p:nvSpPr>
          <p:spPr>
            <a:xfrm>
              <a:off x="5131105"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85712265-D283-4DC4-9375-10DB3BBE1E82}"/>
                </a:ext>
              </a:extLst>
            </p:cNvPr>
            <p:cNvSpPr/>
            <p:nvPr/>
          </p:nvSpPr>
          <p:spPr>
            <a:xfrm>
              <a:off x="7224497" y="2130322"/>
              <a:ext cx="983926" cy="8266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E9EAF8E-6949-4EA0-846F-658CD6D5BB7C}"/>
                </a:ext>
              </a:extLst>
            </p:cNvPr>
            <p:cNvSpPr/>
            <p:nvPr/>
          </p:nvSpPr>
          <p:spPr>
            <a:xfrm>
              <a:off x="10210127" y="2267163"/>
              <a:ext cx="975591" cy="8582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9B26BA2-1936-4800-802A-C3FD5C339E37}"/>
                </a:ext>
              </a:extLst>
            </p:cNvPr>
            <p:cNvSpPr/>
            <p:nvPr/>
          </p:nvSpPr>
          <p:spPr>
            <a:xfrm>
              <a:off x="10210127" y="3676037"/>
              <a:ext cx="975591" cy="8582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920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79719155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08855" y="911114"/>
            <a:ext cx="6075984" cy="4780893"/>
            <a:chOff x="3962400" y="1066800"/>
            <a:chExt cx="3848123" cy="2731939"/>
          </a:xfrm>
        </p:grpSpPr>
        <p:sp>
          <p:nvSpPr>
            <p:cNvPr id="3" name="Oval 8"/>
            <p:cNvSpPr>
              <a:spLocks noChangeArrowheads="1"/>
            </p:cNvSpPr>
            <p:nvPr/>
          </p:nvSpPr>
          <p:spPr bwMode="auto">
            <a:xfrm>
              <a:off x="5257800" y="3189139"/>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9"/>
            <p:cNvSpPr>
              <a:spLocks noChangeArrowheads="1"/>
            </p:cNvSpPr>
            <p:nvPr/>
          </p:nvSpPr>
          <p:spPr bwMode="auto">
            <a:xfrm>
              <a:off x="6083913" y="3189139"/>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5" name="Group 4"/>
            <p:cNvGrpSpPr/>
            <p:nvPr/>
          </p:nvGrpSpPr>
          <p:grpSpPr>
            <a:xfrm>
              <a:off x="3962400" y="1066800"/>
              <a:ext cx="3848123" cy="1490592"/>
              <a:chOff x="3962400" y="1066800"/>
              <a:chExt cx="3848123" cy="1490592"/>
            </a:xfrm>
          </p:grpSpPr>
          <p:sp>
            <p:nvSpPr>
              <p:cNvPr id="6" name="Oval 2"/>
              <p:cNvSpPr>
                <a:spLocks noChangeArrowheads="1"/>
              </p:cNvSpPr>
              <p:nvPr/>
            </p:nvSpPr>
            <p:spPr bwMode="auto">
              <a:xfrm>
                <a:off x="3962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3"/>
              <p:cNvSpPr>
                <a:spLocks noChangeArrowheads="1"/>
              </p:cNvSpPr>
              <p:nvPr/>
            </p:nvSpPr>
            <p:spPr bwMode="auto">
              <a:xfrm>
                <a:off x="4776426"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5"/>
              <p:cNvSpPr>
                <a:spLocks noChangeArrowheads="1"/>
              </p:cNvSpPr>
              <p:nvPr/>
            </p:nvSpPr>
            <p:spPr bwMode="auto">
              <a:xfrm>
                <a:off x="3962400"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6"/>
              <p:cNvSpPr>
                <a:spLocks noChangeArrowheads="1"/>
              </p:cNvSpPr>
              <p:nvPr/>
            </p:nvSpPr>
            <p:spPr bwMode="auto">
              <a:xfrm>
                <a:off x="4776426"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7"/>
              <p:cNvSpPr>
                <a:spLocks noChangeArrowheads="1"/>
              </p:cNvSpPr>
              <p:nvPr/>
            </p:nvSpPr>
            <p:spPr bwMode="auto">
              <a:xfrm>
                <a:off x="5562600"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2"/>
              <p:cNvSpPr>
                <a:spLocks noChangeArrowheads="1"/>
              </p:cNvSpPr>
              <p:nvPr/>
            </p:nvSpPr>
            <p:spPr bwMode="auto">
              <a:xfrm>
                <a:off x="6388713"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4"/>
              <p:cNvSpPr>
                <a:spLocks noChangeArrowheads="1"/>
              </p:cNvSpPr>
              <p:nvPr/>
            </p:nvSpPr>
            <p:spPr bwMode="auto">
              <a:xfrm>
                <a:off x="6419479"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28"/>
              <p:cNvSpPr>
                <a:spLocks noChangeArrowheads="1"/>
              </p:cNvSpPr>
              <p:nvPr/>
            </p:nvSpPr>
            <p:spPr bwMode="auto">
              <a:xfrm>
                <a:off x="7200923"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29"/>
              <p:cNvSpPr>
                <a:spLocks noChangeArrowheads="1"/>
              </p:cNvSpPr>
              <p:nvPr/>
            </p:nvSpPr>
            <p:spPr bwMode="auto">
              <a:xfrm>
                <a:off x="7200923"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16" name="Group 15"/>
          <p:cNvGrpSpPr/>
          <p:nvPr/>
        </p:nvGrpSpPr>
        <p:grpSpPr>
          <a:xfrm>
            <a:off x="2878758" y="914678"/>
            <a:ext cx="6075984" cy="4780893"/>
            <a:chOff x="3962400" y="1066800"/>
            <a:chExt cx="3848123" cy="2731939"/>
          </a:xfrm>
        </p:grpSpPr>
        <p:sp>
          <p:nvSpPr>
            <p:cNvPr id="17" name="Oval 8"/>
            <p:cNvSpPr>
              <a:spLocks noChangeArrowheads="1"/>
            </p:cNvSpPr>
            <p:nvPr/>
          </p:nvSpPr>
          <p:spPr bwMode="auto">
            <a:xfrm>
              <a:off x="5257800" y="3189139"/>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9"/>
            <p:cNvSpPr>
              <a:spLocks noChangeArrowheads="1"/>
            </p:cNvSpPr>
            <p:nvPr/>
          </p:nvSpPr>
          <p:spPr bwMode="auto">
            <a:xfrm>
              <a:off x="6083913" y="3189139"/>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19" name="Group 18"/>
            <p:cNvGrpSpPr/>
            <p:nvPr/>
          </p:nvGrpSpPr>
          <p:grpSpPr>
            <a:xfrm>
              <a:off x="3962400" y="1066800"/>
              <a:ext cx="3848123" cy="1490592"/>
              <a:chOff x="3962400" y="1066800"/>
              <a:chExt cx="3848123" cy="1490592"/>
            </a:xfrm>
          </p:grpSpPr>
          <p:sp>
            <p:nvSpPr>
              <p:cNvPr id="20" name="Oval 2"/>
              <p:cNvSpPr>
                <a:spLocks noChangeArrowheads="1"/>
              </p:cNvSpPr>
              <p:nvPr/>
            </p:nvSpPr>
            <p:spPr bwMode="auto">
              <a:xfrm>
                <a:off x="3962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1" name="Oval 3"/>
              <p:cNvSpPr>
                <a:spLocks noChangeArrowheads="1"/>
              </p:cNvSpPr>
              <p:nvPr/>
            </p:nvSpPr>
            <p:spPr bwMode="auto">
              <a:xfrm>
                <a:off x="4776426"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2"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5"/>
              <p:cNvSpPr>
                <a:spLocks noChangeArrowheads="1"/>
              </p:cNvSpPr>
              <p:nvPr/>
            </p:nvSpPr>
            <p:spPr bwMode="auto">
              <a:xfrm>
                <a:off x="3962400"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6"/>
              <p:cNvSpPr>
                <a:spLocks noChangeArrowheads="1"/>
              </p:cNvSpPr>
              <p:nvPr/>
            </p:nvSpPr>
            <p:spPr bwMode="auto">
              <a:xfrm>
                <a:off x="4776426"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7"/>
              <p:cNvSpPr>
                <a:spLocks noChangeArrowheads="1"/>
              </p:cNvSpPr>
              <p:nvPr/>
            </p:nvSpPr>
            <p:spPr bwMode="auto">
              <a:xfrm>
                <a:off x="5562600"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12"/>
              <p:cNvSpPr>
                <a:spLocks noChangeArrowheads="1"/>
              </p:cNvSpPr>
              <p:nvPr/>
            </p:nvSpPr>
            <p:spPr bwMode="auto">
              <a:xfrm>
                <a:off x="6388713"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14"/>
              <p:cNvSpPr>
                <a:spLocks noChangeArrowheads="1"/>
              </p:cNvSpPr>
              <p:nvPr/>
            </p:nvSpPr>
            <p:spPr bwMode="auto">
              <a:xfrm>
                <a:off x="6419479"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8"/>
              <p:cNvSpPr>
                <a:spLocks noChangeArrowheads="1"/>
              </p:cNvSpPr>
              <p:nvPr/>
            </p:nvSpPr>
            <p:spPr bwMode="auto">
              <a:xfrm>
                <a:off x="7200923"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29"/>
              <p:cNvSpPr>
                <a:spLocks noChangeArrowheads="1"/>
              </p:cNvSpPr>
              <p:nvPr/>
            </p:nvSpPr>
            <p:spPr bwMode="auto">
              <a:xfrm>
                <a:off x="7200923"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30" name="Group 29"/>
          <p:cNvGrpSpPr/>
          <p:nvPr/>
        </p:nvGrpSpPr>
        <p:grpSpPr>
          <a:xfrm>
            <a:off x="2945577" y="914678"/>
            <a:ext cx="6075984" cy="4780893"/>
            <a:chOff x="3962400" y="1066800"/>
            <a:chExt cx="3848123" cy="2731939"/>
          </a:xfrm>
        </p:grpSpPr>
        <p:sp>
          <p:nvSpPr>
            <p:cNvPr id="31" name="Oval 8"/>
            <p:cNvSpPr>
              <a:spLocks noChangeArrowheads="1"/>
            </p:cNvSpPr>
            <p:nvPr/>
          </p:nvSpPr>
          <p:spPr bwMode="auto">
            <a:xfrm>
              <a:off x="5257800" y="3189139"/>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9"/>
            <p:cNvSpPr>
              <a:spLocks noChangeArrowheads="1"/>
            </p:cNvSpPr>
            <p:nvPr/>
          </p:nvSpPr>
          <p:spPr bwMode="auto">
            <a:xfrm>
              <a:off x="6083913" y="3189139"/>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33" name="Group 32"/>
            <p:cNvGrpSpPr/>
            <p:nvPr/>
          </p:nvGrpSpPr>
          <p:grpSpPr>
            <a:xfrm>
              <a:off x="3962400" y="1066800"/>
              <a:ext cx="3848123" cy="1490592"/>
              <a:chOff x="3962400" y="1066800"/>
              <a:chExt cx="3848123" cy="1490592"/>
            </a:xfrm>
          </p:grpSpPr>
          <p:sp>
            <p:nvSpPr>
              <p:cNvPr id="34" name="Oval 2"/>
              <p:cNvSpPr>
                <a:spLocks noChangeArrowheads="1"/>
              </p:cNvSpPr>
              <p:nvPr/>
            </p:nvSpPr>
            <p:spPr bwMode="auto">
              <a:xfrm>
                <a:off x="3962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3"/>
              <p:cNvSpPr>
                <a:spLocks noChangeArrowheads="1"/>
              </p:cNvSpPr>
              <p:nvPr/>
            </p:nvSpPr>
            <p:spPr bwMode="auto">
              <a:xfrm>
                <a:off x="4776426"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5"/>
              <p:cNvSpPr>
                <a:spLocks noChangeArrowheads="1"/>
              </p:cNvSpPr>
              <p:nvPr/>
            </p:nvSpPr>
            <p:spPr bwMode="auto">
              <a:xfrm>
                <a:off x="3962400"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6"/>
              <p:cNvSpPr>
                <a:spLocks noChangeArrowheads="1"/>
              </p:cNvSpPr>
              <p:nvPr/>
            </p:nvSpPr>
            <p:spPr bwMode="auto">
              <a:xfrm>
                <a:off x="4776426"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7"/>
              <p:cNvSpPr>
                <a:spLocks noChangeArrowheads="1"/>
              </p:cNvSpPr>
              <p:nvPr/>
            </p:nvSpPr>
            <p:spPr bwMode="auto">
              <a:xfrm>
                <a:off x="5562600"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12"/>
              <p:cNvSpPr>
                <a:spLocks noChangeArrowheads="1"/>
              </p:cNvSpPr>
              <p:nvPr/>
            </p:nvSpPr>
            <p:spPr bwMode="auto">
              <a:xfrm>
                <a:off x="6388713"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14"/>
              <p:cNvSpPr>
                <a:spLocks noChangeArrowheads="1"/>
              </p:cNvSpPr>
              <p:nvPr/>
            </p:nvSpPr>
            <p:spPr bwMode="auto">
              <a:xfrm>
                <a:off x="6419479"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28"/>
              <p:cNvSpPr>
                <a:spLocks noChangeArrowheads="1"/>
              </p:cNvSpPr>
              <p:nvPr/>
            </p:nvSpPr>
            <p:spPr bwMode="auto">
              <a:xfrm>
                <a:off x="7200923"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29"/>
              <p:cNvSpPr>
                <a:spLocks noChangeArrowheads="1"/>
              </p:cNvSpPr>
              <p:nvPr/>
            </p:nvSpPr>
            <p:spPr bwMode="auto">
              <a:xfrm>
                <a:off x="7200923"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44" name="Group 43"/>
          <p:cNvGrpSpPr/>
          <p:nvPr/>
        </p:nvGrpSpPr>
        <p:grpSpPr>
          <a:xfrm>
            <a:off x="283738" y="4521143"/>
            <a:ext cx="2841904" cy="2075136"/>
            <a:chOff x="3962400" y="1066800"/>
            <a:chExt cx="3848123" cy="2731939"/>
          </a:xfrm>
        </p:grpSpPr>
        <p:sp>
          <p:nvSpPr>
            <p:cNvPr id="45" name="Oval 8"/>
            <p:cNvSpPr>
              <a:spLocks noChangeArrowheads="1"/>
            </p:cNvSpPr>
            <p:nvPr/>
          </p:nvSpPr>
          <p:spPr bwMode="auto">
            <a:xfrm>
              <a:off x="5257800" y="3189139"/>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9"/>
            <p:cNvSpPr>
              <a:spLocks noChangeArrowheads="1"/>
            </p:cNvSpPr>
            <p:nvPr/>
          </p:nvSpPr>
          <p:spPr bwMode="auto">
            <a:xfrm>
              <a:off x="6083913" y="3189139"/>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47" name="Group 46"/>
            <p:cNvGrpSpPr/>
            <p:nvPr/>
          </p:nvGrpSpPr>
          <p:grpSpPr>
            <a:xfrm>
              <a:off x="3962400" y="1066800"/>
              <a:ext cx="3848123" cy="1490592"/>
              <a:chOff x="3962400" y="1066800"/>
              <a:chExt cx="3848123" cy="1490592"/>
            </a:xfrm>
          </p:grpSpPr>
          <p:sp>
            <p:nvSpPr>
              <p:cNvPr id="48" name="Oval 2"/>
              <p:cNvSpPr>
                <a:spLocks noChangeArrowheads="1"/>
              </p:cNvSpPr>
              <p:nvPr/>
            </p:nvSpPr>
            <p:spPr bwMode="auto">
              <a:xfrm>
                <a:off x="3962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3"/>
              <p:cNvSpPr>
                <a:spLocks noChangeArrowheads="1"/>
              </p:cNvSpPr>
              <p:nvPr/>
            </p:nvSpPr>
            <p:spPr bwMode="auto">
              <a:xfrm>
                <a:off x="4776426"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5"/>
              <p:cNvSpPr>
                <a:spLocks noChangeArrowheads="1"/>
              </p:cNvSpPr>
              <p:nvPr/>
            </p:nvSpPr>
            <p:spPr bwMode="auto">
              <a:xfrm>
                <a:off x="3962400"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6"/>
              <p:cNvSpPr>
                <a:spLocks noChangeArrowheads="1"/>
              </p:cNvSpPr>
              <p:nvPr/>
            </p:nvSpPr>
            <p:spPr bwMode="auto">
              <a:xfrm>
                <a:off x="4776426"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7"/>
              <p:cNvSpPr>
                <a:spLocks noChangeArrowheads="1"/>
              </p:cNvSpPr>
              <p:nvPr/>
            </p:nvSpPr>
            <p:spPr bwMode="auto">
              <a:xfrm>
                <a:off x="5562600"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12"/>
              <p:cNvSpPr>
                <a:spLocks noChangeArrowheads="1"/>
              </p:cNvSpPr>
              <p:nvPr/>
            </p:nvSpPr>
            <p:spPr bwMode="auto">
              <a:xfrm>
                <a:off x="6388713"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14"/>
              <p:cNvSpPr>
                <a:spLocks noChangeArrowheads="1"/>
              </p:cNvSpPr>
              <p:nvPr/>
            </p:nvSpPr>
            <p:spPr bwMode="auto">
              <a:xfrm>
                <a:off x="6419479"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28"/>
              <p:cNvSpPr>
                <a:spLocks noChangeArrowheads="1"/>
              </p:cNvSpPr>
              <p:nvPr/>
            </p:nvSpPr>
            <p:spPr bwMode="auto">
              <a:xfrm>
                <a:off x="7200923"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29"/>
              <p:cNvSpPr>
                <a:spLocks noChangeArrowheads="1"/>
              </p:cNvSpPr>
              <p:nvPr/>
            </p:nvSpPr>
            <p:spPr bwMode="auto">
              <a:xfrm>
                <a:off x="7200923" y="194779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38735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30245638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72440" y="2026920"/>
            <a:ext cx="11384280" cy="2494280"/>
            <a:chOff x="472440" y="2026920"/>
            <a:chExt cx="11384280" cy="2494280"/>
          </a:xfrm>
        </p:grpSpPr>
        <p:grpSp>
          <p:nvGrpSpPr>
            <p:cNvPr id="22" name="Group 21"/>
            <p:cNvGrpSpPr/>
            <p:nvPr/>
          </p:nvGrpSpPr>
          <p:grpSpPr>
            <a:xfrm>
              <a:off x="472440" y="2026920"/>
              <a:ext cx="7360920" cy="2494280"/>
              <a:chOff x="2971800" y="1066800"/>
              <a:chExt cx="5791200" cy="19050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3" name="Group 22"/>
            <p:cNvGrpSpPr/>
            <p:nvPr/>
          </p:nvGrpSpPr>
          <p:grpSpPr>
            <a:xfrm>
              <a:off x="9364980" y="2825090"/>
              <a:ext cx="2491740" cy="798170"/>
              <a:chOff x="6858000" y="3657600"/>
              <a:chExt cx="1905000" cy="609600"/>
            </a:xfrm>
          </p:grpSpPr>
          <p:sp>
            <p:nvSpPr>
              <p:cNvPr id="13"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0"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17" name="Group 16"/>
          <p:cNvGrpSpPr/>
          <p:nvPr/>
        </p:nvGrpSpPr>
        <p:grpSpPr>
          <a:xfrm>
            <a:off x="518160" y="2026920"/>
            <a:ext cx="11384280" cy="2494280"/>
            <a:chOff x="472440" y="2026920"/>
            <a:chExt cx="11384280" cy="2494280"/>
          </a:xfrm>
        </p:grpSpPr>
        <p:grpSp>
          <p:nvGrpSpPr>
            <p:cNvPr id="21" name="Group 20"/>
            <p:cNvGrpSpPr/>
            <p:nvPr/>
          </p:nvGrpSpPr>
          <p:grpSpPr>
            <a:xfrm>
              <a:off x="472440" y="2026920"/>
              <a:ext cx="7360920" cy="2494280"/>
              <a:chOff x="2971800" y="1066800"/>
              <a:chExt cx="5791200" cy="1905000"/>
            </a:xfrm>
          </p:grpSpPr>
          <p:sp>
            <p:nvSpPr>
              <p:cNvPr id="27"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4" name="Group 23"/>
            <p:cNvGrpSpPr/>
            <p:nvPr/>
          </p:nvGrpSpPr>
          <p:grpSpPr>
            <a:xfrm>
              <a:off x="9364980" y="2825090"/>
              <a:ext cx="2491740" cy="798170"/>
              <a:chOff x="6858000" y="3657600"/>
              <a:chExt cx="1905000" cy="609600"/>
            </a:xfrm>
          </p:grpSpPr>
          <p:sp>
            <p:nvSpPr>
              <p:cNvPr id="25"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37" name="Group 36"/>
          <p:cNvGrpSpPr/>
          <p:nvPr/>
        </p:nvGrpSpPr>
        <p:grpSpPr>
          <a:xfrm>
            <a:off x="518160" y="2026920"/>
            <a:ext cx="11384280" cy="2494280"/>
            <a:chOff x="472440" y="2026920"/>
            <a:chExt cx="11384280" cy="2494280"/>
          </a:xfrm>
        </p:grpSpPr>
        <p:grpSp>
          <p:nvGrpSpPr>
            <p:cNvPr id="38" name="Group 37"/>
            <p:cNvGrpSpPr/>
            <p:nvPr/>
          </p:nvGrpSpPr>
          <p:grpSpPr>
            <a:xfrm>
              <a:off x="472440" y="2026920"/>
              <a:ext cx="7360920" cy="2494280"/>
              <a:chOff x="2971800" y="1066800"/>
              <a:chExt cx="5791200" cy="1905000"/>
            </a:xfrm>
          </p:grpSpPr>
          <p:sp>
            <p:nvSpPr>
              <p:cNvPr id="4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9" name="Group 38"/>
            <p:cNvGrpSpPr/>
            <p:nvPr/>
          </p:nvGrpSpPr>
          <p:grpSpPr>
            <a:xfrm>
              <a:off x="9364980" y="2825090"/>
              <a:ext cx="2491740" cy="798170"/>
              <a:chOff x="6858000" y="3657600"/>
              <a:chExt cx="1905000" cy="609600"/>
            </a:xfrm>
          </p:grpSpPr>
          <p:sp>
            <p:nvSpPr>
              <p:cNvPr id="40"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52" name="Group 51"/>
          <p:cNvGrpSpPr/>
          <p:nvPr/>
        </p:nvGrpSpPr>
        <p:grpSpPr>
          <a:xfrm>
            <a:off x="182278" y="5242560"/>
            <a:ext cx="5822281" cy="1325880"/>
            <a:chOff x="472440" y="2026920"/>
            <a:chExt cx="11384280" cy="2494280"/>
          </a:xfrm>
        </p:grpSpPr>
        <p:grpSp>
          <p:nvGrpSpPr>
            <p:cNvPr id="53" name="Group 52"/>
            <p:cNvGrpSpPr/>
            <p:nvPr/>
          </p:nvGrpSpPr>
          <p:grpSpPr>
            <a:xfrm>
              <a:off x="472440" y="2026920"/>
              <a:ext cx="7360920" cy="2494280"/>
              <a:chOff x="2971800" y="1066800"/>
              <a:chExt cx="5791200" cy="1905000"/>
            </a:xfrm>
          </p:grpSpPr>
          <p:sp>
            <p:nvSpPr>
              <p:cNvPr id="57"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4" name="Group 53"/>
            <p:cNvGrpSpPr/>
            <p:nvPr/>
          </p:nvGrpSpPr>
          <p:grpSpPr>
            <a:xfrm>
              <a:off x="9364980" y="2825090"/>
              <a:ext cx="2491740" cy="798170"/>
              <a:chOff x="6858000" y="3657600"/>
              <a:chExt cx="1905000" cy="609600"/>
            </a:xfrm>
          </p:grpSpPr>
          <p:sp>
            <p:nvSpPr>
              <p:cNvPr id="55"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17541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78382859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498600" y="622300"/>
            <a:ext cx="9144000" cy="5600700"/>
            <a:chOff x="2971800" y="1066800"/>
            <a:chExt cx="5791200" cy="3200400"/>
          </a:xfrm>
        </p:grpSpPr>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22" name="Group 21"/>
            <p:cNvGrpSpPr/>
            <p:nvPr/>
          </p:nvGrpSpPr>
          <p:grpSpPr>
            <a:xfrm>
              <a:off x="2971800" y="1066800"/>
              <a:ext cx="5791200" cy="1905000"/>
              <a:chOff x="2971800" y="1066800"/>
              <a:chExt cx="5791200" cy="19050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16" name="Group 15"/>
          <p:cNvGrpSpPr/>
          <p:nvPr/>
        </p:nvGrpSpPr>
        <p:grpSpPr>
          <a:xfrm>
            <a:off x="1518920" y="622300"/>
            <a:ext cx="9144000" cy="5600700"/>
            <a:chOff x="2971800" y="1066800"/>
            <a:chExt cx="5791200" cy="3200400"/>
          </a:xfrm>
        </p:grpSpPr>
        <p:sp>
          <p:nvSpPr>
            <p:cNvPr id="17"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0"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21" name="Group 20"/>
            <p:cNvGrpSpPr/>
            <p:nvPr/>
          </p:nvGrpSpPr>
          <p:grpSpPr>
            <a:xfrm>
              <a:off x="2971800" y="1066800"/>
              <a:ext cx="5791200" cy="1905000"/>
              <a:chOff x="2971800" y="1066800"/>
              <a:chExt cx="5791200" cy="1905000"/>
            </a:xfrm>
          </p:grpSpPr>
          <p:sp>
            <p:nvSpPr>
              <p:cNvPr id="24"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34" name="Group 33"/>
          <p:cNvGrpSpPr/>
          <p:nvPr/>
        </p:nvGrpSpPr>
        <p:grpSpPr>
          <a:xfrm>
            <a:off x="1518920" y="622300"/>
            <a:ext cx="9144000" cy="5600700"/>
            <a:chOff x="2971800" y="1066800"/>
            <a:chExt cx="5791200" cy="3200400"/>
          </a:xfrm>
        </p:grpSpPr>
        <p:sp>
          <p:nvSpPr>
            <p:cNvPr id="35"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37" name="Group 36"/>
            <p:cNvGrpSpPr/>
            <p:nvPr/>
          </p:nvGrpSpPr>
          <p:grpSpPr>
            <a:xfrm>
              <a:off x="2971800" y="1066800"/>
              <a:ext cx="5791200" cy="1905000"/>
              <a:chOff x="2971800" y="1066800"/>
              <a:chExt cx="5791200" cy="1905000"/>
            </a:xfrm>
          </p:grpSpPr>
          <p:sp>
            <p:nvSpPr>
              <p:cNvPr id="38"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48" name="Group 47"/>
          <p:cNvGrpSpPr/>
          <p:nvPr/>
        </p:nvGrpSpPr>
        <p:grpSpPr>
          <a:xfrm>
            <a:off x="514951" y="4254500"/>
            <a:ext cx="3510280" cy="1968500"/>
            <a:chOff x="2971800" y="1066800"/>
            <a:chExt cx="5791200" cy="3200400"/>
          </a:xfrm>
        </p:grpSpPr>
        <p:sp>
          <p:nvSpPr>
            <p:cNvPr id="49"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51" name="Group 50"/>
            <p:cNvGrpSpPr/>
            <p:nvPr/>
          </p:nvGrpSpPr>
          <p:grpSpPr>
            <a:xfrm>
              <a:off x="2971800" y="1066800"/>
              <a:ext cx="5791200" cy="1905000"/>
              <a:chOff x="2971800" y="1066800"/>
              <a:chExt cx="5791200" cy="1905000"/>
            </a:xfrm>
          </p:grpSpPr>
          <p:sp>
            <p:nvSpPr>
              <p:cNvPr id="5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41055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17549" y="963204"/>
            <a:ext cx="8341146" cy="5313159"/>
            <a:chOff x="1927263" y="715232"/>
            <a:chExt cx="8341146" cy="5313159"/>
          </a:xfrm>
        </p:grpSpPr>
        <p:sp>
          <p:nvSpPr>
            <p:cNvPr id="8" name="Oval 7"/>
            <p:cNvSpPr/>
            <p:nvPr/>
          </p:nvSpPr>
          <p:spPr>
            <a:xfrm rot="10800000">
              <a:off x="1927263" y="71523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0800000">
              <a:off x="5467349" y="27774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0800000">
              <a:off x="9011109" y="472537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215711" y="854347"/>
            <a:ext cx="8341146" cy="5313159"/>
            <a:chOff x="1927263" y="715232"/>
            <a:chExt cx="8341146" cy="5313159"/>
          </a:xfrm>
        </p:grpSpPr>
        <p:sp>
          <p:nvSpPr>
            <p:cNvPr id="12" name="Oval 11"/>
            <p:cNvSpPr/>
            <p:nvPr/>
          </p:nvSpPr>
          <p:spPr>
            <a:xfrm rot="10800000">
              <a:off x="1927263" y="71523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0800000">
              <a:off x="5467349" y="27774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0800000">
              <a:off x="9011109" y="472537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290119" y="963204"/>
            <a:ext cx="8341146" cy="5313159"/>
            <a:chOff x="1927263" y="715232"/>
            <a:chExt cx="8341146" cy="5313159"/>
          </a:xfrm>
        </p:grpSpPr>
        <p:sp>
          <p:nvSpPr>
            <p:cNvPr id="16" name="Oval 15"/>
            <p:cNvSpPr/>
            <p:nvPr/>
          </p:nvSpPr>
          <p:spPr>
            <a:xfrm rot="10800000">
              <a:off x="1927263" y="71523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0800000">
              <a:off x="5467349" y="27774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a:off x="9011109" y="472537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503248" y="4484867"/>
            <a:ext cx="3424924" cy="2062258"/>
            <a:chOff x="1927263" y="715232"/>
            <a:chExt cx="8341146" cy="5313159"/>
          </a:xfrm>
        </p:grpSpPr>
        <p:sp>
          <p:nvSpPr>
            <p:cNvPr id="20" name="Oval 19"/>
            <p:cNvSpPr/>
            <p:nvPr/>
          </p:nvSpPr>
          <p:spPr>
            <a:xfrm rot="10800000">
              <a:off x="1927263" y="71523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0800000">
              <a:off x="5467349" y="27774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0800000">
              <a:off x="9011109" y="472537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881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72676730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87821" y="1795798"/>
            <a:ext cx="10235961" cy="2738624"/>
            <a:chOff x="1478066" y="1795798"/>
            <a:chExt cx="9845716" cy="2630514"/>
          </a:xfrm>
        </p:grpSpPr>
        <p:sp>
          <p:nvSpPr>
            <p:cNvPr id="9" name="Oval 8"/>
            <p:cNvSpPr/>
            <p:nvPr/>
          </p:nvSpPr>
          <p:spPr>
            <a:xfrm rot="16200000">
              <a:off x="6746363"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200000">
              <a:off x="5414534"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4082705"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2801676"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200000">
              <a:off x="1512279"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196486" y="1795798"/>
              <a:ext cx="1127296" cy="1099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196486" y="3296674"/>
              <a:ext cx="1127296" cy="1099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6699747"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5367918"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4036089"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755060"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1465663"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828E904-384A-48DA-BAE7-52A5DFEA5DD1}"/>
              </a:ext>
            </a:extLst>
          </p:cNvPr>
          <p:cNvGrpSpPr/>
          <p:nvPr/>
        </p:nvGrpSpPr>
        <p:grpSpPr>
          <a:xfrm>
            <a:off x="1180037" y="1795798"/>
            <a:ext cx="10235961" cy="2738624"/>
            <a:chOff x="1478066" y="1795798"/>
            <a:chExt cx="9845716" cy="2630514"/>
          </a:xfrm>
        </p:grpSpPr>
        <p:sp>
          <p:nvSpPr>
            <p:cNvPr id="23" name="Oval 22">
              <a:extLst>
                <a:ext uri="{FF2B5EF4-FFF2-40B4-BE49-F238E27FC236}">
                  <a16:creationId xmlns:a16="http://schemas.microsoft.com/office/drawing/2014/main" id="{229337BE-362D-4C25-9218-6CBC29DB561A}"/>
                </a:ext>
              </a:extLst>
            </p:cNvPr>
            <p:cNvSpPr/>
            <p:nvPr/>
          </p:nvSpPr>
          <p:spPr>
            <a:xfrm rot="16200000">
              <a:off x="6746363"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6A4376F-98D8-4311-B6FA-875E45489BF2}"/>
                </a:ext>
              </a:extLst>
            </p:cNvPr>
            <p:cNvSpPr/>
            <p:nvPr/>
          </p:nvSpPr>
          <p:spPr>
            <a:xfrm rot="16200000">
              <a:off x="5414534"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BD3307C-97B8-489A-A9B1-8DAD3E7FC71E}"/>
                </a:ext>
              </a:extLst>
            </p:cNvPr>
            <p:cNvSpPr/>
            <p:nvPr/>
          </p:nvSpPr>
          <p:spPr>
            <a:xfrm rot="16200000">
              <a:off x="4082705"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E6DF705-49E9-48CD-B6B6-51E90EABC41B}"/>
                </a:ext>
              </a:extLst>
            </p:cNvPr>
            <p:cNvSpPr/>
            <p:nvPr/>
          </p:nvSpPr>
          <p:spPr>
            <a:xfrm rot="16200000">
              <a:off x="2801676"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2AF14B-80A2-4F90-B240-5441C7C0D192}"/>
                </a:ext>
              </a:extLst>
            </p:cNvPr>
            <p:cNvSpPr/>
            <p:nvPr/>
          </p:nvSpPr>
          <p:spPr>
            <a:xfrm rot="16200000">
              <a:off x="1512279"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9F2F9B2-C97C-4FBD-9EA0-5740F16781EE}"/>
                </a:ext>
              </a:extLst>
            </p:cNvPr>
            <p:cNvSpPr/>
            <p:nvPr/>
          </p:nvSpPr>
          <p:spPr>
            <a:xfrm>
              <a:off x="10196486" y="1795798"/>
              <a:ext cx="1127296" cy="1099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92D3014-6393-471C-89EF-95232AC415D1}"/>
                </a:ext>
              </a:extLst>
            </p:cNvPr>
            <p:cNvSpPr/>
            <p:nvPr/>
          </p:nvSpPr>
          <p:spPr>
            <a:xfrm>
              <a:off x="10196486" y="3296674"/>
              <a:ext cx="1127296" cy="1099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BE92409-4686-453B-86E5-CCFC4089E427}"/>
                </a:ext>
              </a:extLst>
            </p:cNvPr>
            <p:cNvSpPr/>
            <p:nvPr/>
          </p:nvSpPr>
          <p:spPr>
            <a:xfrm rot="16200000">
              <a:off x="6699747"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6CA7A33-534D-4DCD-B846-B053A6D89FCC}"/>
                </a:ext>
              </a:extLst>
            </p:cNvPr>
            <p:cNvSpPr/>
            <p:nvPr/>
          </p:nvSpPr>
          <p:spPr>
            <a:xfrm rot="16200000">
              <a:off x="5367918"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F44CB85-A51C-4704-82C3-13B8B7CE9E2A}"/>
                </a:ext>
              </a:extLst>
            </p:cNvPr>
            <p:cNvSpPr/>
            <p:nvPr/>
          </p:nvSpPr>
          <p:spPr>
            <a:xfrm rot="16200000">
              <a:off x="4036089"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AD052CE-8FF2-4964-9D00-0F33875741CE}"/>
                </a:ext>
              </a:extLst>
            </p:cNvPr>
            <p:cNvSpPr/>
            <p:nvPr/>
          </p:nvSpPr>
          <p:spPr>
            <a:xfrm rot="16200000">
              <a:off x="2755060"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C57DC04-34D9-4E0E-B0E4-E632C3091ACD}"/>
                </a:ext>
              </a:extLst>
            </p:cNvPr>
            <p:cNvSpPr/>
            <p:nvPr/>
          </p:nvSpPr>
          <p:spPr>
            <a:xfrm rot="16200000">
              <a:off x="1465663"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9227687F-A64F-42E1-9999-F10D37B0D68E}"/>
              </a:ext>
            </a:extLst>
          </p:cNvPr>
          <p:cNvGrpSpPr/>
          <p:nvPr/>
        </p:nvGrpSpPr>
        <p:grpSpPr>
          <a:xfrm>
            <a:off x="1136285" y="1795798"/>
            <a:ext cx="10235961" cy="2738624"/>
            <a:chOff x="1478066" y="1795798"/>
            <a:chExt cx="9845716" cy="2630514"/>
          </a:xfrm>
        </p:grpSpPr>
        <p:sp>
          <p:nvSpPr>
            <p:cNvPr id="36" name="Oval 35">
              <a:extLst>
                <a:ext uri="{FF2B5EF4-FFF2-40B4-BE49-F238E27FC236}">
                  <a16:creationId xmlns:a16="http://schemas.microsoft.com/office/drawing/2014/main" id="{9F42AD23-D98C-4EE9-AAAB-59F17E8168C0}"/>
                </a:ext>
              </a:extLst>
            </p:cNvPr>
            <p:cNvSpPr/>
            <p:nvPr/>
          </p:nvSpPr>
          <p:spPr>
            <a:xfrm rot="16200000">
              <a:off x="6746363"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3557892-B6D8-42DE-BF29-B970A3DF8DE0}"/>
                </a:ext>
              </a:extLst>
            </p:cNvPr>
            <p:cNvSpPr/>
            <p:nvPr/>
          </p:nvSpPr>
          <p:spPr>
            <a:xfrm rot="16200000">
              <a:off x="5414534"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CB5789E-09D1-4521-AACF-1FE93F8D3DA6}"/>
                </a:ext>
              </a:extLst>
            </p:cNvPr>
            <p:cNvSpPr/>
            <p:nvPr/>
          </p:nvSpPr>
          <p:spPr>
            <a:xfrm rot="16200000">
              <a:off x="4082705"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98F2D35-2ABC-4B95-AF2D-024ED97FB555}"/>
                </a:ext>
              </a:extLst>
            </p:cNvPr>
            <p:cNvSpPr/>
            <p:nvPr/>
          </p:nvSpPr>
          <p:spPr>
            <a:xfrm rot="16200000">
              <a:off x="2801676"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EB60736-645F-4F67-9A2C-4B523F330181}"/>
                </a:ext>
              </a:extLst>
            </p:cNvPr>
            <p:cNvSpPr/>
            <p:nvPr/>
          </p:nvSpPr>
          <p:spPr>
            <a:xfrm rot="16200000">
              <a:off x="1512279"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662052-B66B-441D-A962-D7143953B13B}"/>
                </a:ext>
              </a:extLst>
            </p:cNvPr>
            <p:cNvSpPr/>
            <p:nvPr/>
          </p:nvSpPr>
          <p:spPr>
            <a:xfrm>
              <a:off x="10196486" y="1795798"/>
              <a:ext cx="1127296" cy="1099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B653C42-4821-41C5-AE4E-E557A3AA2FF1}"/>
                </a:ext>
              </a:extLst>
            </p:cNvPr>
            <p:cNvSpPr/>
            <p:nvPr/>
          </p:nvSpPr>
          <p:spPr>
            <a:xfrm>
              <a:off x="10196486" y="3296674"/>
              <a:ext cx="1127296" cy="1099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3CE8349-5E54-4312-9342-418052D21433}"/>
                </a:ext>
              </a:extLst>
            </p:cNvPr>
            <p:cNvSpPr/>
            <p:nvPr/>
          </p:nvSpPr>
          <p:spPr>
            <a:xfrm rot="16200000">
              <a:off x="6699747"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DA564BC-0EB6-4A88-BA3A-7B43A401746D}"/>
                </a:ext>
              </a:extLst>
            </p:cNvPr>
            <p:cNvSpPr/>
            <p:nvPr/>
          </p:nvSpPr>
          <p:spPr>
            <a:xfrm rot="16200000">
              <a:off x="5367918"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D781736-97E8-4D48-A47D-2361A840F08C}"/>
                </a:ext>
              </a:extLst>
            </p:cNvPr>
            <p:cNvSpPr/>
            <p:nvPr/>
          </p:nvSpPr>
          <p:spPr>
            <a:xfrm rot="16200000">
              <a:off x="4036089"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1A4935E-F311-4890-931A-130C26FEB2FF}"/>
                </a:ext>
              </a:extLst>
            </p:cNvPr>
            <p:cNvSpPr/>
            <p:nvPr/>
          </p:nvSpPr>
          <p:spPr>
            <a:xfrm rot="16200000">
              <a:off x="2755060"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2DC2662-05C0-4A20-B802-E27FF969774A}"/>
                </a:ext>
              </a:extLst>
            </p:cNvPr>
            <p:cNvSpPr/>
            <p:nvPr/>
          </p:nvSpPr>
          <p:spPr>
            <a:xfrm rot="16200000">
              <a:off x="1465663"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4BEE73BF-1838-445E-B174-6C36F1876501}"/>
              </a:ext>
            </a:extLst>
          </p:cNvPr>
          <p:cNvGrpSpPr/>
          <p:nvPr/>
        </p:nvGrpSpPr>
        <p:grpSpPr>
          <a:xfrm>
            <a:off x="366099" y="5518116"/>
            <a:ext cx="3779027" cy="992601"/>
            <a:chOff x="1478066" y="1795798"/>
            <a:chExt cx="9845716" cy="2630514"/>
          </a:xfrm>
        </p:grpSpPr>
        <p:sp>
          <p:nvSpPr>
            <p:cNvPr id="49" name="Oval 48">
              <a:extLst>
                <a:ext uri="{FF2B5EF4-FFF2-40B4-BE49-F238E27FC236}">
                  <a16:creationId xmlns:a16="http://schemas.microsoft.com/office/drawing/2014/main" id="{B7FDF2E4-94F6-44E2-81DC-FED39C2DBB32}"/>
                </a:ext>
              </a:extLst>
            </p:cNvPr>
            <p:cNvSpPr/>
            <p:nvPr/>
          </p:nvSpPr>
          <p:spPr>
            <a:xfrm rot="16200000">
              <a:off x="6746363"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9B30988-B0C8-4F71-83AA-CF4BADD8F48F}"/>
                </a:ext>
              </a:extLst>
            </p:cNvPr>
            <p:cNvSpPr/>
            <p:nvPr/>
          </p:nvSpPr>
          <p:spPr>
            <a:xfrm rot="16200000">
              <a:off x="5414534"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E71A65B-2131-441B-938F-BFD152EB087F}"/>
                </a:ext>
              </a:extLst>
            </p:cNvPr>
            <p:cNvSpPr/>
            <p:nvPr/>
          </p:nvSpPr>
          <p:spPr>
            <a:xfrm rot="16200000">
              <a:off x="4082705"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57F82F5-063B-4CC1-8623-CA4B4E84A0AD}"/>
                </a:ext>
              </a:extLst>
            </p:cNvPr>
            <p:cNvSpPr/>
            <p:nvPr/>
          </p:nvSpPr>
          <p:spPr>
            <a:xfrm rot="16200000">
              <a:off x="2801676"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B22E3E0-0AD2-4F60-AECC-785B7783A1F1}"/>
                </a:ext>
              </a:extLst>
            </p:cNvPr>
            <p:cNvSpPr/>
            <p:nvPr/>
          </p:nvSpPr>
          <p:spPr>
            <a:xfrm rot="16200000">
              <a:off x="1512279" y="3290639"/>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DF31F9F7-E44A-438C-9BC0-6F3099EDAAE9}"/>
                </a:ext>
              </a:extLst>
            </p:cNvPr>
            <p:cNvSpPr/>
            <p:nvPr/>
          </p:nvSpPr>
          <p:spPr>
            <a:xfrm>
              <a:off x="10196486" y="1795798"/>
              <a:ext cx="1127296" cy="1099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944159C-3511-4D63-8760-F601D0DE4F37}"/>
                </a:ext>
              </a:extLst>
            </p:cNvPr>
            <p:cNvSpPr/>
            <p:nvPr/>
          </p:nvSpPr>
          <p:spPr>
            <a:xfrm>
              <a:off x="10196486" y="3296674"/>
              <a:ext cx="1127296" cy="10998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3CA82CFC-4846-4D90-91BB-05710C2821A9}"/>
                </a:ext>
              </a:extLst>
            </p:cNvPr>
            <p:cNvSpPr/>
            <p:nvPr/>
          </p:nvSpPr>
          <p:spPr>
            <a:xfrm rot="16200000">
              <a:off x="6699747"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EA8C60F-6CFE-464B-ACDB-346600EA7EEB}"/>
                </a:ext>
              </a:extLst>
            </p:cNvPr>
            <p:cNvSpPr/>
            <p:nvPr/>
          </p:nvSpPr>
          <p:spPr>
            <a:xfrm rot="16200000">
              <a:off x="5367918"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AA7B99F-895F-4877-8B95-06B1492D4FAD}"/>
                </a:ext>
              </a:extLst>
            </p:cNvPr>
            <p:cNvSpPr/>
            <p:nvPr/>
          </p:nvSpPr>
          <p:spPr>
            <a:xfrm rot="16200000">
              <a:off x="4036089"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EC8F4BB-6EC6-4470-B962-915B1C90AEA0}"/>
                </a:ext>
              </a:extLst>
            </p:cNvPr>
            <p:cNvSpPr/>
            <p:nvPr/>
          </p:nvSpPr>
          <p:spPr>
            <a:xfrm rot="16200000">
              <a:off x="2755060"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FE5DCFB-C424-4FA6-9F94-F8076F35579E}"/>
                </a:ext>
              </a:extLst>
            </p:cNvPr>
            <p:cNvSpPr/>
            <p:nvPr/>
          </p:nvSpPr>
          <p:spPr>
            <a:xfrm rot="16200000">
              <a:off x="1465663" y="1808202"/>
              <a:ext cx="1148076" cy="1123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876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33925327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44880" y="1889760"/>
            <a:ext cx="10591800" cy="2148840"/>
            <a:chOff x="1092200" y="2133600"/>
            <a:chExt cx="10185400" cy="1905000"/>
          </a:xfrm>
        </p:grpSpPr>
        <p:grpSp>
          <p:nvGrpSpPr>
            <p:cNvPr id="2" name="Group 1"/>
            <p:cNvGrpSpPr/>
            <p:nvPr/>
          </p:nvGrpSpPr>
          <p:grpSpPr>
            <a:xfrm>
              <a:off x="1092200" y="2133600"/>
              <a:ext cx="5791200" cy="1905000"/>
              <a:chOff x="2971800" y="1066800"/>
              <a:chExt cx="5791200" cy="1905000"/>
            </a:xfrm>
          </p:grpSpPr>
          <p:sp>
            <p:nvSpPr>
              <p:cNvPr id="3"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13" name="Oval 12"/>
            <p:cNvSpPr>
              <a:spLocks noChangeArrowheads="1"/>
            </p:cNvSpPr>
            <p:nvPr/>
          </p:nvSpPr>
          <p:spPr bwMode="auto">
            <a:xfrm>
              <a:off x="7315200" y="2768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2"/>
            <p:cNvSpPr>
              <a:spLocks noChangeArrowheads="1"/>
            </p:cNvSpPr>
            <p:nvPr/>
          </p:nvSpPr>
          <p:spPr bwMode="auto">
            <a:xfrm>
              <a:off x="10668000" y="2768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6" name="Group 15"/>
          <p:cNvGrpSpPr/>
          <p:nvPr/>
        </p:nvGrpSpPr>
        <p:grpSpPr>
          <a:xfrm>
            <a:off x="944880" y="1889760"/>
            <a:ext cx="10591800" cy="2148840"/>
            <a:chOff x="1092200" y="2133600"/>
            <a:chExt cx="10185400" cy="1905000"/>
          </a:xfrm>
        </p:grpSpPr>
        <p:grpSp>
          <p:nvGrpSpPr>
            <p:cNvPr id="17" name="Group 16"/>
            <p:cNvGrpSpPr/>
            <p:nvPr/>
          </p:nvGrpSpPr>
          <p:grpSpPr>
            <a:xfrm>
              <a:off x="1092200" y="2133600"/>
              <a:ext cx="5791200" cy="1905000"/>
              <a:chOff x="2971800" y="1066800"/>
              <a:chExt cx="5791200" cy="1905000"/>
            </a:xfrm>
          </p:grpSpPr>
          <p:sp>
            <p:nvSpPr>
              <p:cNvPr id="20" name="Oval 19"/>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1" name="Oval 20"/>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2" name="Oval 21"/>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22"/>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23"/>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24"/>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18" name="Oval 17"/>
            <p:cNvSpPr>
              <a:spLocks noChangeArrowheads="1"/>
            </p:cNvSpPr>
            <p:nvPr/>
          </p:nvSpPr>
          <p:spPr bwMode="auto">
            <a:xfrm>
              <a:off x="7315200" y="2768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12"/>
            <p:cNvSpPr>
              <a:spLocks noChangeArrowheads="1"/>
            </p:cNvSpPr>
            <p:nvPr/>
          </p:nvSpPr>
          <p:spPr bwMode="auto">
            <a:xfrm>
              <a:off x="10668000" y="2768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0" name="Group 29"/>
          <p:cNvGrpSpPr/>
          <p:nvPr/>
        </p:nvGrpSpPr>
        <p:grpSpPr>
          <a:xfrm>
            <a:off x="944880" y="1875434"/>
            <a:ext cx="10591800" cy="2148840"/>
            <a:chOff x="1092200" y="2133600"/>
            <a:chExt cx="10185400" cy="1905000"/>
          </a:xfrm>
        </p:grpSpPr>
        <p:grpSp>
          <p:nvGrpSpPr>
            <p:cNvPr id="31" name="Group 30"/>
            <p:cNvGrpSpPr/>
            <p:nvPr/>
          </p:nvGrpSpPr>
          <p:grpSpPr>
            <a:xfrm>
              <a:off x="1092200" y="2133600"/>
              <a:ext cx="5791200" cy="1905000"/>
              <a:chOff x="2971800" y="1066800"/>
              <a:chExt cx="5791200" cy="1905000"/>
            </a:xfrm>
          </p:grpSpPr>
          <p:sp>
            <p:nvSpPr>
              <p:cNvPr id="34" name="Oval 33"/>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34"/>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35"/>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36"/>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37"/>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38"/>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32" name="Oval 31"/>
            <p:cNvSpPr>
              <a:spLocks noChangeArrowheads="1"/>
            </p:cNvSpPr>
            <p:nvPr/>
          </p:nvSpPr>
          <p:spPr bwMode="auto">
            <a:xfrm>
              <a:off x="7315200" y="2768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12"/>
            <p:cNvSpPr>
              <a:spLocks noChangeArrowheads="1"/>
            </p:cNvSpPr>
            <p:nvPr/>
          </p:nvSpPr>
          <p:spPr bwMode="auto">
            <a:xfrm>
              <a:off x="10668000" y="2768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4" name="Group 43"/>
          <p:cNvGrpSpPr/>
          <p:nvPr/>
        </p:nvGrpSpPr>
        <p:grpSpPr>
          <a:xfrm>
            <a:off x="264210" y="5425440"/>
            <a:ext cx="5355853" cy="1005840"/>
            <a:chOff x="1092200" y="2133600"/>
            <a:chExt cx="10185400" cy="1905000"/>
          </a:xfrm>
        </p:grpSpPr>
        <p:grpSp>
          <p:nvGrpSpPr>
            <p:cNvPr id="45" name="Group 44"/>
            <p:cNvGrpSpPr/>
            <p:nvPr/>
          </p:nvGrpSpPr>
          <p:grpSpPr>
            <a:xfrm>
              <a:off x="1092200" y="2133600"/>
              <a:ext cx="5791200" cy="1905000"/>
              <a:chOff x="2971800" y="1066800"/>
              <a:chExt cx="5791200" cy="1905000"/>
            </a:xfrm>
          </p:grpSpPr>
          <p:sp>
            <p:nvSpPr>
              <p:cNvPr id="48" name="Oval 47"/>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48"/>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49"/>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50"/>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51"/>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52"/>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46" name="Oval 45"/>
            <p:cNvSpPr>
              <a:spLocks noChangeArrowheads="1"/>
            </p:cNvSpPr>
            <p:nvPr/>
          </p:nvSpPr>
          <p:spPr bwMode="auto">
            <a:xfrm>
              <a:off x="7315200" y="2768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12"/>
            <p:cNvSpPr>
              <a:spLocks noChangeArrowheads="1"/>
            </p:cNvSpPr>
            <p:nvPr/>
          </p:nvSpPr>
          <p:spPr bwMode="auto">
            <a:xfrm>
              <a:off x="10668000" y="2768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19969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000289733"/>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03202" y="316546"/>
            <a:ext cx="11194811" cy="6210378"/>
            <a:chOff x="503203" y="316546"/>
            <a:chExt cx="10894986" cy="5991891"/>
          </a:xfrm>
        </p:grpSpPr>
        <p:sp>
          <p:nvSpPr>
            <p:cNvPr id="3" name="Oval 2"/>
            <p:cNvSpPr/>
            <p:nvPr/>
          </p:nvSpPr>
          <p:spPr>
            <a:xfrm>
              <a:off x="3032824" y="3228475"/>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22046" y="3195373"/>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20262" y="1755959"/>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046" y="1755959"/>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3203" y="316546"/>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20262" y="316546"/>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196945" y="3576139"/>
              <a:ext cx="1201244" cy="11554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196945" y="5152974"/>
              <a:ext cx="1201244" cy="11554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518478" y="2751591"/>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25110" y="2748517"/>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18478" y="4506568"/>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25110" y="4523513"/>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80114EB-B160-4D52-BF5A-31784CA0DC74}"/>
              </a:ext>
            </a:extLst>
          </p:cNvPr>
          <p:cNvGrpSpPr/>
          <p:nvPr/>
        </p:nvGrpSpPr>
        <p:grpSpPr>
          <a:xfrm>
            <a:off x="522564" y="331076"/>
            <a:ext cx="11194811" cy="6210378"/>
            <a:chOff x="503203" y="316546"/>
            <a:chExt cx="10894986" cy="5991891"/>
          </a:xfrm>
        </p:grpSpPr>
        <p:sp>
          <p:nvSpPr>
            <p:cNvPr id="30" name="Oval 29">
              <a:extLst>
                <a:ext uri="{FF2B5EF4-FFF2-40B4-BE49-F238E27FC236}">
                  <a16:creationId xmlns:a16="http://schemas.microsoft.com/office/drawing/2014/main" id="{58FEED8F-8D90-4CAC-AB15-6C0C8F007BD5}"/>
                </a:ext>
              </a:extLst>
            </p:cNvPr>
            <p:cNvSpPr/>
            <p:nvPr/>
          </p:nvSpPr>
          <p:spPr>
            <a:xfrm>
              <a:off x="3032824" y="3228475"/>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60A739F-0F05-4D5C-9BEA-A31132FFFF2E}"/>
                </a:ext>
              </a:extLst>
            </p:cNvPr>
            <p:cNvSpPr/>
            <p:nvPr/>
          </p:nvSpPr>
          <p:spPr>
            <a:xfrm>
              <a:off x="522046" y="3195373"/>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6C877F3-F762-497E-8353-5351898E113D}"/>
                </a:ext>
              </a:extLst>
            </p:cNvPr>
            <p:cNvSpPr/>
            <p:nvPr/>
          </p:nvSpPr>
          <p:spPr>
            <a:xfrm>
              <a:off x="3020262" y="1755959"/>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8C9D25A-8678-4462-80FC-61763D2C5E1B}"/>
                </a:ext>
              </a:extLst>
            </p:cNvPr>
            <p:cNvSpPr/>
            <p:nvPr/>
          </p:nvSpPr>
          <p:spPr>
            <a:xfrm>
              <a:off x="522046" y="1755959"/>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E4099F8-33D9-4493-B8B0-9D4378799E64}"/>
                </a:ext>
              </a:extLst>
            </p:cNvPr>
            <p:cNvSpPr/>
            <p:nvPr/>
          </p:nvSpPr>
          <p:spPr>
            <a:xfrm>
              <a:off x="503203" y="316546"/>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4635648-E753-4F19-8691-422EA75126B0}"/>
                </a:ext>
              </a:extLst>
            </p:cNvPr>
            <p:cNvSpPr/>
            <p:nvPr/>
          </p:nvSpPr>
          <p:spPr>
            <a:xfrm>
              <a:off x="3020262" y="316546"/>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6FA49CA-937C-40F0-B317-25F700A1CDA2}"/>
                </a:ext>
              </a:extLst>
            </p:cNvPr>
            <p:cNvSpPr/>
            <p:nvPr/>
          </p:nvSpPr>
          <p:spPr>
            <a:xfrm>
              <a:off x="10196945" y="3576139"/>
              <a:ext cx="1201244" cy="11554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369BABE-422C-4C33-9937-BD2EA1EE63D9}"/>
                </a:ext>
              </a:extLst>
            </p:cNvPr>
            <p:cNvSpPr/>
            <p:nvPr/>
          </p:nvSpPr>
          <p:spPr>
            <a:xfrm>
              <a:off x="10196945" y="5152974"/>
              <a:ext cx="1201244" cy="11554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169D44B-EB7E-41DF-906F-89D2EAD99A00}"/>
                </a:ext>
              </a:extLst>
            </p:cNvPr>
            <p:cNvSpPr/>
            <p:nvPr/>
          </p:nvSpPr>
          <p:spPr>
            <a:xfrm>
              <a:off x="5518478" y="2751591"/>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8C4F4FA-D094-427B-882D-4D05F2E58263}"/>
                </a:ext>
              </a:extLst>
            </p:cNvPr>
            <p:cNvSpPr/>
            <p:nvPr/>
          </p:nvSpPr>
          <p:spPr>
            <a:xfrm>
              <a:off x="7425110" y="2748517"/>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6CB879A-8F28-4F72-AE11-26E21E019514}"/>
                </a:ext>
              </a:extLst>
            </p:cNvPr>
            <p:cNvSpPr/>
            <p:nvPr/>
          </p:nvSpPr>
          <p:spPr>
            <a:xfrm>
              <a:off x="5518478" y="4506568"/>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5B8AFB8-4AC0-465B-9C21-BB9380263FE2}"/>
                </a:ext>
              </a:extLst>
            </p:cNvPr>
            <p:cNvSpPr/>
            <p:nvPr/>
          </p:nvSpPr>
          <p:spPr>
            <a:xfrm>
              <a:off x="7425110" y="4523513"/>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D4A200D-1691-4F71-A3CD-5AEB73F90389}"/>
              </a:ext>
            </a:extLst>
          </p:cNvPr>
          <p:cNvGrpSpPr/>
          <p:nvPr/>
        </p:nvGrpSpPr>
        <p:grpSpPr>
          <a:xfrm>
            <a:off x="522564" y="333175"/>
            <a:ext cx="11194811" cy="6210378"/>
            <a:chOff x="503203" y="316546"/>
            <a:chExt cx="10894986" cy="5991891"/>
          </a:xfrm>
        </p:grpSpPr>
        <p:sp>
          <p:nvSpPr>
            <p:cNvPr id="43" name="Oval 42">
              <a:extLst>
                <a:ext uri="{FF2B5EF4-FFF2-40B4-BE49-F238E27FC236}">
                  <a16:creationId xmlns:a16="http://schemas.microsoft.com/office/drawing/2014/main" id="{1B81BD4F-FF75-4C04-8729-1D920502A3CE}"/>
                </a:ext>
              </a:extLst>
            </p:cNvPr>
            <p:cNvSpPr/>
            <p:nvPr/>
          </p:nvSpPr>
          <p:spPr>
            <a:xfrm>
              <a:off x="3032824" y="3228475"/>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B709BE1-D67D-4802-95A6-3D6961C06B31}"/>
                </a:ext>
              </a:extLst>
            </p:cNvPr>
            <p:cNvSpPr/>
            <p:nvPr/>
          </p:nvSpPr>
          <p:spPr>
            <a:xfrm>
              <a:off x="522046" y="3195373"/>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6100734-6917-465B-BBCB-5D11A19AFFBA}"/>
                </a:ext>
              </a:extLst>
            </p:cNvPr>
            <p:cNvSpPr/>
            <p:nvPr/>
          </p:nvSpPr>
          <p:spPr>
            <a:xfrm>
              <a:off x="3020262" y="1755959"/>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FCD0094-5A34-47AF-9522-BD057567F5FE}"/>
                </a:ext>
              </a:extLst>
            </p:cNvPr>
            <p:cNvSpPr/>
            <p:nvPr/>
          </p:nvSpPr>
          <p:spPr>
            <a:xfrm>
              <a:off x="522046" y="1755959"/>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A9818FD-0BFA-4ED5-A127-AB6D01137DAA}"/>
                </a:ext>
              </a:extLst>
            </p:cNvPr>
            <p:cNvSpPr/>
            <p:nvPr/>
          </p:nvSpPr>
          <p:spPr>
            <a:xfrm>
              <a:off x="503203" y="316546"/>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90A641A-1C78-4BC6-80FD-AC1C37F84004}"/>
                </a:ext>
              </a:extLst>
            </p:cNvPr>
            <p:cNvSpPr/>
            <p:nvPr/>
          </p:nvSpPr>
          <p:spPr>
            <a:xfrm>
              <a:off x="3020262" y="316546"/>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C7A8CA6-2752-4C3B-BD0B-8BD9DA536E6E}"/>
                </a:ext>
              </a:extLst>
            </p:cNvPr>
            <p:cNvSpPr/>
            <p:nvPr/>
          </p:nvSpPr>
          <p:spPr>
            <a:xfrm>
              <a:off x="10196945" y="3576139"/>
              <a:ext cx="1201244" cy="11554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83AAE24-5557-41E2-902A-6BCA742556FC}"/>
                </a:ext>
              </a:extLst>
            </p:cNvPr>
            <p:cNvSpPr/>
            <p:nvPr/>
          </p:nvSpPr>
          <p:spPr>
            <a:xfrm>
              <a:off x="10196945" y="5152974"/>
              <a:ext cx="1201244" cy="11554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14433AE-C160-422D-B02D-207848135EFA}"/>
                </a:ext>
              </a:extLst>
            </p:cNvPr>
            <p:cNvSpPr/>
            <p:nvPr/>
          </p:nvSpPr>
          <p:spPr>
            <a:xfrm>
              <a:off x="5518478" y="2751591"/>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2377113-D65D-4D04-9848-239C9D9EF213}"/>
                </a:ext>
              </a:extLst>
            </p:cNvPr>
            <p:cNvSpPr/>
            <p:nvPr/>
          </p:nvSpPr>
          <p:spPr>
            <a:xfrm>
              <a:off x="7425110" y="2748517"/>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A673A74-82D5-4022-8CD0-C96088F82A9D}"/>
                </a:ext>
              </a:extLst>
            </p:cNvPr>
            <p:cNvSpPr/>
            <p:nvPr/>
          </p:nvSpPr>
          <p:spPr>
            <a:xfrm>
              <a:off x="5518478" y="4506568"/>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8B248902-414D-49A0-8D80-7E5DE4C84D71}"/>
                </a:ext>
              </a:extLst>
            </p:cNvPr>
            <p:cNvSpPr/>
            <p:nvPr/>
          </p:nvSpPr>
          <p:spPr>
            <a:xfrm>
              <a:off x="7425110" y="4523513"/>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49836C9D-0CB7-4429-AD66-7A069DCBDEC2}"/>
              </a:ext>
            </a:extLst>
          </p:cNvPr>
          <p:cNvGrpSpPr/>
          <p:nvPr/>
        </p:nvGrpSpPr>
        <p:grpSpPr>
          <a:xfrm>
            <a:off x="637247" y="4790311"/>
            <a:ext cx="2643783" cy="1622901"/>
            <a:chOff x="503203" y="316546"/>
            <a:chExt cx="10894986" cy="5991891"/>
          </a:xfrm>
        </p:grpSpPr>
        <p:sp>
          <p:nvSpPr>
            <p:cNvPr id="56" name="Oval 55">
              <a:extLst>
                <a:ext uri="{FF2B5EF4-FFF2-40B4-BE49-F238E27FC236}">
                  <a16:creationId xmlns:a16="http://schemas.microsoft.com/office/drawing/2014/main" id="{276551A8-D185-44D6-87A4-FF3676442C1C}"/>
                </a:ext>
              </a:extLst>
            </p:cNvPr>
            <p:cNvSpPr/>
            <p:nvPr/>
          </p:nvSpPr>
          <p:spPr>
            <a:xfrm>
              <a:off x="3032824" y="3228475"/>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254CA18-486B-452A-83B3-D60D9B6708A6}"/>
                </a:ext>
              </a:extLst>
            </p:cNvPr>
            <p:cNvSpPr/>
            <p:nvPr/>
          </p:nvSpPr>
          <p:spPr>
            <a:xfrm>
              <a:off x="522046" y="3195373"/>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2E7E144-56D7-479A-9395-EBF07155B55A}"/>
                </a:ext>
              </a:extLst>
            </p:cNvPr>
            <p:cNvSpPr/>
            <p:nvPr/>
          </p:nvSpPr>
          <p:spPr>
            <a:xfrm>
              <a:off x="3020262" y="1755959"/>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3EBE1CD-ABCA-4E3E-85E2-953DD644B9B9}"/>
                </a:ext>
              </a:extLst>
            </p:cNvPr>
            <p:cNvSpPr/>
            <p:nvPr/>
          </p:nvSpPr>
          <p:spPr>
            <a:xfrm>
              <a:off x="522046" y="1755959"/>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0DC72D1-D136-4456-BF7D-7A6A4334D703}"/>
                </a:ext>
              </a:extLst>
            </p:cNvPr>
            <p:cNvSpPr/>
            <p:nvPr/>
          </p:nvSpPr>
          <p:spPr>
            <a:xfrm>
              <a:off x="503203" y="316546"/>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5B3E7BF-A713-45C3-9BAE-B48AE47C8672}"/>
                </a:ext>
              </a:extLst>
            </p:cNvPr>
            <p:cNvSpPr/>
            <p:nvPr/>
          </p:nvSpPr>
          <p:spPr>
            <a:xfrm>
              <a:off x="3020262" y="316546"/>
              <a:ext cx="1243612" cy="11321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D376E318-5239-466E-9EC4-EDD2B7C513FD}"/>
                </a:ext>
              </a:extLst>
            </p:cNvPr>
            <p:cNvSpPr/>
            <p:nvPr/>
          </p:nvSpPr>
          <p:spPr>
            <a:xfrm>
              <a:off x="10196945" y="3576139"/>
              <a:ext cx="1201244" cy="11554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B7BD9FB-7F28-41A4-B164-36B799B4E719}"/>
                </a:ext>
              </a:extLst>
            </p:cNvPr>
            <p:cNvSpPr/>
            <p:nvPr/>
          </p:nvSpPr>
          <p:spPr>
            <a:xfrm>
              <a:off x="10196945" y="5152974"/>
              <a:ext cx="1201244" cy="11554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71F60B5-5E7B-4012-8F9F-24F513DF6A52}"/>
                </a:ext>
              </a:extLst>
            </p:cNvPr>
            <p:cNvSpPr/>
            <p:nvPr/>
          </p:nvSpPr>
          <p:spPr>
            <a:xfrm>
              <a:off x="5518478" y="2751591"/>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CAF35EE-6EA6-42EB-8103-47CDE242511E}"/>
                </a:ext>
              </a:extLst>
            </p:cNvPr>
            <p:cNvSpPr/>
            <p:nvPr/>
          </p:nvSpPr>
          <p:spPr>
            <a:xfrm>
              <a:off x="7425110" y="2748517"/>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A3B525F-F20E-419A-A34E-B13511B7B178}"/>
                </a:ext>
              </a:extLst>
            </p:cNvPr>
            <p:cNvSpPr/>
            <p:nvPr/>
          </p:nvSpPr>
          <p:spPr>
            <a:xfrm>
              <a:off x="5518478" y="4506568"/>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D86F393D-F3E2-4692-BF08-B340F70DC2E8}"/>
                </a:ext>
              </a:extLst>
            </p:cNvPr>
            <p:cNvSpPr/>
            <p:nvPr/>
          </p:nvSpPr>
          <p:spPr>
            <a:xfrm>
              <a:off x="7425110" y="4523513"/>
              <a:ext cx="1221725" cy="11319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034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13 dots</a:t>
            </a:r>
          </a:p>
        </p:txBody>
      </p:sp>
    </p:spTree>
    <p:extLst>
      <p:ext uri="{BB962C8B-B14F-4D97-AF65-F5344CB8AC3E}">
        <p14:creationId xmlns:p14="http://schemas.microsoft.com/office/powerpoint/2010/main" val="2489481775"/>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6440597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689100" y="812800"/>
            <a:ext cx="8724900" cy="5092700"/>
            <a:chOff x="2971800" y="1066800"/>
            <a:chExt cx="5791200" cy="32004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6" name="Group 15"/>
          <p:cNvGrpSpPr/>
          <p:nvPr/>
        </p:nvGrpSpPr>
        <p:grpSpPr>
          <a:xfrm>
            <a:off x="1689100" y="812800"/>
            <a:ext cx="8724900" cy="5092700"/>
            <a:chOff x="2971800" y="1066800"/>
            <a:chExt cx="5791200" cy="3200400"/>
          </a:xfrm>
        </p:grpSpPr>
        <p:sp>
          <p:nvSpPr>
            <p:cNvPr id="17"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0"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1"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3" name="Group 32"/>
          <p:cNvGrpSpPr/>
          <p:nvPr/>
        </p:nvGrpSpPr>
        <p:grpSpPr>
          <a:xfrm>
            <a:off x="1689100" y="812800"/>
            <a:ext cx="8724900" cy="5092700"/>
            <a:chOff x="2971800" y="1066800"/>
            <a:chExt cx="5791200" cy="3200400"/>
          </a:xfrm>
        </p:grpSpPr>
        <p:sp>
          <p:nvSpPr>
            <p:cNvPr id="34"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7" name="Group 46"/>
          <p:cNvGrpSpPr/>
          <p:nvPr/>
        </p:nvGrpSpPr>
        <p:grpSpPr>
          <a:xfrm>
            <a:off x="503489" y="4028440"/>
            <a:ext cx="4055644" cy="2509520"/>
            <a:chOff x="2971800" y="1066800"/>
            <a:chExt cx="5791200" cy="3200400"/>
          </a:xfrm>
        </p:grpSpPr>
        <p:sp>
          <p:nvSpPr>
            <p:cNvPr id="48"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362635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331771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779081656"/>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866900" y="723900"/>
            <a:ext cx="9296400" cy="4826000"/>
            <a:chOff x="2971800" y="1066800"/>
            <a:chExt cx="7035800" cy="32004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939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6" name="Group 15"/>
          <p:cNvGrpSpPr/>
          <p:nvPr/>
        </p:nvGrpSpPr>
        <p:grpSpPr>
          <a:xfrm>
            <a:off x="1866900" y="723900"/>
            <a:ext cx="9296400" cy="4826000"/>
            <a:chOff x="2971800" y="1066800"/>
            <a:chExt cx="7035800" cy="3200400"/>
          </a:xfrm>
        </p:grpSpPr>
        <p:sp>
          <p:nvSpPr>
            <p:cNvPr id="17"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0"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1"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29"/>
            <p:cNvSpPr>
              <a:spLocks noChangeArrowheads="1"/>
            </p:cNvSpPr>
            <p:nvPr/>
          </p:nvSpPr>
          <p:spPr bwMode="auto">
            <a:xfrm>
              <a:off x="939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2" name="Group 31"/>
          <p:cNvGrpSpPr/>
          <p:nvPr/>
        </p:nvGrpSpPr>
        <p:grpSpPr>
          <a:xfrm>
            <a:off x="1866900" y="723900"/>
            <a:ext cx="9296400" cy="4826000"/>
            <a:chOff x="2971800" y="1066800"/>
            <a:chExt cx="7035800" cy="3200400"/>
          </a:xfrm>
        </p:grpSpPr>
        <p:sp>
          <p:nvSpPr>
            <p:cNvPr id="33"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29"/>
            <p:cNvSpPr>
              <a:spLocks noChangeArrowheads="1"/>
            </p:cNvSpPr>
            <p:nvPr/>
          </p:nvSpPr>
          <p:spPr bwMode="auto">
            <a:xfrm>
              <a:off x="939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6" name="Group 45"/>
          <p:cNvGrpSpPr/>
          <p:nvPr/>
        </p:nvGrpSpPr>
        <p:grpSpPr>
          <a:xfrm>
            <a:off x="367919" y="5011299"/>
            <a:ext cx="2979420" cy="1592580"/>
            <a:chOff x="2971800" y="1066800"/>
            <a:chExt cx="7035800" cy="3200400"/>
          </a:xfrm>
        </p:grpSpPr>
        <p:sp>
          <p:nvSpPr>
            <p:cNvPr id="47"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29"/>
            <p:cNvSpPr>
              <a:spLocks noChangeArrowheads="1"/>
            </p:cNvSpPr>
            <p:nvPr/>
          </p:nvSpPr>
          <p:spPr bwMode="auto">
            <a:xfrm>
              <a:off x="939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379231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718886526"/>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498600" y="800100"/>
            <a:ext cx="9524497" cy="4699000"/>
            <a:chOff x="2197100" y="673100"/>
            <a:chExt cx="9524497" cy="5105400"/>
          </a:xfrm>
        </p:grpSpPr>
        <p:sp>
          <p:nvSpPr>
            <p:cNvPr id="2" name="Oval 2"/>
            <p:cNvSpPr>
              <a:spLocks noChangeArrowheads="1"/>
            </p:cNvSpPr>
            <p:nvPr/>
          </p:nvSpPr>
          <p:spPr bwMode="auto">
            <a:xfrm>
              <a:off x="2197100"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3955549"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713997"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197100"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3955549"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713997"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2197100" y="4806043"/>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3955549" y="4806043"/>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713997" y="4806043"/>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7472446"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7472446"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6"/>
            <p:cNvSpPr>
              <a:spLocks noChangeArrowheads="1"/>
            </p:cNvSpPr>
            <p:nvPr/>
          </p:nvSpPr>
          <p:spPr bwMode="auto">
            <a:xfrm>
              <a:off x="10894092" y="1767114"/>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10894092" y="3225799"/>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6" name="Group 15"/>
          <p:cNvGrpSpPr/>
          <p:nvPr/>
        </p:nvGrpSpPr>
        <p:grpSpPr>
          <a:xfrm>
            <a:off x="1498600" y="800100"/>
            <a:ext cx="9524497" cy="4699000"/>
            <a:chOff x="2197100" y="673100"/>
            <a:chExt cx="9524497" cy="5105400"/>
          </a:xfrm>
        </p:grpSpPr>
        <p:sp>
          <p:nvSpPr>
            <p:cNvPr id="17" name="Oval 2"/>
            <p:cNvSpPr>
              <a:spLocks noChangeArrowheads="1"/>
            </p:cNvSpPr>
            <p:nvPr/>
          </p:nvSpPr>
          <p:spPr bwMode="auto">
            <a:xfrm>
              <a:off x="2197100"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3"/>
            <p:cNvSpPr>
              <a:spLocks noChangeArrowheads="1"/>
            </p:cNvSpPr>
            <p:nvPr/>
          </p:nvSpPr>
          <p:spPr bwMode="auto">
            <a:xfrm>
              <a:off x="3955549"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0" name="Oval 4"/>
            <p:cNvSpPr>
              <a:spLocks noChangeArrowheads="1"/>
            </p:cNvSpPr>
            <p:nvPr/>
          </p:nvSpPr>
          <p:spPr bwMode="auto">
            <a:xfrm>
              <a:off x="5713997"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1" name="Oval 5"/>
            <p:cNvSpPr>
              <a:spLocks noChangeArrowheads="1"/>
            </p:cNvSpPr>
            <p:nvPr/>
          </p:nvSpPr>
          <p:spPr bwMode="auto">
            <a:xfrm>
              <a:off x="2197100"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2" name="Oval 6"/>
            <p:cNvSpPr>
              <a:spLocks noChangeArrowheads="1"/>
            </p:cNvSpPr>
            <p:nvPr/>
          </p:nvSpPr>
          <p:spPr bwMode="auto">
            <a:xfrm>
              <a:off x="3955549"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7"/>
            <p:cNvSpPr>
              <a:spLocks noChangeArrowheads="1"/>
            </p:cNvSpPr>
            <p:nvPr/>
          </p:nvSpPr>
          <p:spPr bwMode="auto">
            <a:xfrm>
              <a:off x="5713997"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8"/>
            <p:cNvSpPr>
              <a:spLocks noChangeArrowheads="1"/>
            </p:cNvSpPr>
            <p:nvPr/>
          </p:nvSpPr>
          <p:spPr bwMode="auto">
            <a:xfrm>
              <a:off x="2197100" y="4806043"/>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9"/>
            <p:cNvSpPr>
              <a:spLocks noChangeArrowheads="1"/>
            </p:cNvSpPr>
            <p:nvPr/>
          </p:nvSpPr>
          <p:spPr bwMode="auto">
            <a:xfrm>
              <a:off x="3955549" y="4806043"/>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10"/>
            <p:cNvSpPr>
              <a:spLocks noChangeArrowheads="1"/>
            </p:cNvSpPr>
            <p:nvPr/>
          </p:nvSpPr>
          <p:spPr bwMode="auto">
            <a:xfrm>
              <a:off x="5713997" y="4806043"/>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12"/>
            <p:cNvSpPr>
              <a:spLocks noChangeArrowheads="1"/>
            </p:cNvSpPr>
            <p:nvPr/>
          </p:nvSpPr>
          <p:spPr bwMode="auto">
            <a:xfrm>
              <a:off x="7472446"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14"/>
            <p:cNvSpPr>
              <a:spLocks noChangeArrowheads="1"/>
            </p:cNvSpPr>
            <p:nvPr/>
          </p:nvSpPr>
          <p:spPr bwMode="auto">
            <a:xfrm>
              <a:off x="7472446"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16"/>
            <p:cNvSpPr>
              <a:spLocks noChangeArrowheads="1"/>
            </p:cNvSpPr>
            <p:nvPr/>
          </p:nvSpPr>
          <p:spPr bwMode="auto">
            <a:xfrm>
              <a:off x="10894092" y="1767114"/>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29"/>
            <p:cNvSpPr>
              <a:spLocks noChangeArrowheads="1"/>
            </p:cNvSpPr>
            <p:nvPr/>
          </p:nvSpPr>
          <p:spPr bwMode="auto">
            <a:xfrm>
              <a:off x="10894092" y="3225799"/>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2" name="Group 31"/>
          <p:cNvGrpSpPr/>
          <p:nvPr/>
        </p:nvGrpSpPr>
        <p:grpSpPr>
          <a:xfrm>
            <a:off x="1498600" y="800099"/>
            <a:ext cx="9524497" cy="4699000"/>
            <a:chOff x="2197100" y="673100"/>
            <a:chExt cx="9524497" cy="5105400"/>
          </a:xfrm>
        </p:grpSpPr>
        <p:sp>
          <p:nvSpPr>
            <p:cNvPr id="33" name="Oval 2"/>
            <p:cNvSpPr>
              <a:spLocks noChangeArrowheads="1"/>
            </p:cNvSpPr>
            <p:nvPr/>
          </p:nvSpPr>
          <p:spPr bwMode="auto">
            <a:xfrm>
              <a:off x="2197100"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3"/>
            <p:cNvSpPr>
              <a:spLocks noChangeArrowheads="1"/>
            </p:cNvSpPr>
            <p:nvPr/>
          </p:nvSpPr>
          <p:spPr bwMode="auto">
            <a:xfrm>
              <a:off x="3955549"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4"/>
            <p:cNvSpPr>
              <a:spLocks noChangeArrowheads="1"/>
            </p:cNvSpPr>
            <p:nvPr/>
          </p:nvSpPr>
          <p:spPr bwMode="auto">
            <a:xfrm>
              <a:off x="5713997"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5"/>
            <p:cNvSpPr>
              <a:spLocks noChangeArrowheads="1"/>
            </p:cNvSpPr>
            <p:nvPr/>
          </p:nvSpPr>
          <p:spPr bwMode="auto">
            <a:xfrm>
              <a:off x="2197100"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6"/>
            <p:cNvSpPr>
              <a:spLocks noChangeArrowheads="1"/>
            </p:cNvSpPr>
            <p:nvPr/>
          </p:nvSpPr>
          <p:spPr bwMode="auto">
            <a:xfrm>
              <a:off x="3955549"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7"/>
            <p:cNvSpPr>
              <a:spLocks noChangeArrowheads="1"/>
            </p:cNvSpPr>
            <p:nvPr/>
          </p:nvSpPr>
          <p:spPr bwMode="auto">
            <a:xfrm>
              <a:off x="5713997"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8"/>
            <p:cNvSpPr>
              <a:spLocks noChangeArrowheads="1"/>
            </p:cNvSpPr>
            <p:nvPr/>
          </p:nvSpPr>
          <p:spPr bwMode="auto">
            <a:xfrm>
              <a:off x="2197100" y="4806043"/>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9"/>
            <p:cNvSpPr>
              <a:spLocks noChangeArrowheads="1"/>
            </p:cNvSpPr>
            <p:nvPr/>
          </p:nvSpPr>
          <p:spPr bwMode="auto">
            <a:xfrm>
              <a:off x="3955549" y="4806043"/>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10"/>
            <p:cNvSpPr>
              <a:spLocks noChangeArrowheads="1"/>
            </p:cNvSpPr>
            <p:nvPr/>
          </p:nvSpPr>
          <p:spPr bwMode="auto">
            <a:xfrm>
              <a:off x="5713997" y="4806043"/>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12"/>
            <p:cNvSpPr>
              <a:spLocks noChangeArrowheads="1"/>
            </p:cNvSpPr>
            <p:nvPr/>
          </p:nvSpPr>
          <p:spPr bwMode="auto">
            <a:xfrm>
              <a:off x="7472446"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14"/>
            <p:cNvSpPr>
              <a:spLocks noChangeArrowheads="1"/>
            </p:cNvSpPr>
            <p:nvPr/>
          </p:nvSpPr>
          <p:spPr bwMode="auto">
            <a:xfrm>
              <a:off x="7472446"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16"/>
            <p:cNvSpPr>
              <a:spLocks noChangeArrowheads="1"/>
            </p:cNvSpPr>
            <p:nvPr/>
          </p:nvSpPr>
          <p:spPr bwMode="auto">
            <a:xfrm>
              <a:off x="10894092" y="1767114"/>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29"/>
            <p:cNvSpPr>
              <a:spLocks noChangeArrowheads="1"/>
            </p:cNvSpPr>
            <p:nvPr/>
          </p:nvSpPr>
          <p:spPr bwMode="auto">
            <a:xfrm>
              <a:off x="10894092" y="3225799"/>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6" name="Group 45"/>
          <p:cNvGrpSpPr/>
          <p:nvPr/>
        </p:nvGrpSpPr>
        <p:grpSpPr>
          <a:xfrm>
            <a:off x="430648" y="4792980"/>
            <a:ext cx="4119377" cy="1749574"/>
            <a:chOff x="2197100" y="673100"/>
            <a:chExt cx="9524497" cy="5105400"/>
          </a:xfrm>
        </p:grpSpPr>
        <p:sp>
          <p:nvSpPr>
            <p:cNvPr id="47" name="Oval 2"/>
            <p:cNvSpPr>
              <a:spLocks noChangeArrowheads="1"/>
            </p:cNvSpPr>
            <p:nvPr/>
          </p:nvSpPr>
          <p:spPr bwMode="auto">
            <a:xfrm>
              <a:off x="2197100"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3"/>
            <p:cNvSpPr>
              <a:spLocks noChangeArrowheads="1"/>
            </p:cNvSpPr>
            <p:nvPr/>
          </p:nvSpPr>
          <p:spPr bwMode="auto">
            <a:xfrm>
              <a:off x="3955549"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4"/>
            <p:cNvSpPr>
              <a:spLocks noChangeArrowheads="1"/>
            </p:cNvSpPr>
            <p:nvPr/>
          </p:nvSpPr>
          <p:spPr bwMode="auto">
            <a:xfrm>
              <a:off x="5713997"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5"/>
            <p:cNvSpPr>
              <a:spLocks noChangeArrowheads="1"/>
            </p:cNvSpPr>
            <p:nvPr/>
          </p:nvSpPr>
          <p:spPr bwMode="auto">
            <a:xfrm>
              <a:off x="2197100"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6"/>
            <p:cNvSpPr>
              <a:spLocks noChangeArrowheads="1"/>
            </p:cNvSpPr>
            <p:nvPr/>
          </p:nvSpPr>
          <p:spPr bwMode="auto">
            <a:xfrm>
              <a:off x="3955549"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7"/>
            <p:cNvSpPr>
              <a:spLocks noChangeArrowheads="1"/>
            </p:cNvSpPr>
            <p:nvPr/>
          </p:nvSpPr>
          <p:spPr bwMode="auto">
            <a:xfrm>
              <a:off x="5713997"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8"/>
            <p:cNvSpPr>
              <a:spLocks noChangeArrowheads="1"/>
            </p:cNvSpPr>
            <p:nvPr/>
          </p:nvSpPr>
          <p:spPr bwMode="auto">
            <a:xfrm>
              <a:off x="2197100" y="4806043"/>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9"/>
            <p:cNvSpPr>
              <a:spLocks noChangeArrowheads="1"/>
            </p:cNvSpPr>
            <p:nvPr/>
          </p:nvSpPr>
          <p:spPr bwMode="auto">
            <a:xfrm>
              <a:off x="3955549" y="4806043"/>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10"/>
            <p:cNvSpPr>
              <a:spLocks noChangeArrowheads="1"/>
            </p:cNvSpPr>
            <p:nvPr/>
          </p:nvSpPr>
          <p:spPr bwMode="auto">
            <a:xfrm>
              <a:off x="5713997" y="4806043"/>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12"/>
            <p:cNvSpPr>
              <a:spLocks noChangeArrowheads="1"/>
            </p:cNvSpPr>
            <p:nvPr/>
          </p:nvSpPr>
          <p:spPr bwMode="auto">
            <a:xfrm>
              <a:off x="7472446" y="673100"/>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14"/>
            <p:cNvSpPr>
              <a:spLocks noChangeArrowheads="1"/>
            </p:cNvSpPr>
            <p:nvPr/>
          </p:nvSpPr>
          <p:spPr bwMode="auto">
            <a:xfrm>
              <a:off x="7472446" y="2739571"/>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16"/>
            <p:cNvSpPr>
              <a:spLocks noChangeArrowheads="1"/>
            </p:cNvSpPr>
            <p:nvPr/>
          </p:nvSpPr>
          <p:spPr bwMode="auto">
            <a:xfrm>
              <a:off x="10894092" y="1767114"/>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29"/>
            <p:cNvSpPr>
              <a:spLocks noChangeArrowheads="1"/>
            </p:cNvSpPr>
            <p:nvPr/>
          </p:nvSpPr>
          <p:spPr bwMode="auto">
            <a:xfrm>
              <a:off x="10894092" y="3225799"/>
              <a:ext cx="827505" cy="9724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425154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84947340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023641" y="490057"/>
            <a:ext cx="8250659" cy="5917537"/>
            <a:chOff x="1947441" y="413857"/>
            <a:chExt cx="8250659" cy="5917537"/>
          </a:xfrm>
        </p:grpSpPr>
        <p:grpSp>
          <p:nvGrpSpPr>
            <p:cNvPr id="2" name="Group 1"/>
            <p:cNvGrpSpPr/>
            <p:nvPr/>
          </p:nvGrpSpPr>
          <p:grpSpPr>
            <a:xfrm>
              <a:off x="7344941" y="413857"/>
              <a:ext cx="2853159" cy="2901950"/>
              <a:chOff x="7967241" y="717550"/>
              <a:chExt cx="3018259" cy="3371292"/>
            </a:xfrm>
          </p:grpSpPr>
          <p:sp>
            <p:nvSpPr>
              <p:cNvPr id="3"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8" name="Group 7"/>
            <p:cNvGrpSpPr/>
            <p:nvPr/>
          </p:nvGrpSpPr>
          <p:grpSpPr>
            <a:xfrm>
              <a:off x="1947441" y="432245"/>
              <a:ext cx="2853159" cy="2901950"/>
              <a:chOff x="7967241" y="717550"/>
              <a:chExt cx="3018259" cy="3371292"/>
            </a:xfrm>
          </p:grpSpPr>
          <p:sp>
            <p:nvSpPr>
              <p:cNvPr id="9"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14" name="Oval 29"/>
            <p:cNvSpPr>
              <a:spLocks noChangeArrowheads="1"/>
            </p:cNvSpPr>
            <p:nvPr/>
          </p:nvSpPr>
          <p:spPr bwMode="auto">
            <a:xfrm>
              <a:off x="5613400" y="4300718"/>
              <a:ext cx="913011" cy="91307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29"/>
            <p:cNvSpPr>
              <a:spLocks noChangeArrowheads="1"/>
            </p:cNvSpPr>
            <p:nvPr/>
          </p:nvSpPr>
          <p:spPr bwMode="auto">
            <a:xfrm>
              <a:off x="4800600" y="5418317"/>
              <a:ext cx="913011" cy="91307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6" name="Oval 29"/>
            <p:cNvSpPr>
              <a:spLocks noChangeArrowheads="1"/>
            </p:cNvSpPr>
            <p:nvPr/>
          </p:nvSpPr>
          <p:spPr bwMode="auto">
            <a:xfrm>
              <a:off x="6412111" y="5418316"/>
              <a:ext cx="913011" cy="91307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8" name="Group 17"/>
          <p:cNvGrpSpPr/>
          <p:nvPr/>
        </p:nvGrpSpPr>
        <p:grpSpPr>
          <a:xfrm>
            <a:off x="2023641" y="490057"/>
            <a:ext cx="8250659" cy="5917537"/>
            <a:chOff x="1947441" y="413857"/>
            <a:chExt cx="8250659" cy="5917537"/>
          </a:xfrm>
        </p:grpSpPr>
        <p:grpSp>
          <p:nvGrpSpPr>
            <p:cNvPr id="19" name="Group 18"/>
            <p:cNvGrpSpPr/>
            <p:nvPr/>
          </p:nvGrpSpPr>
          <p:grpSpPr>
            <a:xfrm>
              <a:off x="7344941" y="413857"/>
              <a:ext cx="2853159" cy="2901950"/>
              <a:chOff x="7967241" y="717550"/>
              <a:chExt cx="3018259" cy="3371292"/>
            </a:xfrm>
          </p:grpSpPr>
          <p:sp>
            <p:nvSpPr>
              <p:cNvPr id="29"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0" name="Group 19"/>
            <p:cNvGrpSpPr/>
            <p:nvPr/>
          </p:nvGrpSpPr>
          <p:grpSpPr>
            <a:xfrm>
              <a:off x="1947441" y="432245"/>
              <a:ext cx="2853159" cy="2901950"/>
              <a:chOff x="7967241" y="717550"/>
              <a:chExt cx="3018259" cy="3371292"/>
            </a:xfrm>
          </p:grpSpPr>
          <p:sp>
            <p:nvSpPr>
              <p:cNvPr id="24"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21" name="Oval 29"/>
            <p:cNvSpPr>
              <a:spLocks noChangeArrowheads="1"/>
            </p:cNvSpPr>
            <p:nvPr/>
          </p:nvSpPr>
          <p:spPr bwMode="auto">
            <a:xfrm>
              <a:off x="5613400" y="4300718"/>
              <a:ext cx="913011" cy="91307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2" name="Oval 29"/>
            <p:cNvSpPr>
              <a:spLocks noChangeArrowheads="1"/>
            </p:cNvSpPr>
            <p:nvPr/>
          </p:nvSpPr>
          <p:spPr bwMode="auto">
            <a:xfrm>
              <a:off x="4800600" y="5418317"/>
              <a:ext cx="913011" cy="91307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29"/>
            <p:cNvSpPr>
              <a:spLocks noChangeArrowheads="1"/>
            </p:cNvSpPr>
            <p:nvPr/>
          </p:nvSpPr>
          <p:spPr bwMode="auto">
            <a:xfrm>
              <a:off x="6412111" y="5418316"/>
              <a:ext cx="913011" cy="91307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4" name="Group 33"/>
          <p:cNvGrpSpPr/>
          <p:nvPr/>
        </p:nvGrpSpPr>
        <p:grpSpPr>
          <a:xfrm>
            <a:off x="2023641" y="508445"/>
            <a:ext cx="8250659" cy="5917537"/>
            <a:chOff x="1947441" y="413857"/>
            <a:chExt cx="8250659" cy="5917537"/>
          </a:xfrm>
        </p:grpSpPr>
        <p:grpSp>
          <p:nvGrpSpPr>
            <p:cNvPr id="35" name="Group 34"/>
            <p:cNvGrpSpPr/>
            <p:nvPr/>
          </p:nvGrpSpPr>
          <p:grpSpPr>
            <a:xfrm>
              <a:off x="7344941" y="413857"/>
              <a:ext cx="2853159" cy="2901950"/>
              <a:chOff x="7967241" y="717550"/>
              <a:chExt cx="3018259" cy="3371292"/>
            </a:xfrm>
          </p:grpSpPr>
          <p:sp>
            <p:nvSpPr>
              <p:cNvPr id="45"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6" name="Group 35"/>
            <p:cNvGrpSpPr/>
            <p:nvPr/>
          </p:nvGrpSpPr>
          <p:grpSpPr>
            <a:xfrm>
              <a:off x="1947441" y="432245"/>
              <a:ext cx="2853159" cy="2901950"/>
              <a:chOff x="7967241" y="717550"/>
              <a:chExt cx="3018259" cy="3371292"/>
            </a:xfrm>
          </p:grpSpPr>
          <p:sp>
            <p:nvSpPr>
              <p:cNvPr id="40"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37" name="Oval 29"/>
            <p:cNvSpPr>
              <a:spLocks noChangeArrowheads="1"/>
            </p:cNvSpPr>
            <p:nvPr/>
          </p:nvSpPr>
          <p:spPr bwMode="auto">
            <a:xfrm>
              <a:off x="5613400" y="4300718"/>
              <a:ext cx="913011" cy="91307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29"/>
            <p:cNvSpPr>
              <a:spLocks noChangeArrowheads="1"/>
            </p:cNvSpPr>
            <p:nvPr/>
          </p:nvSpPr>
          <p:spPr bwMode="auto">
            <a:xfrm>
              <a:off x="4800600" y="5418317"/>
              <a:ext cx="913011" cy="91307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29"/>
            <p:cNvSpPr>
              <a:spLocks noChangeArrowheads="1"/>
            </p:cNvSpPr>
            <p:nvPr/>
          </p:nvSpPr>
          <p:spPr bwMode="auto">
            <a:xfrm>
              <a:off x="6412111" y="5418316"/>
              <a:ext cx="913011" cy="91307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0" name="Group 49"/>
          <p:cNvGrpSpPr/>
          <p:nvPr/>
        </p:nvGrpSpPr>
        <p:grpSpPr>
          <a:xfrm>
            <a:off x="292631" y="4661180"/>
            <a:ext cx="3462020" cy="2115983"/>
            <a:chOff x="1947441" y="413857"/>
            <a:chExt cx="8250659" cy="5917537"/>
          </a:xfrm>
        </p:grpSpPr>
        <p:grpSp>
          <p:nvGrpSpPr>
            <p:cNvPr id="51" name="Group 50"/>
            <p:cNvGrpSpPr/>
            <p:nvPr/>
          </p:nvGrpSpPr>
          <p:grpSpPr>
            <a:xfrm>
              <a:off x="7344941" y="413857"/>
              <a:ext cx="2853159" cy="2901950"/>
              <a:chOff x="7967241" y="717550"/>
              <a:chExt cx="3018259" cy="3371292"/>
            </a:xfrm>
          </p:grpSpPr>
          <p:sp>
            <p:nvSpPr>
              <p:cNvPr id="61"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2" name="Group 51"/>
            <p:cNvGrpSpPr/>
            <p:nvPr/>
          </p:nvGrpSpPr>
          <p:grpSpPr>
            <a:xfrm>
              <a:off x="1947441" y="432245"/>
              <a:ext cx="2853159" cy="2901950"/>
              <a:chOff x="7967241" y="717550"/>
              <a:chExt cx="3018259" cy="3371292"/>
            </a:xfrm>
          </p:grpSpPr>
          <p:sp>
            <p:nvSpPr>
              <p:cNvPr id="56"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53" name="Oval 29"/>
            <p:cNvSpPr>
              <a:spLocks noChangeArrowheads="1"/>
            </p:cNvSpPr>
            <p:nvPr/>
          </p:nvSpPr>
          <p:spPr bwMode="auto">
            <a:xfrm>
              <a:off x="5613400" y="4300718"/>
              <a:ext cx="913011" cy="91307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29"/>
            <p:cNvSpPr>
              <a:spLocks noChangeArrowheads="1"/>
            </p:cNvSpPr>
            <p:nvPr/>
          </p:nvSpPr>
          <p:spPr bwMode="auto">
            <a:xfrm>
              <a:off x="4800600" y="5418317"/>
              <a:ext cx="913011" cy="91307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29"/>
            <p:cNvSpPr>
              <a:spLocks noChangeArrowheads="1"/>
            </p:cNvSpPr>
            <p:nvPr/>
          </p:nvSpPr>
          <p:spPr bwMode="auto">
            <a:xfrm>
              <a:off x="6412111" y="5418316"/>
              <a:ext cx="913011" cy="91307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208808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469489167"/>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117600" y="728980"/>
            <a:ext cx="9779000" cy="5054600"/>
            <a:chOff x="2971800" y="1066800"/>
            <a:chExt cx="6858000" cy="3200400"/>
          </a:xfrm>
        </p:grpSpPr>
        <p:grpSp>
          <p:nvGrpSpPr>
            <p:cNvPr id="22" name="Group 21"/>
            <p:cNvGrpSpPr/>
            <p:nvPr/>
          </p:nvGrpSpPr>
          <p:grpSpPr>
            <a:xfrm>
              <a:off x="2971800" y="1066800"/>
              <a:ext cx="3200400" cy="3200400"/>
              <a:chOff x="2971800" y="1066800"/>
              <a:chExt cx="3200400" cy="32004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3" name="Group 22"/>
            <p:cNvGrpSpPr/>
            <p:nvPr/>
          </p:nvGrpSpPr>
          <p:grpSpPr>
            <a:xfrm>
              <a:off x="7924800" y="1676400"/>
              <a:ext cx="1905000" cy="1905000"/>
              <a:chOff x="6858000" y="1066800"/>
              <a:chExt cx="1905000" cy="1905000"/>
            </a:xfrm>
          </p:grpSpPr>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20" name="Group 19"/>
          <p:cNvGrpSpPr/>
          <p:nvPr/>
        </p:nvGrpSpPr>
        <p:grpSpPr>
          <a:xfrm>
            <a:off x="1117600" y="728980"/>
            <a:ext cx="9779000" cy="5054600"/>
            <a:chOff x="2971800" y="1066800"/>
            <a:chExt cx="6858000" cy="3200400"/>
          </a:xfrm>
        </p:grpSpPr>
        <p:grpSp>
          <p:nvGrpSpPr>
            <p:cNvPr id="21" name="Group 20"/>
            <p:cNvGrpSpPr/>
            <p:nvPr/>
          </p:nvGrpSpPr>
          <p:grpSpPr>
            <a:xfrm>
              <a:off x="2971800" y="1066800"/>
              <a:ext cx="3200400" cy="3200400"/>
              <a:chOff x="2971800" y="1066800"/>
              <a:chExt cx="3200400" cy="3200400"/>
            </a:xfrm>
          </p:grpSpPr>
          <p:sp>
            <p:nvSpPr>
              <p:cNvPr id="30"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5" name="Group 24"/>
            <p:cNvGrpSpPr/>
            <p:nvPr/>
          </p:nvGrpSpPr>
          <p:grpSpPr>
            <a:xfrm>
              <a:off x="7924800" y="1676400"/>
              <a:ext cx="1905000" cy="1905000"/>
              <a:chOff x="6858000" y="1066800"/>
              <a:chExt cx="1905000" cy="1905000"/>
            </a:xfrm>
          </p:grpSpPr>
          <p:sp>
            <p:nvSpPr>
              <p:cNvPr id="26"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39" name="Group 38"/>
          <p:cNvGrpSpPr/>
          <p:nvPr/>
        </p:nvGrpSpPr>
        <p:grpSpPr>
          <a:xfrm>
            <a:off x="1117600" y="728980"/>
            <a:ext cx="9779000" cy="5054600"/>
            <a:chOff x="2971800" y="1066800"/>
            <a:chExt cx="6858000" cy="3200400"/>
          </a:xfrm>
        </p:grpSpPr>
        <p:grpSp>
          <p:nvGrpSpPr>
            <p:cNvPr id="40" name="Group 39"/>
            <p:cNvGrpSpPr/>
            <p:nvPr/>
          </p:nvGrpSpPr>
          <p:grpSpPr>
            <a:xfrm>
              <a:off x="2971800" y="1066800"/>
              <a:ext cx="3200400" cy="3200400"/>
              <a:chOff x="2971800" y="1066800"/>
              <a:chExt cx="3200400" cy="3200400"/>
            </a:xfrm>
          </p:grpSpPr>
          <p:sp>
            <p:nvSpPr>
              <p:cNvPr id="46"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1" name="Group 40"/>
            <p:cNvGrpSpPr/>
            <p:nvPr/>
          </p:nvGrpSpPr>
          <p:grpSpPr>
            <a:xfrm>
              <a:off x="7924800" y="1676400"/>
              <a:ext cx="1905000" cy="1905000"/>
              <a:chOff x="6858000" y="1066800"/>
              <a:chExt cx="1905000" cy="1905000"/>
            </a:xfrm>
          </p:grpSpPr>
          <p:sp>
            <p:nvSpPr>
              <p:cNvPr id="4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55" name="Group 54"/>
          <p:cNvGrpSpPr/>
          <p:nvPr/>
        </p:nvGrpSpPr>
        <p:grpSpPr>
          <a:xfrm>
            <a:off x="411480" y="4997450"/>
            <a:ext cx="3749040" cy="1572260"/>
            <a:chOff x="2971800" y="1066800"/>
            <a:chExt cx="6858000" cy="3200400"/>
          </a:xfrm>
        </p:grpSpPr>
        <p:grpSp>
          <p:nvGrpSpPr>
            <p:cNvPr id="56" name="Group 55"/>
            <p:cNvGrpSpPr/>
            <p:nvPr/>
          </p:nvGrpSpPr>
          <p:grpSpPr>
            <a:xfrm>
              <a:off x="2971800" y="1066800"/>
              <a:ext cx="3200400" cy="3200400"/>
              <a:chOff x="2971800" y="1066800"/>
              <a:chExt cx="3200400" cy="3200400"/>
            </a:xfrm>
          </p:grpSpPr>
          <p:sp>
            <p:nvSpPr>
              <p:cNvPr id="6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7" name="Group 56"/>
            <p:cNvGrpSpPr/>
            <p:nvPr/>
          </p:nvGrpSpPr>
          <p:grpSpPr>
            <a:xfrm>
              <a:off x="7924800" y="1676400"/>
              <a:ext cx="1905000" cy="1905000"/>
              <a:chOff x="6858000" y="1066800"/>
              <a:chExt cx="1905000" cy="1905000"/>
            </a:xfrm>
          </p:grpSpPr>
          <p:sp>
            <p:nvSpPr>
              <p:cNvPr id="58"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177041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82051216"/>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2696972" y="182880"/>
            <a:ext cx="7630668" cy="6436090"/>
            <a:chOff x="2834132" y="208227"/>
            <a:chExt cx="7630668" cy="6436090"/>
          </a:xfrm>
        </p:grpSpPr>
        <p:grpSp>
          <p:nvGrpSpPr>
            <p:cNvPr id="22" name="Group 21"/>
            <p:cNvGrpSpPr/>
            <p:nvPr/>
          </p:nvGrpSpPr>
          <p:grpSpPr>
            <a:xfrm>
              <a:off x="2844800" y="208227"/>
              <a:ext cx="2844800" cy="2794000"/>
              <a:chOff x="2971800" y="1066800"/>
              <a:chExt cx="1905000" cy="19050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3" name="Group 22"/>
            <p:cNvGrpSpPr/>
            <p:nvPr/>
          </p:nvGrpSpPr>
          <p:grpSpPr>
            <a:xfrm>
              <a:off x="2834132" y="3901117"/>
              <a:ext cx="2768600" cy="2743200"/>
              <a:chOff x="2971800" y="3657600"/>
              <a:chExt cx="1905000" cy="1905000"/>
            </a:xfrm>
          </p:grpSpPr>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4" name="Group 23"/>
            <p:cNvGrpSpPr/>
            <p:nvPr/>
          </p:nvGrpSpPr>
          <p:grpSpPr>
            <a:xfrm>
              <a:off x="7547748" y="2108147"/>
              <a:ext cx="2917052" cy="2823141"/>
              <a:chOff x="7967241" y="717550"/>
              <a:chExt cx="3018259" cy="3371292"/>
            </a:xfrm>
          </p:grpSpPr>
          <p:sp>
            <p:nvSpPr>
              <p:cNvPr id="25"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19" name="Group 18"/>
          <p:cNvGrpSpPr/>
          <p:nvPr/>
        </p:nvGrpSpPr>
        <p:grpSpPr>
          <a:xfrm>
            <a:off x="2707640" y="243120"/>
            <a:ext cx="7630668" cy="6436090"/>
            <a:chOff x="2834132" y="208227"/>
            <a:chExt cx="7630668" cy="6436090"/>
          </a:xfrm>
        </p:grpSpPr>
        <p:grpSp>
          <p:nvGrpSpPr>
            <p:cNvPr id="20" name="Group 19"/>
            <p:cNvGrpSpPr/>
            <p:nvPr/>
          </p:nvGrpSpPr>
          <p:grpSpPr>
            <a:xfrm>
              <a:off x="2844800" y="208227"/>
              <a:ext cx="2844800" cy="2794000"/>
              <a:chOff x="2971800" y="1066800"/>
              <a:chExt cx="1905000" cy="1905000"/>
            </a:xfrm>
          </p:grpSpPr>
          <p:sp>
            <p:nvSpPr>
              <p:cNvPr id="41"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1" name="Group 20"/>
            <p:cNvGrpSpPr/>
            <p:nvPr/>
          </p:nvGrpSpPr>
          <p:grpSpPr>
            <a:xfrm>
              <a:off x="2834132" y="3901117"/>
              <a:ext cx="2768600" cy="2743200"/>
              <a:chOff x="2971800" y="3657600"/>
              <a:chExt cx="1905000" cy="1905000"/>
            </a:xfrm>
          </p:grpSpPr>
          <p:sp>
            <p:nvSpPr>
              <p:cNvPr id="37"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0" name="Group 29"/>
            <p:cNvGrpSpPr/>
            <p:nvPr/>
          </p:nvGrpSpPr>
          <p:grpSpPr>
            <a:xfrm>
              <a:off x="7547748" y="2108147"/>
              <a:ext cx="2917052" cy="2823141"/>
              <a:chOff x="7967241" y="717550"/>
              <a:chExt cx="3018259" cy="3371292"/>
            </a:xfrm>
          </p:grpSpPr>
          <p:sp>
            <p:nvSpPr>
              <p:cNvPr id="32"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45" name="Group 44"/>
          <p:cNvGrpSpPr/>
          <p:nvPr/>
        </p:nvGrpSpPr>
        <p:grpSpPr>
          <a:xfrm>
            <a:off x="2696972" y="252693"/>
            <a:ext cx="7630668" cy="6436090"/>
            <a:chOff x="2834132" y="208227"/>
            <a:chExt cx="7630668" cy="6436090"/>
          </a:xfrm>
        </p:grpSpPr>
        <p:grpSp>
          <p:nvGrpSpPr>
            <p:cNvPr id="46" name="Group 45"/>
            <p:cNvGrpSpPr/>
            <p:nvPr/>
          </p:nvGrpSpPr>
          <p:grpSpPr>
            <a:xfrm>
              <a:off x="2844800" y="208227"/>
              <a:ext cx="2844800" cy="2794000"/>
              <a:chOff x="2971800" y="1066800"/>
              <a:chExt cx="1905000" cy="1905000"/>
            </a:xfrm>
          </p:grpSpPr>
          <p:sp>
            <p:nvSpPr>
              <p:cNvPr id="58"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7" name="Group 46"/>
            <p:cNvGrpSpPr/>
            <p:nvPr/>
          </p:nvGrpSpPr>
          <p:grpSpPr>
            <a:xfrm>
              <a:off x="2834132" y="3901117"/>
              <a:ext cx="2768600" cy="2743200"/>
              <a:chOff x="2971800" y="3657600"/>
              <a:chExt cx="1905000" cy="1905000"/>
            </a:xfrm>
          </p:grpSpPr>
          <p:sp>
            <p:nvSpPr>
              <p:cNvPr id="54"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8" name="Group 47"/>
            <p:cNvGrpSpPr/>
            <p:nvPr/>
          </p:nvGrpSpPr>
          <p:grpSpPr>
            <a:xfrm>
              <a:off x="7547748" y="2108147"/>
              <a:ext cx="2917052" cy="2823141"/>
              <a:chOff x="7967241" y="717550"/>
              <a:chExt cx="3018259" cy="3371292"/>
            </a:xfrm>
          </p:grpSpPr>
          <p:sp>
            <p:nvSpPr>
              <p:cNvPr id="49"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62" name="Group 61"/>
          <p:cNvGrpSpPr/>
          <p:nvPr/>
        </p:nvGrpSpPr>
        <p:grpSpPr>
          <a:xfrm>
            <a:off x="267012" y="4893220"/>
            <a:ext cx="2936240" cy="1737947"/>
            <a:chOff x="2834132" y="208227"/>
            <a:chExt cx="7630668" cy="6436090"/>
          </a:xfrm>
        </p:grpSpPr>
        <p:grpSp>
          <p:nvGrpSpPr>
            <p:cNvPr id="63" name="Group 62"/>
            <p:cNvGrpSpPr/>
            <p:nvPr/>
          </p:nvGrpSpPr>
          <p:grpSpPr>
            <a:xfrm>
              <a:off x="2844800" y="208227"/>
              <a:ext cx="2844800" cy="2794000"/>
              <a:chOff x="2971800" y="1066800"/>
              <a:chExt cx="1905000" cy="1905000"/>
            </a:xfrm>
          </p:grpSpPr>
          <p:sp>
            <p:nvSpPr>
              <p:cNvPr id="75"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6"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7"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8"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64" name="Group 63"/>
            <p:cNvGrpSpPr/>
            <p:nvPr/>
          </p:nvGrpSpPr>
          <p:grpSpPr>
            <a:xfrm>
              <a:off x="2834132" y="3901117"/>
              <a:ext cx="2768600" cy="2743200"/>
              <a:chOff x="2971800" y="3657600"/>
              <a:chExt cx="1905000" cy="1905000"/>
            </a:xfrm>
          </p:grpSpPr>
          <p:sp>
            <p:nvSpPr>
              <p:cNvPr id="71"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3"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4"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65" name="Group 64"/>
            <p:cNvGrpSpPr/>
            <p:nvPr/>
          </p:nvGrpSpPr>
          <p:grpSpPr>
            <a:xfrm>
              <a:off x="7547748" y="2108147"/>
              <a:ext cx="2917052" cy="2823141"/>
              <a:chOff x="7967241" y="717550"/>
              <a:chExt cx="3018259" cy="3371292"/>
            </a:xfrm>
          </p:grpSpPr>
          <p:sp>
            <p:nvSpPr>
              <p:cNvPr id="66"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35370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3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742695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106670" y="909954"/>
            <a:ext cx="1266190" cy="4607878"/>
            <a:chOff x="1250950" y="353694"/>
            <a:chExt cx="1266190" cy="4607878"/>
          </a:xfrm>
        </p:grpSpPr>
        <p:sp>
          <p:nvSpPr>
            <p:cNvPr id="3" name="Oval 2"/>
            <p:cNvSpPr/>
            <p:nvPr/>
          </p:nvSpPr>
          <p:spPr>
            <a:xfrm>
              <a:off x="1250950" y="35369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50950" y="20061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59840" y="365855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097780" y="909954"/>
            <a:ext cx="1266190" cy="4607878"/>
            <a:chOff x="1250950" y="353694"/>
            <a:chExt cx="1266190" cy="4607878"/>
          </a:xfrm>
        </p:grpSpPr>
        <p:sp>
          <p:nvSpPr>
            <p:cNvPr id="8" name="Oval 7"/>
            <p:cNvSpPr/>
            <p:nvPr/>
          </p:nvSpPr>
          <p:spPr>
            <a:xfrm>
              <a:off x="1250950" y="35369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50950" y="20061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59840" y="365855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5088890" y="909954"/>
            <a:ext cx="1266190" cy="4607878"/>
            <a:chOff x="1250950" y="353694"/>
            <a:chExt cx="1266190" cy="4607878"/>
          </a:xfrm>
        </p:grpSpPr>
        <p:sp>
          <p:nvSpPr>
            <p:cNvPr id="12" name="Oval 11"/>
            <p:cNvSpPr/>
            <p:nvPr/>
          </p:nvSpPr>
          <p:spPr>
            <a:xfrm>
              <a:off x="1250950" y="35369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50950" y="20061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259840" y="365855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26720" y="4608829"/>
            <a:ext cx="734060" cy="1818006"/>
            <a:chOff x="1250950" y="353694"/>
            <a:chExt cx="1266190" cy="4607878"/>
          </a:xfrm>
        </p:grpSpPr>
        <p:sp>
          <p:nvSpPr>
            <p:cNvPr id="16" name="Oval 15"/>
            <p:cNvSpPr/>
            <p:nvPr/>
          </p:nvSpPr>
          <p:spPr>
            <a:xfrm>
              <a:off x="1250950" y="35369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50950" y="20061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59840" y="365855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766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297940" y="617560"/>
            <a:ext cx="9644380" cy="5554640"/>
            <a:chOff x="2311400" y="416900"/>
            <a:chExt cx="7987946" cy="4580964"/>
          </a:xfrm>
        </p:grpSpPr>
        <p:grpSp>
          <p:nvGrpSpPr>
            <p:cNvPr id="4" name="Group 3"/>
            <p:cNvGrpSpPr/>
            <p:nvPr/>
          </p:nvGrpSpPr>
          <p:grpSpPr>
            <a:xfrm rot="10800000">
              <a:off x="2311400" y="416900"/>
              <a:ext cx="2463800" cy="4580964"/>
              <a:chOff x="2033270" y="212725"/>
              <a:chExt cx="3065780" cy="6340474"/>
            </a:xfrm>
          </p:grpSpPr>
          <p:sp>
            <p:nvSpPr>
              <p:cNvPr id="5" name="Oval 4"/>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033270" y="1873250"/>
                <a:ext cx="3065780" cy="4679949"/>
                <a:chOff x="2033270" y="1873250"/>
                <a:chExt cx="3065780" cy="4679949"/>
              </a:xfrm>
            </p:grpSpPr>
            <p:sp>
              <p:nvSpPr>
                <p:cNvPr id="8" name="Oval 7"/>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0800000">
              <a:off x="7835546" y="1623503"/>
              <a:ext cx="2463800" cy="3361056"/>
              <a:chOff x="2033270" y="212725"/>
              <a:chExt cx="3065780" cy="4652010"/>
            </a:xfrm>
          </p:grpSpPr>
          <p:sp>
            <p:nvSpPr>
              <p:cNvPr id="19" name="Oval 18"/>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2033270" y="1873250"/>
                <a:ext cx="3065780" cy="2991485"/>
                <a:chOff x="2033270" y="1873250"/>
                <a:chExt cx="3065780" cy="2991485"/>
              </a:xfrm>
            </p:grpSpPr>
            <p:sp>
              <p:nvSpPr>
                <p:cNvPr id="23" name="Oval 22"/>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1297939" y="585296"/>
            <a:ext cx="9644380" cy="5554640"/>
            <a:chOff x="2311400" y="416900"/>
            <a:chExt cx="7987946" cy="4580964"/>
          </a:xfrm>
        </p:grpSpPr>
        <p:grpSp>
          <p:nvGrpSpPr>
            <p:cNvPr id="29" name="Group 28"/>
            <p:cNvGrpSpPr/>
            <p:nvPr/>
          </p:nvGrpSpPr>
          <p:grpSpPr>
            <a:xfrm rot="10800000">
              <a:off x="2311400" y="416900"/>
              <a:ext cx="2463800" cy="4580964"/>
              <a:chOff x="2033270" y="212725"/>
              <a:chExt cx="3065780" cy="6340474"/>
            </a:xfrm>
          </p:grpSpPr>
          <p:sp>
            <p:nvSpPr>
              <p:cNvPr id="38" name="Oval 37"/>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033270" y="1873250"/>
                <a:ext cx="3065780" cy="4679949"/>
                <a:chOff x="2033270" y="1873250"/>
                <a:chExt cx="3065780" cy="4679949"/>
              </a:xfrm>
            </p:grpSpPr>
            <p:sp>
              <p:nvSpPr>
                <p:cNvPr id="41" name="Oval 40"/>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rot="10800000">
              <a:off x="7835546" y="1623503"/>
              <a:ext cx="2463800" cy="3361056"/>
              <a:chOff x="2033270" y="212725"/>
              <a:chExt cx="3065780" cy="4652010"/>
            </a:xfrm>
          </p:grpSpPr>
          <p:sp>
            <p:nvSpPr>
              <p:cNvPr id="31" name="Oval 30"/>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2033270" y="1873250"/>
                <a:ext cx="3065780" cy="2991485"/>
                <a:chOff x="2033270" y="1873250"/>
                <a:chExt cx="3065780" cy="2991485"/>
              </a:xfrm>
            </p:grpSpPr>
            <p:sp>
              <p:nvSpPr>
                <p:cNvPr id="34" name="Oval 33"/>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1297937" y="569164"/>
            <a:ext cx="9644380" cy="5554640"/>
            <a:chOff x="2311400" y="416900"/>
            <a:chExt cx="7987946" cy="4580964"/>
          </a:xfrm>
        </p:grpSpPr>
        <p:grpSp>
          <p:nvGrpSpPr>
            <p:cNvPr id="47" name="Group 46"/>
            <p:cNvGrpSpPr/>
            <p:nvPr/>
          </p:nvGrpSpPr>
          <p:grpSpPr>
            <a:xfrm rot="10800000">
              <a:off x="2311400" y="416900"/>
              <a:ext cx="2463800" cy="4580964"/>
              <a:chOff x="2033270" y="212725"/>
              <a:chExt cx="3065780" cy="6340474"/>
            </a:xfrm>
          </p:grpSpPr>
          <p:sp>
            <p:nvSpPr>
              <p:cNvPr id="56" name="Oval 55"/>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2033270" y="1873250"/>
                <a:ext cx="3065780" cy="4679949"/>
                <a:chOff x="2033270" y="1873250"/>
                <a:chExt cx="3065780" cy="4679949"/>
              </a:xfrm>
            </p:grpSpPr>
            <p:sp>
              <p:nvSpPr>
                <p:cNvPr id="59" name="Oval 58"/>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rot="10800000">
              <a:off x="7835546" y="1623503"/>
              <a:ext cx="2463800" cy="3361056"/>
              <a:chOff x="2033270" y="212725"/>
              <a:chExt cx="3065780" cy="4652010"/>
            </a:xfrm>
          </p:grpSpPr>
          <p:sp>
            <p:nvSpPr>
              <p:cNvPr id="49" name="Oval 48"/>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2033270" y="1873250"/>
                <a:ext cx="3065780" cy="2991485"/>
                <a:chOff x="2033270" y="1873250"/>
                <a:chExt cx="3065780" cy="2991485"/>
              </a:xfrm>
            </p:grpSpPr>
            <p:sp>
              <p:nvSpPr>
                <p:cNvPr id="52" name="Oval 51"/>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p:cNvGrpSpPr/>
          <p:nvPr/>
        </p:nvGrpSpPr>
        <p:grpSpPr>
          <a:xfrm>
            <a:off x="235115" y="4685215"/>
            <a:ext cx="3733800" cy="1775120"/>
            <a:chOff x="2311400" y="416900"/>
            <a:chExt cx="7987946" cy="4580964"/>
          </a:xfrm>
        </p:grpSpPr>
        <p:grpSp>
          <p:nvGrpSpPr>
            <p:cNvPr id="65" name="Group 64"/>
            <p:cNvGrpSpPr/>
            <p:nvPr/>
          </p:nvGrpSpPr>
          <p:grpSpPr>
            <a:xfrm rot="10800000">
              <a:off x="2311400" y="416900"/>
              <a:ext cx="2463800" cy="4580964"/>
              <a:chOff x="2033270" y="212725"/>
              <a:chExt cx="3065780" cy="6340474"/>
            </a:xfrm>
          </p:grpSpPr>
          <p:sp>
            <p:nvSpPr>
              <p:cNvPr id="74" name="Oval 73"/>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2033270" y="1873250"/>
                <a:ext cx="3065780" cy="4679949"/>
                <a:chOff x="2033270" y="1873250"/>
                <a:chExt cx="3065780" cy="4679949"/>
              </a:xfrm>
            </p:grpSpPr>
            <p:sp>
              <p:nvSpPr>
                <p:cNvPr id="77" name="Oval 76"/>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Oval 75"/>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rot="10800000">
              <a:off x="7835546" y="1623503"/>
              <a:ext cx="2463800" cy="3361056"/>
              <a:chOff x="2033270" y="212725"/>
              <a:chExt cx="3065780" cy="4652010"/>
            </a:xfrm>
          </p:grpSpPr>
          <p:sp>
            <p:nvSpPr>
              <p:cNvPr id="67" name="Oval 66"/>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2033270" y="1873250"/>
                <a:ext cx="3065780" cy="2991485"/>
                <a:chOff x="2033270" y="1873250"/>
                <a:chExt cx="3065780" cy="2991485"/>
              </a:xfrm>
            </p:grpSpPr>
            <p:sp>
              <p:nvSpPr>
                <p:cNvPr id="70" name="Oval 69"/>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3936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14 dots</a:t>
            </a:r>
          </a:p>
        </p:txBody>
      </p:sp>
    </p:spTree>
    <p:extLst>
      <p:ext uri="{BB962C8B-B14F-4D97-AF65-F5344CB8AC3E}">
        <p14:creationId xmlns:p14="http://schemas.microsoft.com/office/powerpoint/2010/main" val="289997385"/>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88864943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701800" y="635000"/>
            <a:ext cx="9245600" cy="5448300"/>
            <a:chOff x="2971800" y="1066800"/>
            <a:chExt cx="5791200" cy="32004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7" name="Group 16"/>
          <p:cNvGrpSpPr/>
          <p:nvPr/>
        </p:nvGrpSpPr>
        <p:grpSpPr>
          <a:xfrm>
            <a:off x="1701800" y="635000"/>
            <a:ext cx="9245600" cy="5448300"/>
            <a:chOff x="2971800" y="1066800"/>
            <a:chExt cx="5791200" cy="3200400"/>
          </a:xfrm>
        </p:grpSpPr>
        <p:sp>
          <p:nvSpPr>
            <p:cNvPr id="20"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1"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5" name="Group 34"/>
          <p:cNvGrpSpPr/>
          <p:nvPr/>
        </p:nvGrpSpPr>
        <p:grpSpPr>
          <a:xfrm>
            <a:off x="1701800" y="634999"/>
            <a:ext cx="9245600" cy="5448300"/>
            <a:chOff x="2971800" y="1066800"/>
            <a:chExt cx="5791200" cy="3200400"/>
          </a:xfrm>
        </p:grpSpPr>
        <p:sp>
          <p:nvSpPr>
            <p:cNvPr id="36"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0" name="Group 49"/>
          <p:cNvGrpSpPr/>
          <p:nvPr/>
        </p:nvGrpSpPr>
        <p:grpSpPr>
          <a:xfrm>
            <a:off x="743475" y="3581399"/>
            <a:ext cx="5261810" cy="2928257"/>
            <a:chOff x="2971800" y="1066800"/>
            <a:chExt cx="5791200" cy="3200400"/>
          </a:xfrm>
        </p:grpSpPr>
        <p:sp>
          <p:nvSpPr>
            <p:cNvPr id="51"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22324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238383605"/>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816428" y="943429"/>
            <a:ext cx="11056257" cy="4688114"/>
            <a:chOff x="2971800" y="1066800"/>
            <a:chExt cx="9029700" cy="3200400"/>
          </a:xfrm>
        </p:grpSpPr>
        <p:grpSp>
          <p:nvGrpSpPr>
            <p:cNvPr id="25" name="Group 24"/>
            <p:cNvGrpSpPr/>
            <p:nvPr/>
          </p:nvGrpSpPr>
          <p:grpSpPr>
            <a:xfrm>
              <a:off x="2971800" y="3657600"/>
              <a:ext cx="3200400" cy="609600"/>
              <a:chOff x="2971800" y="3657600"/>
              <a:chExt cx="3200400" cy="609600"/>
            </a:xfrm>
          </p:grpSpPr>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16" name="Oval 19"/>
            <p:cNvSpPr>
              <a:spLocks noChangeArrowheads="1"/>
            </p:cNvSpPr>
            <p:nvPr/>
          </p:nvSpPr>
          <p:spPr bwMode="auto">
            <a:xfrm>
              <a:off x="113919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24" name="Group 23"/>
            <p:cNvGrpSpPr/>
            <p:nvPr/>
          </p:nvGrpSpPr>
          <p:grpSpPr>
            <a:xfrm>
              <a:off x="2971800" y="1066800"/>
              <a:ext cx="5791200" cy="1905000"/>
              <a:chOff x="2971800" y="1066800"/>
              <a:chExt cx="5791200" cy="19050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20" name="Group 19"/>
          <p:cNvGrpSpPr/>
          <p:nvPr/>
        </p:nvGrpSpPr>
        <p:grpSpPr>
          <a:xfrm>
            <a:off x="816428" y="943429"/>
            <a:ext cx="11056257" cy="4688114"/>
            <a:chOff x="2971800" y="1066800"/>
            <a:chExt cx="9029700" cy="3200400"/>
          </a:xfrm>
        </p:grpSpPr>
        <p:grpSp>
          <p:nvGrpSpPr>
            <p:cNvPr id="21" name="Group 20"/>
            <p:cNvGrpSpPr/>
            <p:nvPr/>
          </p:nvGrpSpPr>
          <p:grpSpPr>
            <a:xfrm>
              <a:off x="2971800" y="3657600"/>
              <a:ext cx="3200400" cy="609600"/>
              <a:chOff x="2971800" y="3657600"/>
              <a:chExt cx="3200400" cy="609600"/>
            </a:xfrm>
          </p:grpSpPr>
          <p:sp>
            <p:nvSpPr>
              <p:cNvPr id="37"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22" name="Oval 19"/>
            <p:cNvSpPr>
              <a:spLocks noChangeArrowheads="1"/>
            </p:cNvSpPr>
            <p:nvPr/>
          </p:nvSpPr>
          <p:spPr bwMode="auto">
            <a:xfrm>
              <a:off x="113919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23" name="Group 22"/>
            <p:cNvGrpSpPr/>
            <p:nvPr/>
          </p:nvGrpSpPr>
          <p:grpSpPr>
            <a:xfrm>
              <a:off x="2971800" y="1066800"/>
              <a:ext cx="5791200" cy="1905000"/>
              <a:chOff x="2971800" y="1066800"/>
              <a:chExt cx="5791200" cy="1905000"/>
            </a:xfrm>
          </p:grpSpPr>
          <p:sp>
            <p:nvSpPr>
              <p:cNvPr id="27"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40" name="Group 39"/>
          <p:cNvGrpSpPr/>
          <p:nvPr/>
        </p:nvGrpSpPr>
        <p:grpSpPr>
          <a:xfrm>
            <a:off x="793102" y="943429"/>
            <a:ext cx="11056257" cy="4688114"/>
            <a:chOff x="2971800" y="1066800"/>
            <a:chExt cx="9029700" cy="3200400"/>
          </a:xfrm>
        </p:grpSpPr>
        <p:grpSp>
          <p:nvGrpSpPr>
            <p:cNvPr id="41" name="Group 40"/>
            <p:cNvGrpSpPr/>
            <p:nvPr/>
          </p:nvGrpSpPr>
          <p:grpSpPr>
            <a:xfrm>
              <a:off x="2971800" y="3657600"/>
              <a:ext cx="3200400" cy="609600"/>
              <a:chOff x="2971800" y="3657600"/>
              <a:chExt cx="3200400" cy="609600"/>
            </a:xfrm>
          </p:grpSpPr>
          <p:sp>
            <p:nvSpPr>
              <p:cNvPr id="54"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42" name="Oval 19"/>
            <p:cNvSpPr>
              <a:spLocks noChangeArrowheads="1"/>
            </p:cNvSpPr>
            <p:nvPr/>
          </p:nvSpPr>
          <p:spPr bwMode="auto">
            <a:xfrm>
              <a:off x="113919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43" name="Group 42"/>
            <p:cNvGrpSpPr/>
            <p:nvPr/>
          </p:nvGrpSpPr>
          <p:grpSpPr>
            <a:xfrm>
              <a:off x="2971800" y="1066800"/>
              <a:ext cx="5791200" cy="1905000"/>
              <a:chOff x="2971800" y="1066800"/>
              <a:chExt cx="5791200" cy="1905000"/>
            </a:xfrm>
          </p:grpSpPr>
          <p:sp>
            <p:nvSpPr>
              <p:cNvPr id="44"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57" name="Group 56"/>
          <p:cNvGrpSpPr/>
          <p:nvPr/>
        </p:nvGrpSpPr>
        <p:grpSpPr>
          <a:xfrm>
            <a:off x="748932" y="4738569"/>
            <a:ext cx="4753428" cy="1865085"/>
            <a:chOff x="2971800" y="1066800"/>
            <a:chExt cx="9029700" cy="3200400"/>
          </a:xfrm>
        </p:grpSpPr>
        <p:grpSp>
          <p:nvGrpSpPr>
            <p:cNvPr id="58" name="Group 57"/>
            <p:cNvGrpSpPr/>
            <p:nvPr/>
          </p:nvGrpSpPr>
          <p:grpSpPr>
            <a:xfrm>
              <a:off x="2971800" y="3657600"/>
              <a:ext cx="3200400" cy="609600"/>
              <a:chOff x="2971800" y="3657600"/>
              <a:chExt cx="3200400" cy="609600"/>
            </a:xfrm>
          </p:grpSpPr>
          <p:sp>
            <p:nvSpPr>
              <p:cNvPr id="71"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3"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59" name="Oval 19"/>
            <p:cNvSpPr>
              <a:spLocks noChangeArrowheads="1"/>
            </p:cNvSpPr>
            <p:nvPr/>
          </p:nvSpPr>
          <p:spPr bwMode="auto">
            <a:xfrm>
              <a:off x="113919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60" name="Group 59"/>
            <p:cNvGrpSpPr/>
            <p:nvPr/>
          </p:nvGrpSpPr>
          <p:grpSpPr>
            <a:xfrm>
              <a:off x="2971800" y="1066800"/>
              <a:ext cx="5791200" cy="1905000"/>
              <a:chOff x="2971800" y="1066800"/>
              <a:chExt cx="5791200" cy="1905000"/>
            </a:xfrm>
          </p:grpSpPr>
          <p:sp>
            <p:nvSpPr>
              <p:cNvPr id="61"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25791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81163387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663700" y="393700"/>
            <a:ext cx="9271000" cy="5829300"/>
            <a:chOff x="2070100" y="977900"/>
            <a:chExt cx="7683500" cy="4495800"/>
          </a:xfrm>
        </p:grpSpPr>
        <p:grpSp>
          <p:nvGrpSpPr>
            <p:cNvPr id="24" name="Group 23"/>
            <p:cNvGrpSpPr/>
            <p:nvPr/>
          </p:nvGrpSpPr>
          <p:grpSpPr>
            <a:xfrm>
              <a:off x="2070100" y="977900"/>
              <a:ext cx="3200400" cy="4495800"/>
              <a:chOff x="2971800" y="1066800"/>
              <a:chExt cx="3200400" cy="4495800"/>
            </a:xfrm>
          </p:grpSpPr>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6" name="Oval 19"/>
              <p:cNvSpPr>
                <a:spLocks noChangeArrowheads="1"/>
              </p:cNvSpPr>
              <p:nvPr/>
            </p:nvSpPr>
            <p:spPr bwMode="auto">
              <a:xfrm>
                <a:off x="55626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5" name="Group 24"/>
            <p:cNvGrpSpPr/>
            <p:nvPr/>
          </p:nvGrpSpPr>
          <p:grpSpPr>
            <a:xfrm>
              <a:off x="7848600" y="2794000"/>
              <a:ext cx="1905000" cy="609600"/>
              <a:chOff x="6858000" y="1066800"/>
              <a:chExt cx="1905000" cy="609600"/>
            </a:xfrm>
          </p:grpSpPr>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19" name="Group 18"/>
          <p:cNvGrpSpPr/>
          <p:nvPr/>
        </p:nvGrpSpPr>
        <p:grpSpPr>
          <a:xfrm>
            <a:off x="1663700" y="393700"/>
            <a:ext cx="9271000" cy="5829300"/>
            <a:chOff x="2070100" y="977900"/>
            <a:chExt cx="7683500" cy="4495800"/>
          </a:xfrm>
        </p:grpSpPr>
        <p:grpSp>
          <p:nvGrpSpPr>
            <p:cNvPr id="20" name="Group 19"/>
            <p:cNvGrpSpPr/>
            <p:nvPr/>
          </p:nvGrpSpPr>
          <p:grpSpPr>
            <a:xfrm>
              <a:off x="2070100" y="977900"/>
              <a:ext cx="3200400" cy="4495800"/>
              <a:chOff x="2971800" y="1066800"/>
              <a:chExt cx="3200400" cy="4495800"/>
            </a:xfrm>
          </p:grpSpPr>
          <p:sp>
            <p:nvSpPr>
              <p:cNvPr id="27"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19"/>
              <p:cNvSpPr>
                <a:spLocks noChangeArrowheads="1"/>
              </p:cNvSpPr>
              <p:nvPr/>
            </p:nvSpPr>
            <p:spPr bwMode="auto">
              <a:xfrm>
                <a:off x="55626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1" name="Group 20"/>
            <p:cNvGrpSpPr/>
            <p:nvPr/>
          </p:nvGrpSpPr>
          <p:grpSpPr>
            <a:xfrm>
              <a:off x="7848600" y="2794000"/>
              <a:ext cx="1905000" cy="609600"/>
              <a:chOff x="6858000" y="1066800"/>
              <a:chExt cx="1905000" cy="609600"/>
            </a:xfrm>
          </p:grpSpPr>
          <p:sp>
            <p:nvSpPr>
              <p:cNvPr id="2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39" name="Group 38"/>
          <p:cNvGrpSpPr/>
          <p:nvPr/>
        </p:nvGrpSpPr>
        <p:grpSpPr>
          <a:xfrm>
            <a:off x="1663700" y="393700"/>
            <a:ext cx="9271000" cy="5829300"/>
            <a:chOff x="2070100" y="977900"/>
            <a:chExt cx="7683500" cy="4495800"/>
          </a:xfrm>
        </p:grpSpPr>
        <p:grpSp>
          <p:nvGrpSpPr>
            <p:cNvPr id="40" name="Group 39"/>
            <p:cNvGrpSpPr/>
            <p:nvPr/>
          </p:nvGrpSpPr>
          <p:grpSpPr>
            <a:xfrm>
              <a:off x="2070100" y="977900"/>
              <a:ext cx="3200400" cy="4495800"/>
              <a:chOff x="2971800" y="1066800"/>
              <a:chExt cx="3200400" cy="4495800"/>
            </a:xfrm>
          </p:grpSpPr>
          <p:sp>
            <p:nvSpPr>
              <p:cNvPr id="44"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19"/>
              <p:cNvSpPr>
                <a:spLocks noChangeArrowheads="1"/>
              </p:cNvSpPr>
              <p:nvPr/>
            </p:nvSpPr>
            <p:spPr bwMode="auto">
              <a:xfrm>
                <a:off x="55626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1" name="Group 40"/>
            <p:cNvGrpSpPr/>
            <p:nvPr/>
          </p:nvGrpSpPr>
          <p:grpSpPr>
            <a:xfrm>
              <a:off x="7848600" y="2794000"/>
              <a:ext cx="1905000" cy="609600"/>
              <a:chOff x="6858000" y="1066800"/>
              <a:chExt cx="1905000" cy="609600"/>
            </a:xfrm>
          </p:grpSpPr>
          <p:sp>
            <p:nvSpPr>
              <p:cNvPr id="4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56" name="Group 55"/>
          <p:cNvGrpSpPr/>
          <p:nvPr/>
        </p:nvGrpSpPr>
        <p:grpSpPr>
          <a:xfrm>
            <a:off x="549585" y="4697186"/>
            <a:ext cx="3699329" cy="1863271"/>
            <a:chOff x="2070100" y="977900"/>
            <a:chExt cx="7683500" cy="4495800"/>
          </a:xfrm>
        </p:grpSpPr>
        <p:grpSp>
          <p:nvGrpSpPr>
            <p:cNvPr id="57" name="Group 56"/>
            <p:cNvGrpSpPr/>
            <p:nvPr/>
          </p:nvGrpSpPr>
          <p:grpSpPr>
            <a:xfrm>
              <a:off x="2070100" y="977900"/>
              <a:ext cx="3200400" cy="4495800"/>
              <a:chOff x="2971800" y="1066800"/>
              <a:chExt cx="3200400" cy="4495800"/>
            </a:xfrm>
          </p:grpSpPr>
          <p:sp>
            <p:nvSpPr>
              <p:cNvPr id="61"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19"/>
              <p:cNvSpPr>
                <a:spLocks noChangeArrowheads="1"/>
              </p:cNvSpPr>
              <p:nvPr/>
            </p:nvSpPr>
            <p:spPr bwMode="auto">
              <a:xfrm>
                <a:off x="55626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8" name="Group 57"/>
            <p:cNvGrpSpPr/>
            <p:nvPr/>
          </p:nvGrpSpPr>
          <p:grpSpPr>
            <a:xfrm>
              <a:off x="7848600" y="2794000"/>
              <a:ext cx="1905000" cy="609600"/>
              <a:chOff x="6858000" y="1066800"/>
              <a:chExt cx="1905000" cy="609600"/>
            </a:xfrm>
          </p:grpSpPr>
          <p:sp>
            <p:nvSpPr>
              <p:cNvPr id="59"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407319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658614445"/>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901700" y="495300"/>
            <a:ext cx="10528300" cy="5334000"/>
            <a:chOff x="1739900" y="838200"/>
            <a:chExt cx="9690100" cy="4991100"/>
          </a:xfrm>
        </p:grpSpPr>
        <p:grpSp>
          <p:nvGrpSpPr>
            <p:cNvPr id="25" name="Group 24"/>
            <p:cNvGrpSpPr/>
            <p:nvPr/>
          </p:nvGrpSpPr>
          <p:grpSpPr>
            <a:xfrm>
              <a:off x="9525000" y="3924300"/>
              <a:ext cx="1905000" cy="1905000"/>
              <a:chOff x="2971800" y="3657600"/>
              <a:chExt cx="1905000" cy="1905000"/>
            </a:xfrm>
          </p:grpSpPr>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4" name="Group 23"/>
            <p:cNvGrpSpPr/>
            <p:nvPr/>
          </p:nvGrpSpPr>
          <p:grpSpPr>
            <a:xfrm>
              <a:off x="1739900" y="838200"/>
              <a:ext cx="5791200" cy="3340100"/>
              <a:chOff x="2971800" y="1066800"/>
              <a:chExt cx="5791200" cy="3340100"/>
            </a:xfrm>
          </p:grpSpPr>
          <p:sp>
            <p:nvSpPr>
              <p:cNvPr id="8" name="Oval 8"/>
              <p:cNvSpPr>
                <a:spLocks noChangeArrowheads="1"/>
              </p:cNvSpPr>
              <p:nvPr/>
            </p:nvSpPr>
            <p:spPr bwMode="auto">
              <a:xfrm>
                <a:off x="2971800" y="37973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20" name="Group 19"/>
          <p:cNvGrpSpPr/>
          <p:nvPr/>
        </p:nvGrpSpPr>
        <p:grpSpPr>
          <a:xfrm>
            <a:off x="901700" y="495300"/>
            <a:ext cx="10528300" cy="5334000"/>
            <a:chOff x="1739900" y="838200"/>
            <a:chExt cx="9690100" cy="4991100"/>
          </a:xfrm>
        </p:grpSpPr>
        <p:grpSp>
          <p:nvGrpSpPr>
            <p:cNvPr id="21" name="Group 20"/>
            <p:cNvGrpSpPr/>
            <p:nvPr/>
          </p:nvGrpSpPr>
          <p:grpSpPr>
            <a:xfrm>
              <a:off x="9525000" y="3924300"/>
              <a:ext cx="1905000" cy="1905000"/>
              <a:chOff x="2971800" y="3657600"/>
              <a:chExt cx="1905000" cy="1905000"/>
            </a:xfrm>
          </p:grpSpPr>
          <p:sp>
            <p:nvSpPr>
              <p:cNvPr id="37"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2" name="Group 21"/>
            <p:cNvGrpSpPr/>
            <p:nvPr/>
          </p:nvGrpSpPr>
          <p:grpSpPr>
            <a:xfrm>
              <a:off x="1739900" y="838200"/>
              <a:ext cx="5791200" cy="3340100"/>
              <a:chOff x="2971800" y="1066800"/>
              <a:chExt cx="5791200" cy="3340100"/>
            </a:xfrm>
          </p:grpSpPr>
          <p:sp>
            <p:nvSpPr>
              <p:cNvPr id="23" name="Oval 8"/>
              <p:cNvSpPr>
                <a:spLocks noChangeArrowheads="1"/>
              </p:cNvSpPr>
              <p:nvPr/>
            </p:nvSpPr>
            <p:spPr bwMode="auto">
              <a:xfrm>
                <a:off x="2971800" y="37973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40" name="Group 39"/>
          <p:cNvGrpSpPr/>
          <p:nvPr/>
        </p:nvGrpSpPr>
        <p:grpSpPr>
          <a:xfrm>
            <a:off x="901700" y="495300"/>
            <a:ext cx="10528300" cy="5334000"/>
            <a:chOff x="1739900" y="838200"/>
            <a:chExt cx="9690100" cy="4991100"/>
          </a:xfrm>
        </p:grpSpPr>
        <p:grpSp>
          <p:nvGrpSpPr>
            <p:cNvPr id="41" name="Group 40"/>
            <p:cNvGrpSpPr/>
            <p:nvPr/>
          </p:nvGrpSpPr>
          <p:grpSpPr>
            <a:xfrm>
              <a:off x="9525000" y="3924300"/>
              <a:ext cx="1905000" cy="1905000"/>
              <a:chOff x="2971800" y="3657600"/>
              <a:chExt cx="1905000" cy="1905000"/>
            </a:xfrm>
          </p:grpSpPr>
          <p:sp>
            <p:nvSpPr>
              <p:cNvPr id="54"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2" name="Group 41"/>
            <p:cNvGrpSpPr/>
            <p:nvPr/>
          </p:nvGrpSpPr>
          <p:grpSpPr>
            <a:xfrm>
              <a:off x="1739900" y="838200"/>
              <a:ext cx="5791200" cy="3340100"/>
              <a:chOff x="2971800" y="1066800"/>
              <a:chExt cx="5791200" cy="3340100"/>
            </a:xfrm>
          </p:grpSpPr>
          <p:sp>
            <p:nvSpPr>
              <p:cNvPr id="43" name="Oval 8"/>
              <p:cNvSpPr>
                <a:spLocks noChangeArrowheads="1"/>
              </p:cNvSpPr>
              <p:nvPr/>
            </p:nvSpPr>
            <p:spPr bwMode="auto">
              <a:xfrm>
                <a:off x="2971800" y="37973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57" name="Group 56"/>
          <p:cNvGrpSpPr/>
          <p:nvPr/>
        </p:nvGrpSpPr>
        <p:grpSpPr>
          <a:xfrm>
            <a:off x="711199" y="4297156"/>
            <a:ext cx="4194629" cy="2412806"/>
            <a:chOff x="1739900" y="838200"/>
            <a:chExt cx="9690100" cy="4991100"/>
          </a:xfrm>
        </p:grpSpPr>
        <p:grpSp>
          <p:nvGrpSpPr>
            <p:cNvPr id="58" name="Group 57"/>
            <p:cNvGrpSpPr/>
            <p:nvPr/>
          </p:nvGrpSpPr>
          <p:grpSpPr>
            <a:xfrm>
              <a:off x="9525000" y="3924300"/>
              <a:ext cx="1905000" cy="1905000"/>
              <a:chOff x="2971800" y="3657600"/>
              <a:chExt cx="1905000" cy="1905000"/>
            </a:xfrm>
          </p:grpSpPr>
          <p:sp>
            <p:nvSpPr>
              <p:cNvPr id="71"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3"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9" name="Group 58"/>
            <p:cNvGrpSpPr/>
            <p:nvPr/>
          </p:nvGrpSpPr>
          <p:grpSpPr>
            <a:xfrm>
              <a:off x="1739900" y="838200"/>
              <a:ext cx="5791200" cy="3340100"/>
              <a:chOff x="2971800" y="1066800"/>
              <a:chExt cx="5791200" cy="3340100"/>
            </a:xfrm>
          </p:grpSpPr>
          <p:sp>
            <p:nvSpPr>
              <p:cNvPr id="60" name="Oval 8"/>
              <p:cNvSpPr>
                <a:spLocks noChangeArrowheads="1"/>
              </p:cNvSpPr>
              <p:nvPr/>
            </p:nvSpPr>
            <p:spPr bwMode="auto">
              <a:xfrm>
                <a:off x="2971800" y="37973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241018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58858981"/>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05822296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336800" y="279400"/>
            <a:ext cx="7378700" cy="6121400"/>
            <a:chOff x="3187700" y="723900"/>
            <a:chExt cx="5791200" cy="4991100"/>
          </a:xfrm>
        </p:grpSpPr>
        <p:grpSp>
          <p:nvGrpSpPr>
            <p:cNvPr id="2" name="Group 1"/>
            <p:cNvGrpSpPr/>
            <p:nvPr/>
          </p:nvGrpSpPr>
          <p:grpSpPr>
            <a:xfrm>
              <a:off x="3187700" y="723900"/>
              <a:ext cx="5791200" cy="1905000"/>
              <a:chOff x="2971800" y="1066800"/>
              <a:chExt cx="5791200" cy="1905000"/>
            </a:xfrm>
          </p:grpSpPr>
          <p:sp>
            <p:nvSpPr>
              <p:cNvPr id="3"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3" name="Group 12"/>
            <p:cNvGrpSpPr/>
            <p:nvPr/>
          </p:nvGrpSpPr>
          <p:grpSpPr>
            <a:xfrm>
              <a:off x="5130800" y="3810000"/>
              <a:ext cx="1905000" cy="1905000"/>
              <a:chOff x="6858000" y="3657600"/>
              <a:chExt cx="1905000" cy="1905000"/>
            </a:xfrm>
          </p:grpSpPr>
          <p:sp>
            <p:nvSpPr>
              <p:cNvPr id="14"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24"/>
              <p:cNvSpPr>
                <a:spLocks noChangeArrowheads="1"/>
              </p:cNvSpPr>
              <p:nvPr/>
            </p:nvSpPr>
            <p:spPr bwMode="auto">
              <a:xfrm>
                <a:off x="68580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6"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7" name="Oval 31"/>
              <p:cNvSpPr>
                <a:spLocks noChangeArrowheads="1"/>
              </p:cNvSpPr>
              <p:nvPr/>
            </p:nvSpPr>
            <p:spPr bwMode="auto">
              <a:xfrm>
                <a:off x="81534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19" name="Group 18"/>
          <p:cNvGrpSpPr/>
          <p:nvPr/>
        </p:nvGrpSpPr>
        <p:grpSpPr>
          <a:xfrm>
            <a:off x="2336800" y="279400"/>
            <a:ext cx="7378700" cy="6121400"/>
            <a:chOff x="3187700" y="723900"/>
            <a:chExt cx="5791200" cy="4991100"/>
          </a:xfrm>
        </p:grpSpPr>
        <p:grpSp>
          <p:nvGrpSpPr>
            <p:cNvPr id="20" name="Group 19"/>
            <p:cNvGrpSpPr/>
            <p:nvPr/>
          </p:nvGrpSpPr>
          <p:grpSpPr>
            <a:xfrm>
              <a:off x="3187700" y="723900"/>
              <a:ext cx="5791200" cy="1905000"/>
              <a:chOff x="2971800" y="1066800"/>
              <a:chExt cx="5791200" cy="1905000"/>
            </a:xfrm>
          </p:grpSpPr>
          <p:sp>
            <p:nvSpPr>
              <p:cNvPr id="26" name="Oval 25"/>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6"/>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7"/>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28"/>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29"/>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30"/>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1" name="Group 20"/>
            <p:cNvGrpSpPr/>
            <p:nvPr/>
          </p:nvGrpSpPr>
          <p:grpSpPr>
            <a:xfrm>
              <a:off x="5130800" y="3810000"/>
              <a:ext cx="1905000" cy="1905000"/>
              <a:chOff x="6858000" y="3657600"/>
              <a:chExt cx="1905000" cy="1905000"/>
            </a:xfrm>
          </p:grpSpPr>
          <p:sp>
            <p:nvSpPr>
              <p:cNvPr id="22"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24"/>
              <p:cNvSpPr>
                <a:spLocks noChangeArrowheads="1"/>
              </p:cNvSpPr>
              <p:nvPr/>
            </p:nvSpPr>
            <p:spPr bwMode="auto">
              <a:xfrm>
                <a:off x="68580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31"/>
              <p:cNvSpPr>
                <a:spLocks noChangeArrowheads="1"/>
              </p:cNvSpPr>
              <p:nvPr/>
            </p:nvSpPr>
            <p:spPr bwMode="auto">
              <a:xfrm>
                <a:off x="81534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36" name="Group 35"/>
          <p:cNvGrpSpPr/>
          <p:nvPr/>
        </p:nvGrpSpPr>
        <p:grpSpPr>
          <a:xfrm>
            <a:off x="2336799" y="279400"/>
            <a:ext cx="7378700" cy="6121400"/>
            <a:chOff x="3187700" y="723900"/>
            <a:chExt cx="5791200" cy="4991100"/>
          </a:xfrm>
        </p:grpSpPr>
        <p:grpSp>
          <p:nvGrpSpPr>
            <p:cNvPr id="37" name="Group 36"/>
            <p:cNvGrpSpPr/>
            <p:nvPr/>
          </p:nvGrpSpPr>
          <p:grpSpPr>
            <a:xfrm>
              <a:off x="3187700" y="723900"/>
              <a:ext cx="5791200" cy="1905000"/>
              <a:chOff x="2971800" y="1066800"/>
              <a:chExt cx="5791200" cy="1905000"/>
            </a:xfrm>
          </p:grpSpPr>
          <p:sp>
            <p:nvSpPr>
              <p:cNvPr id="43" name="Oval 4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4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4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4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4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4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8" name="Group 37"/>
            <p:cNvGrpSpPr/>
            <p:nvPr/>
          </p:nvGrpSpPr>
          <p:grpSpPr>
            <a:xfrm>
              <a:off x="5130800" y="3810000"/>
              <a:ext cx="1905000" cy="1905000"/>
              <a:chOff x="6858000" y="3657600"/>
              <a:chExt cx="1905000" cy="1905000"/>
            </a:xfrm>
          </p:grpSpPr>
          <p:sp>
            <p:nvSpPr>
              <p:cNvPr id="39"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24"/>
              <p:cNvSpPr>
                <a:spLocks noChangeArrowheads="1"/>
              </p:cNvSpPr>
              <p:nvPr/>
            </p:nvSpPr>
            <p:spPr bwMode="auto">
              <a:xfrm>
                <a:off x="68580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31"/>
              <p:cNvSpPr>
                <a:spLocks noChangeArrowheads="1"/>
              </p:cNvSpPr>
              <p:nvPr/>
            </p:nvSpPr>
            <p:spPr bwMode="auto">
              <a:xfrm>
                <a:off x="81534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53" name="Group 52"/>
          <p:cNvGrpSpPr/>
          <p:nvPr/>
        </p:nvGrpSpPr>
        <p:grpSpPr>
          <a:xfrm>
            <a:off x="538437" y="4064388"/>
            <a:ext cx="3837213" cy="2637971"/>
            <a:chOff x="3187700" y="723900"/>
            <a:chExt cx="5791200" cy="4991100"/>
          </a:xfrm>
        </p:grpSpPr>
        <p:grpSp>
          <p:nvGrpSpPr>
            <p:cNvPr id="54" name="Group 53"/>
            <p:cNvGrpSpPr/>
            <p:nvPr/>
          </p:nvGrpSpPr>
          <p:grpSpPr>
            <a:xfrm>
              <a:off x="3187700" y="723900"/>
              <a:ext cx="5791200" cy="1905000"/>
              <a:chOff x="2971800" y="1066800"/>
              <a:chExt cx="5791200" cy="1905000"/>
            </a:xfrm>
          </p:grpSpPr>
          <p:sp>
            <p:nvSpPr>
              <p:cNvPr id="60" name="Oval 59"/>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60"/>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61"/>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62"/>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63"/>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64"/>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5" name="Group 54"/>
            <p:cNvGrpSpPr/>
            <p:nvPr/>
          </p:nvGrpSpPr>
          <p:grpSpPr>
            <a:xfrm>
              <a:off x="5130800" y="3810000"/>
              <a:ext cx="1905000" cy="1905000"/>
              <a:chOff x="6858000" y="3657600"/>
              <a:chExt cx="1905000" cy="1905000"/>
            </a:xfrm>
          </p:grpSpPr>
          <p:sp>
            <p:nvSpPr>
              <p:cNvPr id="56"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24"/>
              <p:cNvSpPr>
                <a:spLocks noChangeArrowheads="1"/>
              </p:cNvSpPr>
              <p:nvPr/>
            </p:nvSpPr>
            <p:spPr bwMode="auto">
              <a:xfrm>
                <a:off x="68580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31"/>
              <p:cNvSpPr>
                <a:spLocks noChangeArrowheads="1"/>
              </p:cNvSpPr>
              <p:nvPr/>
            </p:nvSpPr>
            <p:spPr bwMode="auto">
              <a:xfrm>
                <a:off x="81534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3779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004728043"/>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193800" y="774700"/>
            <a:ext cx="4563533" cy="5054600"/>
            <a:chOff x="2971800" y="1066800"/>
            <a:chExt cx="3200400" cy="32004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0" name="Group 19"/>
          <p:cNvGrpSpPr/>
          <p:nvPr/>
        </p:nvGrpSpPr>
        <p:grpSpPr>
          <a:xfrm>
            <a:off x="8195841" y="1964569"/>
            <a:ext cx="2853159" cy="2901950"/>
            <a:chOff x="7967241" y="717550"/>
            <a:chExt cx="3018259" cy="3371292"/>
          </a:xfrm>
        </p:grpSpPr>
        <p:sp>
          <p:nvSpPr>
            <p:cNvPr id="21"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3" name="Group 12"/>
          <p:cNvGrpSpPr/>
          <p:nvPr/>
        </p:nvGrpSpPr>
        <p:grpSpPr>
          <a:xfrm>
            <a:off x="1244600" y="749300"/>
            <a:ext cx="9855200" cy="5054600"/>
            <a:chOff x="1244600" y="749300"/>
            <a:chExt cx="9855200" cy="5054600"/>
          </a:xfrm>
        </p:grpSpPr>
        <p:grpSp>
          <p:nvGrpSpPr>
            <p:cNvPr id="29" name="Group 28"/>
            <p:cNvGrpSpPr/>
            <p:nvPr/>
          </p:nvGrpSpPr>
          <p:grpSpPr>
            <a:xfrm>
              <a:off x="1244600" y="749300"/>
              <a:ext cx="4563533" cy="5054600"/>
              <a:chOff x="2971800" y="1066800"/>
              <a:chExt cx="3200400" cy="3200400"/>
            </a:xfrm>
          </p:grpSpPr>
          <p:sp>
            <p:nvSpPr>
              <p:cNvPr id="30"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9" name="Group 38"/>
            <p:cNvGrpSpPr/>
            <p:nvPr/>
          </p:nvGrpSpPr>
          <p:grpSpPr>
            <a:xfrm>
              <a:off x="8246641" y="1939169"/>
              <a:ext cx="2853159" cy="2901950"/>
              <a:chOff x="7967241" y="717550"/>
              <a:chExt cx="3018259" cy="3371292"/>
            </a:xfrm>
          </p:grpSpPr>
          <p:sp>
            <p:nvSpPr>
              <p:cNvPr id="40"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45" name="Group 44"/>
          <p:cNvGrpSpPr/>
          <p:nvPr/>
        </p:nvGrpSpPr>
        <p:grpSpPr>
          <a:xfrm>
            <a:off x="1244600" y="790424"/>
            <a:ext cx="9855200" cy="5054600"/>
            <a:chOff x="1244600" y="749300"/>
            <a:chExt cx="9855200" cy="5054600"/>
          </a:xfrm>
        </p:grpSpPr>
        <p:grpSp>
          <p:nvGrpSpPr>
            <p:cNvPr id="46" name="Group 45"/>
            <p:cNvGrpSpPr/>
            <p:nvPr/>
          </p:nvGrpSpPr>
          <p:grpSpPr>
            <a:xfrm>
              <a:off x="1244600" y="749300"/>
              <a:ext cx="4563533" cy="5054600"/>
              <a:chOff x="2971800" y="1066800"/>
              <a:chExt cx="3200400" cy="3200400"/>
            </a:xfrm>
          </p:grpSpPr>
          <p:sp>
            <p:nvSpPr>
              <p:cNvPr id="53"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7" name="Group 46"/>
            <p:cNvGrpSpPr/>
            <p:nvPr/>
          </p:nvGrpSpPr>
          <p:grpSpPr>
            <a:xfrm>
              <a:off x="8246641" y="1939169"/>
              <a:ext cx="2853159" cy="2901950"/>
              <a:chOff x="7967241" y="717550"/>
              <a:chExt cx="3018259" cy="3371292"/>
            </a:xfrm>
          </p:grpSpPr>
          <p:sp>
            <p:nvSpPr>
              <p:cNvPr id="48"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62" name="Group 61"/>
          <p:cNvGrpSpPr/>
          <p:nvPr/>
        </p:nvGrpSpPr>
        <p:grpSpPr>
          <a:xfrm>
            <a:off x="1244600" y="749300"/>
            <a:ext cx="9855200" cy="5054600"/>
            <a:chOff x="1244600" y="749300"/>
            <a:chExt cx="9855200" cy="5054600"/>
          </a:xfrm>
        </p:grpSpPr>
        <p:grpSp>
          <p:nvGrpSpPr>
            <p:cNvPr id="63" name="Group 62"/>
            <p:cNvGrpSpPr/>
            <p:nvPr/>
          </p:nvGrpSpPr>
          <p:grpSpPr>
            <a:xfrm>
              <a:off x="1244600" y="749300"/>
              <a:ext cx="4563533" cy="5054600"/>
              <a:chOff x="2971800" y="1066800"/>
              <a:chExt cx="3200400" cy="3200400"/>
            </a:xfrm>
          </p:grpSpPr>
          <p:sp>
            <p:nvSpPr>
              <p:cNvPr id="70"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3"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4"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5"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6"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7"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8"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64" name="Group 63"/>
            <p:cNvGrpSpPr/>
            <p:nvPr/>
          </p:nvGrpSpPr>
          <p:grpSpPr>
            <a:xfrm>
              <a:off x="8246641" y="1939169"/>
              <a:ext cx="2853159" cy="2901950"/>
              <a:chOff x="7967241" y="717550"/>
              <a:chExt cx="3018259" cy="3371292"/>
            </a:xfrm>
          </p:grpSpPr>
          <p:sp>
            <p:nvSpPr>
              <p:cNvPr id="65"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79" name="Group 78"/>
          <p:cNvGrpSpPr/>
          <p:nvPr/>
        </p:nvGrpSpPr>
        <p:grpSpPr>
          <a:xfrm>
            <a:off x="611033" y="4162273"/>
            <a:ext cx="4466166" cy="2320471"/>
            <a:chOff x="1244600" y="749300"/>
            <a:chExt cx="9855200" cy="5054600"/>
          </a:xfrm>
        </p:grpSpPr>
        <p:grpSp>
          <p:nvGrpSpPr>
            <p:cNvPr id="80" name="Group 79"/>
            <p:cNvGrpSpPr/>
            <p:nvPr/>
          </p:nvGrpSpPr>
          <p:grpSpPr>
            <a:xfrm>
              <a:off x="1244600" y="749300"/>
              <a:ext cx="4563533" cy="5054600"/>
              <a:chOff x="2971800" y="1066800"/>
              <a:chExt cx="3200400" cy="3200400"/>
            </a:xfrm>
          </p:grpSpPr>
          <p:sp>
            <p:nvSpPr>
              <p:cNvPr id="87"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8"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9"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0"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1"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2"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3"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4"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5"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81" name="Group 80"/>
            <p:cNvGrpSpPr/>
            <p:nvPr/>
          </p:nvGrpSpPr>
          <p:grpSpPr>
            <a:xfrm>
              <a:off x="8246641" y="1939169"/>
              <a:ext cx="2853159" cy="2901950"/>
              <a:chOff x="7967241" y="717550"/>
              <a:chExt cx="3018259" cy="3371292"/>
            </a:xfrm>
          </p:grpSpPr>
          <p:sp>
            <p:nvSpPr>
              <p:cNvPr id="82"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3"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4"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5"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6"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68944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6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821664992"/>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34132" y="208227"/>
            <a:ext cx="7427114" cy="6436090"/>
            <a:chOff x="2834132" y="208227"/>
            <a:chExt cx="7427114" cy="6436090"/>
          </a:xfrm>
        </p:grpSpPr>
        <p:grpSp>
          <p:nvGrpSpPr>
            <p:cNvPr id="18" name="Group 17"/>
            <p:cNvGrpSpPr/>
            <p:nvPr/>
          </p:nvGrpSpPr>
          <p:grpSpPr>
            <a:xfrm rot="10800000">
              <a:off x="7797446" y="2144203"/>
              <a:ext cx="2463800" cy="3361056"/>
              <a:chOff x="2033270" y="212725"/>
              <a:chExt cx="3065780" cy="4652010"/>
            </a:xfrm>
          </p:grpSpPr>
          <p:sp>
            <p:nvSpPr>
              <p:cNvPr id="19" name="Oval 18"/>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2033270" y="1873250"/>
                <a:ext cx="3065780" cy="2991485"/>
                <a:chOff x="2033270" y="1873250"/>
                <a:chExt cx="3065780" cy="2991485"/>
              </a:xfrm>
            </p:grpSpPr>
            <p:sp>
              <p:nvSpPr>
                <p:cNvPr id="23" name="Oval 22"/>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844800" y="208227"/>
              <a:ext cx="2844800" cy="2794000"/>
              <a:chOff x="2971800" y="1066800"/>
              <a:chExt cx="1905000" cy="1905000"/>
            </a:xfrm>
          </p:grpSpPr>
          <p:sp>
            <p:nvSpPr>
              <p:cNvPr id="27" name="Oval 2"/>
              <p:cNvSpPr>
                <a:spLocks noChangeArrowheads="1"/>
              </p:cNvSpPr>
              <p:nvPr/>
            </p:nvSpPr>
            <p:spPr bwMode="auto">
              <a:xfrm>
                <a:off x="2971800" y="10668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29" name="Oval 3"/>
              <p:cNvSpPr>
                <a:spLocks noChangeArrowheads="1"/>
              </p:cNvSpPr>
              <p:nvPr/>
            </p:nvSpPr>
            <p:spPr bwMode="auto">
              <a:xfrm>
                <a:off x="4267200" y="10668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30" name="Oval 5"/>
              <p:cNvSpPr>
                <a:spLocks noChangeArrowheads="1"/>
              </p:cNvSpPr>
              <p:nvPr/>
            </p:nvSpPr>
            <p:spPr bwMode="auto">
              <a:xfrm>
                <a:off x="2971800" y="23622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31" name="Oval 6"/>
              <p:cNvSpPr>
                <a:spLocks noChangeArrowheads="1"/>
              </p:cNvSpPr>
              <p:nvPr/>
            </p:nvSpPr>
            <p:spPr bwMode="auto">
              <a:xfrm>
                <a:off x="4267200" y="23622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grpSp>
        <p:grpSp>
          <p:nvGrpSpPr>
            <p:cNvPr id="32" name="Group 31"/>
            <p:cNvGrpSpPr/>
            <p:nvPr/>
          </p:nvGrpSpPr>
          <p:grpSpPr>
            <a:xfrm>
              <a:off x="2834132" y="3901117"/>
              <a:ext cx="2768600" cy="2743200"/>
              <a:chOff x="2971800" y="3657600"/>
              <a:chExt cx="1905000" cy="1905000"/>
            </a:xfrm>
          </p:grpSpPr>
          <p:sp>
            <p:nvSpPr>
              <p:cNvPr id="33" name="Oval 8"/>
              <p:cNvSpPr>
                <a:spLocks noChangeArrowheads="1"/>
              </p:cNvSpPr>
              <p:nvPr/>
            </p:nvSpPr>
            <p:spPr bwMode="auto">
              <a:xfrm>
                <a:off x="2971800" y="36576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34" name="Oval 9"/>
              <p:cNvSpPr>
                <a:spLocks noChangeArrowheads="1"/>
              </p:cNvSpPr>
              <p:nvPr/>
            </p:nvSpPr>
            <p:spPr bwMode="auto">
              <a:xfrm>
                <a:off x="4267200" y="36576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35" name="Oval 17"/>
              <p:cNvSpPr>
                <a:spLocks noChangeArrowheads="1"/>
              </p:cNvSpPr>
              <p:nvPr/>
            </p:nvSpPr>
            <p:spPr bwMode="auto">
              <a:xfrm>
                <a:off x="2971800" y="49530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36" name="Oval 18"/>
              <p:cNvSpPr>
                <a:spLocks noChangeArrowheads="1"/>
              </p:cNvSpPr>
              <p:nvPr/>
            </p:nvSpPr>
            <p:spPr bwMode="auto">
              <a:xfrm>
                <a:off x="4267200" y="49530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grpSp>
      </p:grpSp>
      <p:grpSp>
        <p:nvGrpSpPr>
          <p:cNvPr id="28" name="Group 27"/>
          <p:cNvGrpSpPr/>
          <p:nvPr/>
        </p:nvGrpSpPr>
        <p:grpSpPr>
          <a:xfrm>
            <a:off x="2834132" y="208227"/>
            <a:ext cx="7427114" cy="6436090"/>
            <a:chOff x="2834132" y="208227"/>
            <a:chExt cx="7427114" cy="6436090"/>
          </a:xfrm>
        </p:grpSpPr>
        <p:grpSp>
          <p:nvGrpSpPr>
            <p:cNvPr id="37" name="Group 36"/>
            <p:cNvGrpSpPr/>
            <p:nvPr/>
          </p:nvGrpSpPr>
          <p:grpSpPr>
            <a:xfrm rot="10800000">
              <a:off x="7797446" y="2144203"/>
              <a:ext cx="2463800" cy="3361056"/>
              <a:chOff x="2033270" y="212725"/>
              <a:chExt cx="3065780" cy="4652010"/>
            </a:xfrm>
          </p:grpSpPr>
          <p:sp>
            <p:nvSpPr>
              <p:cNvPr id="48" name="Oval 47"/>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2033270" y="1873250"/>
                <a:ext cx="3065780" cy="2991485"/>
                <a:chOff x="2033270" y="1873250"/>
                <a:chExt cx="3065780" cy="2991485"/>
              </a:xfrm>
            </p:grpSpPr>
            <p:sp>
              <p:nvSpPr>
                <p:cNvPr id="51" name="Oval 50"/>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844800" y="208227"/>
              <a:ext cx="2844800" cy="2794000"/>
              <a:chOff x="2971800" y="1066800"/>
              <a:chExt cx="1905000" cy="1905000"/>
            </a:xfrm>
          </p:grpSpPr>
          <p:sp>
            <p:nvSpPr>
              <p:cNvPr id="44" name="Oval 2"/>
              <p:cNvSpPr>
                <a:spLocks noChangeArrowheads="1"/>
              </p:cNvSpPr>
              <p:nvPr/>
            </p:nvSpPr>
            <p:spPr bwMode="auto">
              <a:xfrm>
                <a:off x="2971800" y="10668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45" name="Oval 3"/>
              <p:cNvSpPr>
                <a:spLocks noChangeArrowheads="1"/>
              </p:cNvSpPr>
              <p:nvPr/>
            </p:nvSpPr>
            <p:spPr bwMode="auto">
              <a:xfrm>
                <a:off x="4267200" y="10668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46" name="Oval 5"/>
              <p:cNvSpPr>
                <a:spLocks noChangeArrowheads="1"/>
              </p:cNvSpPr>
              <p:nvPr/>
            </p:nvSpPr>
            <p:spPr bwMode="auto">
              <a:xfrm>
                <a:off x="2971800" y="23622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47" name="Oval 6"/>
              <p:cNvSpPr>
                <a:spLocks noChangeArrowheads="1"/>
              </p:cNvSpPr>
              <p:nvPr/>
            </p:nvSpPr>
            <p:spPr bwMode="auto">
              <a:xfrm>
                <a:off x="4267200" y="23622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grpSp>
        <p:grpSp>
          <p:nvGrpSpPr>
            <p:cNvPr id="39" name="Group 38"/>
            <p:cNvGrpSpPr/>
            <p:nvPr/>
          </p:nvGrpSpPr>
          <p:grpSpPr>
            <a:xfrm>
              <a:off x="2834132" y="3901117"/>
              <a:ext cx="2768600" cy="2743200"/>
              <a:chOff x="2971800" y="3657600"/>
              <a:chExt cx="1905000" cy="1905000"/>
            </a:xfrm>
          </p:grpSpPr>
          <p:sp>
            <p:nvSpPr>
              <p:cNvPr id="40" name="Oval 8"/>
              <p:cNvSpPr>
                <a:spLocks noChangeArrowheads="1"/>
              </p:cNvSpPr>
              <p:nvPr/>
            </p:nvSpPr>
            <p:spPr bwMode="auto">
              <a:xfrm>
                <a:off x="2971800" y="36576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41" name="Oval 9"/>
              <p:cNvSpPr>
                <a:spLocks noChangeArrowheads="1"/>
              </p:cNvSpPr>
              <p:nvPr/>
            </p:nvSpPr>
            <p:spPr bwMode="auto">
              <a:xfrm>
                <a:off x="4267200" y="36576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42" name="Oval 17"/>
              <p:cNvSpPr>
                <a:spLocks noChangeArrowheads="1"/>
              </p:cNvSpPr>
              <p:nvPr/>
            </p:nvSpPr>
            <p:spPr bwMode="auto">
              <a:xfrm>
                <a:off x="2971800" y="49530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43" name="Oval 18"/>
              <p:cNvSpPr>
                <a:spLocks noChangeArrowheads="1"/>
              </p:cNvSpPr>
              <p:nvPr/>
            </p:nvSpPr>
            <p:spPr bwMode="auto">
              <a:xfrm>
                <a:off x="4267200" y="49530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grpSp>
      </p:grpSp>
      <p:grpSp>
        <p:nvGrpSpPr>
          <p:cNvPr id="55" name="Group 54"/>
          <p:cNvGrpSpPr/>
          <p:nvPr/>
        </p:nvGrpSpPr>
        <p:grpSpPr>
          <a:xfrm>
            <a:off x="2834132" y="208227"/>
            <a:ext cx="7427114" cy="6436090"/>
            <a:chOff x="2834132" y="208227"/>
            <a:chExt cx="7427114" cy="6436090"/>
          </a:xfrm>
        </p:grpSpPr>
        <p:grpSp>
          <p:nvGrpSpPr>
            <p:cNvPr id="56" name="Group 55"/>
            <p:cNvGrpSpPr/>
            <p:nvPr/>
          </p:nvGrpSpPr>
          <p:grpSpPr>
            <a:xfrm rot="10800000">
              <a:off x="7797446" y="2144203"/>
              <a:ext cx="2463800" cy="3361056"/>
              <a:chOff x="2033270" y="212725"/>
              <a:chExt cx="3065780" cy="4652010"/>
            </a:xfrm>
          </p:grpSpPr>
          <p:sp>
            <p:nvSpPr>
              <p:cNvPr id="67" name="Oval 66"/>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2033270" y="1873250"/>
                <a:ext cx="3065780" cy="2991485"/>
                <a:chOff x="2033270" y="1873250"/>
                <a:chExt cx="3065780" cy="2991485"/>
              </a:xfrm>
            </p:grpSpPr>
            <p:sp>
              <p:nvSpPr>
                <p:cNvPr id="70" name="Oval 69"/>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2844800" y="208227"/>
              <a:ext cx="2844800" cy="2794000"/>
              <a:chOff x="2971800" y="1066800"/>
              <a:chExt cx="1905000" cy="1905000"/>
            </a:xfrm>
          </p:grpSpPr>
          <p:sp>
            <p:nvSpPr>
              <p:cNvPr id="63" name="Oval 2"/>
              <p:cNvSpPr>
                <a:spLocks noChangeArrowheads="1"/>
              </p:cNvSpPr>
              <p:nvPr/>
            </p:nvSpPr>
            <p:spPr bwMode="auto">
              <a:xfrm>
                <a:off x="2971800" y="10668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64" name="Oval 3"/>
              <p:cNvSpPr>
                <a:spLocks noChangeArrowheads="1"/>
              </p:cNvSpPr>
              <p:nvPr/>
            </p:nvSpPr>
            <p:spPr bwMode="auto">
              <a:xfrm>
                <a:off x="4267200" y="10668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65" name="Oval 5"/>
              <p:cNvSpPr>
                <a:spLocks noChangeArrowheads="1"/>
              </p:cNvSpPr>
              <p:nvPr/>
            </p:nvSpPr>
            <p:spPr bwMode="auto">
              <a:xfrm>
                <a:off x="2971800" y="23622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66" name="Oval 6"/>
              <p:cNvSpPr>
                <a:spLocks noChangeArrowheads="1"/>
              </p:cNvSpPr>
              <p:nvPr/>
            </p:nvSpPr>
            <p:spPr bwMode="auto">
              <a:xfrm>
                <a:off x="4267200" y="23622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grpSp>
        <p:grpSp>
          <p:nvGrpSpPr>
            <p:cNvPr id="58" name="Group 57"/>
            <p:cNvGrpSpPr/>
            <p:nvPr/>
          </p:nvGrpSpPr>
          <p:grpSpPr>
            <a:xfrm>
              <a:off x="2834132" y="3901117"/>
              <a:ext cx="2768600" cy="2743200"/>
              <a:chOff x="2971800" y="3657600"/>
              <a:chExt cx="1905000" cy="1905000"/>
            </a:xfrm>
          </p:grpSpPr>
          <p:sp>
            <p:nvSpPr>
              <p:cNvPr id="59" name="Oval 8"/>
              <p:cNvSpPr>
                <a:spLocks noChangeArrowheads="1"/>
              </p:cNvSpPr>
              <p:nvPr/>
            </p:nvSpPr>
            <p:spPr bwMode="auto">
              <a:xfrm>
                <a:off x="2971800" y="36576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60" name="Oval 9"/>
              <p:cNvSpPr>
                <a:spLocks noChangeArrowheads="1"/>
              </p:cNvSpPr>
              <p:nvPr/>
            </p:nvSpPr>
            <p:spPr bwMode="auto">
              <a:xfrm>
                <a:off x="4267200" y="36576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61" name="Oval 17"/>
              <p:cNvSpPr>
                <a:spLocks noChangeArrowheads="1"/>
              </p:cNvSpPr>
              <p:nvPr/>
            </p:nvSpPr>
            <p:spPr bwMode="auto">
              <a:xfrm>
                <a:off x="2971800" y="49530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62" name="Oval 18"/>
              <p:cNvSpPr>
                <a:spLocks noChangeArrowheads="1"/>
              </p:cNvSpPr>
              <p:nvPr/>
            </p:nvSpPr>
            <p:spPr bwMode="auto">
              <a:xfrm>
                <a:off x="4267200" y="49530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grpSp>
      </p:grpSp>
      <p:grpSp>
        <p:nvGrpSpPr>
          <p:cNvPr id="74" name="Group 73"/>
          <p:cNvGrpSpPr/>
          <p:nvPr/>
        </p:nvGrpSpPr>
        <p:grpSpPr>
          <a:xfrm>
            <a:off x="675667" y="4340029"/>
            <a:ext cx="3388732" cy="2251944"/>
            <a:chOff x="2834132" y="208227"/>
            <a:chExt cx="7427114" cy="6436090"/>
          </a:xfrm>
        </p:grpSpPr>
        <p:grpSp>
          <p:nvGrpSpPr>
            <p:cNvPr id="75" name="Group 74"/>
            <p:cNvGrpSpPr/>
            <p:nvPr/>
          </p:nvGrpSpPr>
          <p:grpSpPr>
            <a:xfrm rot="10800000">
              <a:off x="7797446" y="2144203"/>
              <a:ext cx="2463800" cy="3361056"/>
              <a:chOff x="2033270" y="212725"/>
              <a:chExt cx="3065780" cy="4652010"/>
            </a:xfrm>
          </p:grpSpPr>
          <p:sp>
            <p:nvSpPr>
              <p:cNvPr id="86" name="Oval 85"/>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2033270" y="1873250"/>
                <a:ext cx="3065780" cy="2991485"/>
                <a:chOff x="2033270" y="1873250"/>
                <a:chExt cx="3065780" cy="2991485"/>
              </a:xfrm>
            </p:grpSpPr>
            <p:sp>
              <p:nvSpPr>
                <p:cNvPr id="89" name="Oval 88"/>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Oval 87"/>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2844800" y="208227"/>
              <a:ext cx="2844800" cy="2794000"/>
              <a:chOff x="2971800" y="1066800"/>
              <a:chExt cx="1905000" cy="1905000"/>
            </a:xfrm>
          </p:grpSpPr>
          <p:sp>
            <p:nvSpPr>
              <p:cNvPr id="82" name="Oval 2"/>
              <p:cNvSpPr>
                <a:spLocks noChangeArrowheads="1"/>
              </p:cNvSpPr>
              <p:nvPr/>
            </p:nvSpPr>
            <p:spPr bwMode="auto">
              <a:xfrm>
                <a:off x="2971800" y="10668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83" name="Oval 3"/>
              <p:cNvSpPr>
                <a:spLocks noChangeArrowheads="1"/>
              </p:cNvSpPr>
              <p:nvPr/>
            </p:nvSpPr>
            <p:spPr bwMode="auto">
              <a:xfrm>
                <a:off x="4267200" y="10668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84" name="Oval 5"/>
              <p:cNvSpPr>
                <a:spLocks noChangeArrowheads="1"/>
              </p:cNvSpPr>
              <p:nvPr/>
            </p:nvSpPr>
            <p:spPr bwMode="auto">
              <a:xfrm>
                <a:off x="2971800" y="23622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85" name="Oval 6"/>
              <p:cNvSpPr>
                <a:spLocks noChangeArrowheads="1"/>
              </p:cNvSpPr>
              <p:nvPr/>
            </p:nvSpPr>
            <p:spPr bwMode="auto">
              <a:xfrm>
                <a:off x="4267200" y="23622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grpSp>
        <p:grpSp>
          <p:nvGrpSpPr>
            <p:cNvPr id="77" name="Group 76"/>
            <p:cNvGrpSpPr/>
            <p:nvPr/>
          </p:nvGrpSpPr>
          <p:grpSpPr>
            <a:xfrm>
              <a:off x="2834132" y="3901117"/>
              <a:ext cx="2768600" cy="2743200"/>
              <a:chOff x="2971800" y="3657600"/>
              <a:chExt cx="1905000" cy="1905000"/>
            </a:xfrm>
          </p:grpSpPr>
          <p:sp>
            <p:nvSpPr>
              <p:cNvPr id="78" name="Oval 8"/>
              <p:cNvSpPr>
                <a:spLocks noChangeArrowheads="1"/>
              </p:cNvSpPr>
              <p:nvPr/>
            </p:nvSpPr>
            <p:spPr bwMode="auto">
              <a:xfrm>
                <a:off x="2971800" y="36576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79" name="Oval 9"/>
              <p:cNvSpPr>
                <a:spLocks noChangeArrowheads="1"/>
              </p:cNvSpPr>
              <p:nvPr/>
            </p:nvSpPr>
            <p:spPr bwMode="auto">
              <a:xfrm>
                <a:off x="4267200" y="36576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80" name="Oval 17"/>
              <p:cNvSpPr>
                <a:spLocks noChangeArrowheads="1"/>
              </p:cNvSpPr>
              <p:nvPr/>
            </p:nvSpPr>
            <p:spPr bwMode="auto">
              <a:xfrm>
                <a:off x="2971800" y="49530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sp>
            <p:nvSpPr>
              <p:cNvPr id="81" name="Oval 18"/>
              <p:cNvSpPr>
                <a:spLocks noChangeArrowheads="1"/>
              </p:cNvSpPr>
              <p:nvPr/>
            </p:nvSpPr>
            <p:spPr bwMode="auto">
              <a:xfrm>
                <a:off x="4267200" y="4953000"/>
                <a:ext cx="609600" cy="609600"/>
              </a:xfrm>
              <a:prstGeom prst="ellipse">
                <a:avLst/>
              </a:prstGeom>
              <a:solidFill>
                <a:schemeClr val="tx1"/>
              </a:solidFill>
              <a:ln w="9525">
                <a:no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202475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929144406"/>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24957" y="589257"/>
            <a:ext cx="8888186" cy="5390629"/>
            <a:chOff x="2273300" y="937600"/>
            <a:chExt cx="7830457" cy="4580965"/>
          </a:xfrm>
        </p:grpSpPr>
        <p:grpSp>
          <p:nvGrpSpPr>
            <p:cNvPr id="4" name="Group 3"/>
            <p:cNvGrpSpPr/>
            <p:nvPr/>
          </p:nvGrpSpPr>
          <p:grpSpPr>
            <a:xfrm rot="10800000">
              <a:off x="2273300" y="937600"/>
              <a:ext cx="2463800" cy="4580964"/>
              <a:chOff x="2033270" y="212725"/>
              <a:chExt cx="3065780" cy="6340474"/>
            </a:xfrm>
          </p:grpSpPr>
          <p:sp>
            <p:nvSpPr>
              <p:cNvPr id="5" name="Oval 4"/>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033270" y="1873250"/>
                <a:ext cx="3065780" cy="4679949"/>
                <a:chOff x="2033270" y="1873250"/>
                <a:chExt cx="3065780" cy="4679949"/>
              </a:xfrm>
            </p:grpSpPr>
            <p:sp>
              <p:nvSpPr>
                <p:cNvPr id="8" name="Oval 7"/>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rot="10800000">
              <a:off x="7639957" y="937601"/>
              <a:ext cx="2463800" cy="4580964"/>
              <a:chOff x="2033270" y="212725"/>
              <a:chExt cx="3065780" cy="6340474"/>
            </a:xfrm>
          </p:grpSpPr>
          <p:sp>
            <p:nvSpPr>
              <p:cNvPr id="27" name="Oval 26"/>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2033270" y="1873250"/>
                <a:ext cx="3065780" cy="4679949"/>
                <a:chOff x="2033270" y="1873250"/>
                <a:chExt cx="3065780" cy="4679949"/>
              </a:xfrm>
            </p:grpSpPr>
            <p:sp>
              <p:nvSpPr>
                <p:cNvPr id="31" name="Oval 30"/>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1924956" y="589257"/>
            <a:ext cx="8888186" cy="5390629"/>
            <a:chOff x="2273300" y="937600"/>
            <a:chExt cx="7830457" cy="4580965"/>
          </a:xfrm>
        </p:grpSpPr>
        <p:grpSp>
          <p:nvGrpSpPr>
            <p:cNvPr id="23" name="Group 22"/>
            <p:cNvGrpSpPr/>
            <p:nvPr/>
          </p:nvGrpSpPr>
          <p:grpSpPr>
            <a:xfrm rot="10800000">
              <a:off x="2273300" y="937600"/>
              <a:ext cx="2463800" cy="4580964"/>
              <a:chOff x="2033270" y="212725"/>
              <a:chExt cx="3065780" cy="6340474"/>
            </a:xfrm>
          </p:grpSpPr>
          <p:sp>
            <p:nvSpPr>
              <p:cNvPr id="41" name="Oval 40"/>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2033270" y="1873250"/>
                <a:ext cx="3065780" cy="4679949"/>
                <a:chOff x="2033270" y="1873250"/>
                <a:chExt cx="3065780" cy="4679949"/>
              </a:xfrm>
            </p:grpSpPr>
            <p:sp>
              <p:nvSpPr>
                <p:cNvPr id="44" name="Oval 43"/>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0800000">
              <a:off x="7639957" y="937601"/>
              <a:ext cx="2463800" cy="4580964"/>
              <a:chOff x="2033270" y="212725"/>
              <a:chExt cx="3065780" cy="6340474"/>
            </a:xfrm>
          </p:grpSpPr>
          <p:sp>
            <p:nvSpPr>
              <p:cNvPr id="25" name="Oval 24"/>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2033270" y="1873250"/>
                <a:ext cx="3065780" cy="4679949"/>
                <a:chOff x="2033270" y="1873250"/>
                <a:chExt cx="3065780" cy="4679949"/>
              </a:xfrm>
            </p:grpSpPr>
            <p:sp>
              <p:nvSpPr>
                <p:cNvPr id="36" name="Oval 35"/>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1871830" y="589257"/>
            <a:ext cx="8888186" cy="5390629"/>
            <a:chOff x="2273300" y="937600"/>
            <a:chExt cx="7830457" cy="4580965"/>
          </a:xfrm>
        </p:grpSpPr>
        <p:grpSp>
          <p:nvGrpSpPr>
            <p:cNvPr id="50" name="Group 49"/>
            <p:cNvGrpSpPr/>
            <p:nvPr/>
          </p:nvGrpSpPr>
          <p:grpSpPr>
            <a:xfrm rot="10800000">
              <a:off x="2273300" y="937600"/>
              <a:ext cx="2463800" cy="4580964"/>
              <a:chOff x="2033270" y="212725"/>
              <a:chExt cx="3065780" cy="6340474"/>
            </a:xfrm>
          </p:grpSpPr>
          <p:sp>
            <p:nvSpPr>
              <p:cNvPr id="60" name="Oval 59"/>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2033270" y="1873250"/>
                <a:ext cx="3065780" cy="4679949"/>
                <a:chOff x="2033270" y="1873250"/>
                <a:chExt cx="3065780" cy="4679949"/>
              </a:xfrm>
            </p:grpSpPr>
            <p:sp>
              <p:nvSpPr>
                <p:cNvPr id="63" name="Oval 62"/>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rot="10800000">
              <a:off x="7639957" y="937601"/>
              <a:ext cx="2463800" cy="4580964"/>
              <a:chOff x="2033270" y="212725"/>
              <a:chExt cx="3065780" cy="6340474"/>
            </a:xfrm>
          </p:grpSpPr>
          <p:sp>
            <p:nvSpPr>
              <p:cNvPr id="52" name="Oval 51"/>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2033270" y="1873250"/>
                <a:ext cx="3065780" cy="4679949"/>
                <a:chOff x="2033270" y="1873250"/>
                <a:chExt cx="3065780" cy="4679949"/>
              </a:xfrm>
            </p:grpSpPr>
            <p:sp>
              <p:nvSpPr>
                <p:cNvPr id="55" name="Oval 54"/>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p:cNvGrpSpPr/>
          <p:nvPr/>
        </p:nvGrpSpPr>
        <p:grpSpPr>
          <a:xfrm>
            <a:off x="1924956" y="589256"/>
            <a:ext cx="8888186" cy="5390629"/>
            <a:chOff x="2273300" y="937600"/>
            <a:chExt cx="7830457" cy="4580965"/>
          </a:xfrm>
        </p:grpSpPr>
        <p:grpSp>
          <p:nvGrpSpPr>
            <p:cNvPr id="69" name="Group 68"/>
            <p:cNvGrpSpPr/>
            <p:nvPr/>
          </p:nvGrpSpPr>
          <p:grpSpPr>
            <a:xfrm rot="10800000">
              <a:off x="2273300" y="937600"/>
              <a:ext cx="2463800" cy="4580964"/>
              <a:chOff x="2033270" y="212725"/>
              <a:chExt cx="3065780" cy="6340474"/>
            </a:xfrm>
          </p:grpSpPr>
          <p:sp>
            <p:nvSpPr>
              <p:cNvPr id="79" name="Oval 78"/>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2033270" y="1873250"/>
                <a:ext cx="3065780" cy="4679949"/>
                <a:chOff x="2033270" y="1873250"/>
                <a:chExt cx="3065780" cy="4679949"/>
              </a:xfrm>
            </p:grpSpPr>
            <p:sp>
              <p:nvSpPr>
                <p:cNvPr id="82" name="Oval 81"/>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0800000">
              <a:off x="7639957" y="937601"/>
              <a:ext cx="2463800" cy="4580964"/>
              <a:chOff x="2033270" y="212725"/>
              <a:chExt cx="3065780" cy="6340474"/>
            </a:xfrm>
          </p:grpSpPr>
          <p:sp>
            <p:nvSpPr>
              <p:cNvPr id="71" name="Oval 70"/>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2033270" y="1873250"/>
                <a:ext cx="3065780" cy="4679949"/>
                <a:chOff x="2033270" y="1873250"/>
                <a:chExt cx="3065780" cy="4679949"/>
              </a:xfrm>
            </p:grpSpPr>
            <p:sp>
              <p:nvSpPr>
                <p:cNvPr id="74" name="Oval 73"/>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72"/>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a:off x="1871828" y="589256"/>
            <a:ext cx="8888186" cy="5390629"/>
            <a:chOff x="2273300" y="937600"/>
            <a:chExt cx="7830457" cy="4580965"/>
          </a:xfrm>
        </p:grpSpPr>
        <p:grpSp>
          <p:nvGrpSpPr>
            <p:cNvPr id="88" name="Group 87"/>
            <p:cNvGrpSpPr/>
            <p:nvPr/>
          </p:nvGrpSpPr>
          <p:grpSpPr>
            <a:xfrm rot="10800000">
              <a:off x="2273300" y="937600"/>
              <a:ext cx="2463800" cy="4580964"/>
              <a:chOff x="2033270" y="212725"/>
              <a:chExt cx="3065780" cy="6340474"/>
            </a:xfrm>
          </p:grpSpPr>
          <p:sp>
            <p:nvSpPr>
              <p:cNvPr id="98" name="Oval 97"/>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2033270" y="1873250"/>
                <a:ext cx="3065780" cy="4679949"/>
                <a:chOff x="2033270" y="1873250"/>
                <a:chExt cx="3065780" cy="4679949"/>
              </a:xfrm>
            </p:grpSpPr>
            <p:sp>
              <p:nvSpPr>
                <p:cNvPr id="101" name="Oval 100"/>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Oval 99"/>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rot="10800000">
              <a:off x="7639957" y="937601"/>
              <a:ext cx="2463800" cy="4580964"/>
              <a:chOff x="2033270" y="212725"/>
              <a:chExt cx="3065780" cy="6340474"/>
            </a:xfrm>
          </p:grpSpPr>
          <p:sp>
            <p:nvSpPr>
              <p:cNvPr id="90" name="Oval 89"/>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2033270" y="1873250"/>
                <a:ext cx="3065780" cy="4679949"/>
                <a:chOff x="2033270" y="1873250"/>
                <a:chExt cx="3065780" cy="4679949"/>
              </a:xfrm>
            </p:grpSpPr>
            <p:sp>
              <p:nvSpPr>
                <p:cNvPr id="93" name="Oval 92"/>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Oval 91"/>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105"/>
          <p:cNvGrpSpPr/>
          <p:nvPr/>
        </p:nvGrpSpPr>
        <p:grpSpPr>
          <a:xfrm>
            <a:off x="628392" y="4704058"/>
            <a:ext cx="3466587" cy="1856400"/>
            <a:chOff x="2273300" y="937600"/>
            <a:chExt cx="7830457" cy="4580965"/>
          </a:xfrm>
        </p:grpSpPr>
        <p:grpSp>
          <p:nvGrpSpPr>
            <p:cNvPr id="107" name="Group 106"/>
            <p:cNvGrpSpPr/>
            <p:nvPr/>
          </p:nvGrpSpPr>
          <p:grpSpPr>
            <a:xfrm rot="10800000">
              <a:off x="2273300" y="937600"/>
              <a:ext cx="2463800" cy="4580964"/>
              <a:chOff x="2033270" y="212725"/>
              <a:chExt cx="3065780" cy="6340474"/>
            </a:xfrm>
          </p:grpSpPr>
          <p:sp>
            <p:nvSpPr>
              <p:cNvPr id="117" name="Oval 116"/>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a:off x="2033270" y="1873250"/>
                <a:ext cx="3065780" cy="4679949"/>
                <a:chOff x="2033270" y="1873250"/>
                <a:chExt cx="3065780" cy="4679949"/>
              </a:xfrm>
            </p:grpSpPr>
            <p:sp>
              <p:nvSpPr>
                <p:cNvPr id="120" name="Oval 119"/>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Oval 118"/>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rot="10800000">
              <a:off x="7639957" y="937601"/>
              <a:ext cx="2463800" cy="4580964"/>
              <a:chOff x="2033270" y="212725"/>
              <a:chExt cx="3065780" cy="6340474"/>
            </a:xfrm>
          </p:grpSpPr>
          <p:sp>
            <p:nvSpPr>
              <p:cNvPr id="109" name="Oval 108"/>
              <p:cNvSpPr/>
              <p:nvPr/>
            </p:nvSpPr>
            <p:spPr>
              <a:xfrm>
                <a:off x="2033270" y="2127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2033270" y="1873250"/>
                <a:ext cx="3065780" cy="4679949"/>
                <a:chOff x="2033270" y="1873250"/>
                <a:chExt cx="3065780" cy="4679949"/>
              </a:xfrm>
            </p:grpSpPr>
            <p:sp>
              <p:nvSpPr>
                <p:cNvPr id="112" name="Oval 111"/>
                <p:cNvSpPr/>
                <p:nvPr/>
              </p:nvSpPr>
              <p:spPr>
                <a:xfrm>
                  <a:off x="3013055" y="52501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84175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033270" y="35617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84175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033270" y="18732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Oval 110"/>
              <p:cNvSpPr/>
              <p:nvPr/>
            </p:nvSpPr>
            <p:spPr>
              <a:xfrm>
                <a:off x="3841750" y="2311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6323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4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6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8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15 dots</a:t>
            </a:r>
          </a:p>
        </p:txBody>
      </p:sp>
    </p:spTree>
    <p:extLst>
      <p:ext uri="{BB962C8B-B14F-4D97-AF65-F5344CB8AC3E}">
        <p14:creationId xmlns:p14="http://schemas.microsoft.com/office/powerpoint/2010/main" val="2637624945"/>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642307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16200000">
            <a:off x="5115906" y="1002318"/>
            <a:ext cx="1266190" cy="4607878"/>
            <a:chOff x="1250950" y="353694"/>
            <a:chExt cx="1266190" cy="4607878"/>
          </a:xfrm>
        </p:grpSpPr>
        <p:sp>
          <p:nvSpPr>
            <p:cNvPr id="3" name="Oval 2"/>
            <p:cNvSpPr/>
            <p:nvPr/>
          </p:nvSpPr>
          <p:spPr>
            <a:xfrm>
              <a:off x="1250950" y="35369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50950" y="20061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59840" y="365855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rot="16200000">
            <a:off x="5115906" y="993428"/>
            <a:ext cx="1266190" cy="4607878"/>
            <a:chOff x="1250950" y="353694"/>
            <a:chExt cx="1266190" cy="4607878"/>
          </a:xfrm>
        </p:grpSpPr>
        <p:sp>
          <p:nvSpPr>
            <p:cNvPr id="8" name="Oval 7"/>
            <p:cNvSpPr/>
            <p:nvPr/>
          </p:nvSpPr>
          <p:spPr>
            <a:xfrm>
              <a:off x="1250950" y="35369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50950" y="20061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59840" y="365855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rot="16200000">
            <a:off x="5115906" y="993428"/>
            <a:ext cx="1266190" cy="4607878"/>
            <a:chOff x="1250950" y="353694"/>
            <a:chExt cx="1266190" cy="4607878"/>
          </a:xfrm>
        </p:grpSpPr>
        <p:sp>
          <p:nvSpPr>
            <p:cNvPr id="12" name="Oval 11"/>
            <p:cNvSpPr/>
            <p:nvPr/>
          </p:nvSpPr>
          <p:spPr>
            <a:xfrm>
              <a:off x="1250950" y="35369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50950" y="20061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259840" y="365855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rot="16200000">
            <a:off x="1405801" y="4773348"/>
            <a:ext cx="773983" cy="2537578"/>
            <a:chOff x="1250950" y="353694"/>
            <a:chExt cx="1266190" cy="4607878"/>
          </a:xfrm>
        </p:grpSpPr>
        <p:sp>
          <p:nvSpPr>
            <p:cNvPr id="16" name="Oval 15"/>
            <p:cNvSpPr/>
            <p:nvPr/>
          </p:nvSpPr>
          <p:spPr>
            <a:xfrm>
              <a:off x="1250950" y="35369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50950" y="20061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59840" y="365855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799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960470" y="279959"/>
            <a:ext cx="10391516" cy="6294254"/>
            <a:chOff x="931441" y="163845"/>
            <a:chExt cx="10391516" cy="6294254"/>
          </a:xfrm>
        </p:grpSpPr>
        <p:grpSp>
          <p:nvGrpSpPr>
            <p:cNvPr id="2" name="Group 1"/>
            <p:cNvGrpSpPr/>
            <p:nvPr/>
          </p:nvGrpSpPr>
          <p:grpSpPr>
            <a:xfrm>
              <a:off x="8469798" y="163845"/>
              <a:ext cx="2853159" cy="2901950"/>
              <a:chOff x="7967241" y="717550"/>
              <a:chExt cx="3018259" cy="3371292"/>
            </a:xfrm>
          </p:grpSpPr>
          <p:sp>
            <p:nvSpPr>
              <p:cNvPr id="3"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8" name="Group 7"/>
            <p:cNvGrpSpPr/>
            <p:nvPr/>
          </p:nvGrpSpPr>
          <p:grpSpPr>
            <a:xfrm>
              <a:off x="4830341" y="3556149"/>
              <a:ext cx="2853159" cy="2901950"/>
              <a:chOff x="7967241" y="717550"/>
              <a:chExt cx="3018259" cy="3371292"/>
            </a:xfrm>
          </p:grpSpPr>
          <p:sp>
            <p:nvSpPr>
              <p:cNvPr id="9"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4" name="Group 13"/>
            <p:cNvGrpSpPr/>
            <p:nvPr/>
          </p:nvGrpSpPr>
          <p:grpSpPr>
            <a:xfrm>
              <a:off x="931441" y="212428"/>
              <a:ext cx="2853159" cy="2901950"/>
              <a:chOff x="7967241" y="717550"/>
              <a:chExt cx="3018259" cy="3371292"/>
            </a:xfrm>
          </p:grpSpPr>
          <p:sp>
            <p:nvSpPr>
              <p:cNvPr id="15"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6"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7"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21" name="Group 20"/>
          <p:cNvGrpSpPr/>
          <p:nvPr/>
        </p:nvGrpSpPr>
        <p:grpSpPr>
          <a:xfrm>
            <a:off x="960470" y="279959"/>
            <a:ext cx="10391516" cy="6294254"/>
            <a:chOff x="931441" y="163845"/>
            <a:chExt cx="10391516" cy="6294254"/>
          </a:xfrm>
        </p:grpSpPr>
        <p:grpSp>
          <p:nvGrpSpPr>
            <p:cNvPr id="22" name="Group 21"/>
            <p:cNvGrpSpPr/>
            <p:nvPr/>
          </p:nvGrpSpPr>
          <p:grpSpPr>
            <a:xfrm>
              <a:off x="8469798" y="163845"/>
              <a:ext cx="2853159" cy="2901950"/>
              <a:chOff x="7967241" y="717550"/>
              <a:chExt cx="3018259" cy="3371292"/>
            </a:xfrm>
          </p:grpSpPr>
          <p:sp>
            <p:nvSpPr>
              <p:cNvPr id="35"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3" name="Group 22"/>
            <p:cNvGrpSpPr/>
            <p:nvPr/>
          </p:nvGrpSpPr>
          <p:grpSpPr>
            <a:xfrm>
              <a:off x="4830341" y="3556149"/>
              <a:ext cx="2853159" cy="2901950"/>
              <a:chOff x="7967241" y="717550"/>
              <a:chExt cx="3018259" cy="3371292"/>
            </a:xfrm>
          </p:grpSpPr>
          <p:sp>
            <p:nvSpPr>
              <p:cNvPr id="30"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4" name="Group 23"/>
            <p:cNvGrpSpPr/>
            <p:nvPr/>
          </p:nvGrpSpPr>
          <p:grpSpPr>
            <a:xfrm>
              <a:off x="931441" y="212428"/>
              <a:ext cx="2853159" cy="2901950"/>
              <a:chOff x="7967241" y="717550"/>
              <a:chExt cx="3018259" cy="3371292"/>
            </a:xfrm>
          </p:grpSpPr>
          <p:sp>
            <p:nvSpPr>
              <p:cNvPr id="25"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40" name="Group 39"/>
          <p:cNvGrpSpPr/>
          <p:nvPr/>
        </p:nvGrpSpPr>
        <p:grpSpPr>
          <a:xfrm>
            <a:off x="960470" y="279959"/>
            <a:ext cx="10391516" cy="6294254"/>
            <a:chOff x="931441" y="163845"/>
            <a:chExt cx="10391516" cy="6294254"/>
          </a:xfrm>
        </p:grpSpPr>
        <p:grpSp>
          <p:nvGrpSpPr>
            <p:cNvPr id="41" name="Group 40"/>
            <p:cNvGrpSpPr/>
            <p:nvPr/>
          </p:nvGrpSpPr>
          <p:grpSpPr>
            <a:xfrm>
              <a:off x="8469798" y="163845"/>
              <a:ext cx="2853159" cy="2901950"/>
              <a:chOff x="7967241" y="717550"/>
              <a:chExt cx="3018259" cy="3371292"/>
            </a:xfrm>
          </p:grpSpPr>
          <p:sp>
            <p:nvSpPr>
              <p:cNvPr id="54"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2" name="Group 41"/>
            <p:cNvGrpSpPr/>
            <p:nvPr/>
          </p:nvGrpSpPr>
          <p:grpSpPr>
            <a:xfrm>
              <a:off x="4830341" y="3556149"/>
              <a:ext cx="2853159" cy="2901950"/>
              <a:chOff x="7967241" y="717550"/>
              <a:chExt cx="3018259" cy="3371292"/>
            </a:xfrm>
          </p:grpSpPr>
          <p:sp>
            <p:nvSpPr>
              <p:cNvPr id="49"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3" name="Group 42"/>
            <p:cNvGrpSpPr/>
            <p:nvPr/>
          </p:nvGrpSpPr>
          <p:grpSpPr>
            <a:xfrm>
              <a:off x="931441" y="212428"/>
              <a:ext cx="2853159" cy="2901950"/>
              <a:chOff x="7967241" y="717550"/>
              <a:chExt cx="3018259" cy="3371292"/>
            </a:xfrm>
          </p:grpSpPr>
          <p:sp>
            <p:nvSpPr>
              <p:cNvPr id="44"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59" name="Group 58"/>
          <p:cNvGrpSpPr/>
          <p:nvPr/>
        </p:nvGrpSpPr>
        <p:grpSpPr>
          <a:xfrm>
            <a:off x="776301" y="3946369"/>
            <a:ext cx="5161643" cy="2700967"/>
            <a:chOff x="931441" y="163845"/>
            <a:chExt cx="10391516" cy="6294254"/>
          </a:xfrm>
        </p:grpSpPr>
        <p:grpSp>
          <p:nvGrpSpPr>
            <p:cNvPr id="60" name="Group 59"/>
            <p:cNvGrpSpPr/>
            <p:nvPr/>
          </p:nvGrpSpPr>
          <p:grpSpPr>
            <a:xfrm>
              <a:off x="8469798" y="163845"/>
              <a:ext cx="2853159" cy="2901950"/>
              <a:chOff x="7967241" y="717550"/>
              <a:chExt cx="3018259" cy="3371292"/>
            </a:xfrm>
          </p:grpSpPr>
          <p:sp>
            <p:nvSpPr>
              <p:cNvPr id="73"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4"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5"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6"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7"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61" name="Group 60"/>
            <p:cNvGrpSpPr/>
            <p:nvPr/>
          </p:nvGrpSpPr>
          <p:grpSpPr>
            <a:xfrm>
              <a:off x="4830341" y="3556149"/>
              <a:ext cx="2853159" cy="2901950"/>
              <a:chOff x="7967241" y="717550"/>
              <a:chExt cx="3018259" cy="3371292"/>
            </a:xfrm>
          </p:grpSpPr>
          <p:sp>
            <p:nvSpPr>
              <p:cNvPr id="68"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62" name="Group 61"/>
            <p:cNvGrpSpPr/>
            <p:nvPr/>
          </p:nvGrpSpPr>
          <p:grpSpPr>
            <a:xfrm>
              <a:off x="931441" y="212428"/>
              <a:ext cx="2853159" cy="2901950"/>
              <a:chOff x="7967241" y="717550"/>
              <a:chExt cx="3018259" cy="3371292"/>
            </a:xfrm>
          </p:grpSpPr>
          <p:sp>
            <p:nvSpPr>
              <p:cNvPr id="63" name="Oval 12"/>
              <p:cNvSpPr>
                <a:spLocks noChangeArrowheads="1"/>
              </p:cNvSpPr>
              <p:nvPr/>
            </p:nvSpPr>
            <p:spPr bwMode="auto">
              <a:xfrm>
                <a:off x="7967241"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14"/>
              <p:cNvSpPr>
                <a:spLocks noChangeArrowheads="1"/>
              </p:cNvSpPr>
              <p:nvPr/>
            </p:nvSpPr>
            <p:spPr bwMode="auto">
              <a:xfrm>
                <a:off x="7967241" y="297164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28"/>
              <p:cNvSpPr>
                <a:spLocks noChangeArrowheads="1"/>
              </p:cNvSpPr>
              <p:nvPr/>
            </p:nvSpPr>
            <p:spPr bwMode="auto">
              <a:xfrm>
                <a:off x="10019657" y="71755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29"/>
              <p:cNvSpPr>
                <a:spLocks noChangeArrowheads="1"/>
              </p:cNvSpPr>
              <p:nvPr/>
            </p:nvSpPr>
            <p:spPr bwMode="auto">
              <a:xfrm>
                <a:off x="10019657" y="302809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244862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793966550"/>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934028" y="602343"/>
            <a:ext cx="8470900" cy="5334000"/>
            <a:chOff x="2971800" y="1066800"/>
            <a:chExt cx="5791200" cy="32004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0"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1" name="Group 20"/>
          <p:cNvGrpSpPr/>
          <p:nvPr/>
        </p:nvGrpSpPr>
        <p:grpSpPr>
          <a:xfrm>
            <a:off x="1934028" y="602343"/>
            <a:ext cx="8470900" cy="5334000"/>
            <a:chOff x="2971800" y="1066800"/>
            <a:chExt cx="5791200" cy="3200400"/>
          </a:xfrm>
        </p:grpSpPr>
        <p:sp>
          <p:nvSpPr>
            <p:cNvPr id="23"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8" name="Group 37"/>
          <p:cNvGrpSpPr/>
          <p:nvPr/>
        </p:nvGrpSpPr>
        <p:grpSpPr>
          <a:xfrm>
            <a:off x="1934028" y="602343"/>
            <a:ext cx="8470900" cy="5334000"/>
            <a:chOff x="2971800" y="1066800"/>
            <a:chExt cx="5791200" cy="3200400"/>
          </a:xfrm>
        </p:grpSpPr>
        <p:sp>
          <p:nvSpPr>
            <p:cNvPr id="39"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4" name="Group 53"/>
          <p:cNvGrpSpPr/>
          <p:nvPr/>
        </p:nvGrpSpPr>
        <p:grpSpPr>
          <a:xfrm>
            <a:off x="622169" y="4746171"/>
            <a:ext cx="2705099" cy="1741714"/>
            <a:chOff x="2971800" y="1066800"/>
            <a:chExt cx="5791200" cy="3200400"/>
          </a:xfrm>
        </p:grpSpPr>
        <p:sp>
          <p:nvSpPr>
            <p:cNvPr id="55"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152579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69761338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rot="5400000">
            <a:off x="3062514" y="1565728"/>
            <a:ext cx="6032500" cy="3761014"/>
            <a:chOff x="2971800" y="1066800"/>
            <a:chExt cx="5791200" cy="32004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0"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1" name="Group 20"/>
          <p:cNvGrpSpPr/>
          <p:nvPr/>
        </p:nvGrpSpPr>
        <p:grpSpPr>
          <a:xfrm rot="5400000">
            <a:off x="3062514" y="1613806"/>
            <a:ext cx="6032500" cy="3761014"/>
            <a:chOff x="2971800" y="1066800"/>
            <a:chExt cx="5791200" cy="3200400"/>
          </a:xfrm>
        </p:grpSpPr>
        <p:sp>
          <p:nvSpPr>
            <p:cNvPr id="23"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8" name="Group 37"/>
          <p:cNvGrpSpPr/>
          <p:nvPr/>
        </p:nvGrpSpPr>
        <p:grpSpPr>
          <a:xfrm rot="5400000">
            <a:off x="3062514" y="1613806"/>
            <a:ext cx="6032500" cy="3761014"/>
            <a:chOff x="2971800" y="1066800"/>
            <a:chExt cx="5791200" cy="3200400"/>
          </a:xfrm>
        </p:grpSpPr>
        <p:sp>
          <p:nvSpPr>
            <p:cNvPr id="39"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4" name="Group 53"/>
          <p:cNvGrpSpPr/>
          <p:nvPr/>
        </p:nvGrpSpPr>
        <p:grpSpPr>
          <a:xfrm rot="5400000">
            <a:off x="459694" y="4838473"/>
            <a:ext cx="1880053" cy="1464128"/>
            <a:chOff x="2971800" y="1066800"/>
            <a:chExt cx="5791200" cy="3200400"/>
          </a:xfrm>
        </p:grpSpPr>
        <p:sp>
          <p:nvSpPr>
            <p:cNvPr id="55"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29852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403558095"/>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D91401C-8F5B-4B13-B3A2-213C85B06F41}"/>
              </a:ext>
            </a:extLst>
          </p:cNvPr>
          <p:cNvGrpSpPr/>
          <p:nvPr/>
        </p:nvGrpSpPr>
        <p:grpSpPr>
          <a:xfrm>
            <a:off x="2503115" y="687885"/>
            <a:ext cx="6417602" cy="4046027"/>
            <a:chOff x="2130975" y="666620"/>
            <a:chExt cx="4634874" cy="3450962"/>
          </a:xfrm>
        </p:grpSpPr>
        <p:grpSp>
          <p:nvGrpSpPr>
            <p:cNvPr id="7" name="Group 6">
              <a:extLst>
                <a:ext uri="{FF2B5EF4-FFF2-40B4-BE49-F238E27FC236}">
                  <a16:creationId xmlns:a16="http://schemas.microsoft.com/office/drawing/2014/main" id="{103EFF08-0F63-4B8B-AE1A-2555813FD9A5}"/>
                </a:ext>
              </a:extLst>
            </p:cNvPr>
            <p:cNvGrpSpPr/>
            <p:nvPr/>
          </p:nvGrpSpPr>
          <p:grpSpPr>
            <a:xfrm>
              <a:off x="2130976" y="666620"/>
              <a:ext cx="4634873" cy="831809"/>
              <a:chOff x="2130976" y="666620"/>
              <a:chExt cx="4634873" cy="831809"/>
            </a:xfrm>
          </p:grpSpPr>
          <p:sp>
            <p:nvSpPr>
              <p:cNvPr id="2" name="Oval 1">
                <a:extLst>
                  <a:ext uri="{FF2B5EF4-FFF2-40B4-BE49-F238E27FC236}">
                    <a16:creationId xmlns:a16="http://schemas.microsoft.com/office/drawing/2014/main" id="{8E6FDB78-23BC-42F8-81BC-CAAA1493E784}"/>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E32C7213-E780-4B3A-988B-5B335E833955}"/>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09EC316C-2DFB-43A5-888D-0E6A563CDC59}"/>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BC27B612-F0D0-497E-A378-F40D8449773C}"/>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FC67DB8-B0B4-4641-B1B7-A7813DCE29EB}"/>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CD98CC16-68F5-4982-98A5-5AE07F726C12}"/>
                </a:ext>
              </a:extLst>
            </p:cNvPr>
            <p:cNvGrpSpPr/>
            <p:nvPr/>
          </p:nvGrpSpPr>
          <p:grpSpPr>
            <a:xfrm>
              <a:off x="2130976" y="1680257"/>
              <a:ext cx="4634873" cy="831809"/>
              <a:chOff x="2130976" y="666620"/>
              <a:chExt cx="4634873" cy="831809"/>
            </a:xfrm>
          </p:grpSpPr>
          <p:sp>
            <p:nvSpPr>
              <p:cNvPr id="9" name="Oval 8">
                <a:extLst>
                  <a:ext uri="{FF2B5EF4-FFF2-40B4-BE49-F238E27FC236}">
                    <a16:creationId xmlns:a16="http://schemas.microsoft.com/office/drawing/2014/main" id="{748B2822-34B7-4DE2-A134-8D54C5110047}"/>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F6C84EB-D806-4830-A729-C524A84E64C7}"/>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FEE4E26-BC28-4504-8054-CFB8EF3EEEB0}"/>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D152FDD-7066-480D-9ACB-4C6B948F2DB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C562057-7349-45E9-AD0A-765E2723CC0F}"/>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D547D55E-A654-4C50-B075-0B42EF8B7FF3}"/>
                </a:ext>
              </a:extLst>
            </p:cNvPr>
            <p:cNvGrpSpPr/>
            <p:nvPr/>
          </p:nvGrpSpPr>
          <p:grpSpPr>
            <a:xfrm>
              <a:off x="2130975" y="3285773"/>
              <a:ext cx="4634873" cy="831809"/>
              <a:chOff x="2130976" y="666620"/>
              <a:chExt cx="4634873" cy="831809"/>
            </a:xfrm>
          </p:grpSpPr>
          <p:sp>
            <p:nvSpPr>
              <p:cNvPr id="15" name="Oval 14">
                <a:extLst>
                  <a:ext uri="{FF2B5EF4-FFF2-40B4-BE49-F238E27FC236}">
                    <a16:creationId xmlns:a16="http://schemas.microsoft.com/office/drawing/2014/main" id="{56DCE6C1-779E-40A3-ABA0-E69F334A5465}"/>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A14DA97-1156-4DD0-B2AC-B00BD471F2D4}"/>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1C815CC-39C2-411E-A62C-43ECDC3FA5B6}"/>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F710A8B2-E839-4F59-8B7F-79580588C5C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971019D-5473-4331-9EF2-39D5A76EA76D}"/>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2" name="Group 21">
            <a:extLst>
              <a:ext uri="{FF2B5EF4-FFF2-40B4-BE49-F238E27FC236}">
                <a16:creationId xmlns:a16="http://schemas.microsoft.com/office/drawing/2014/main" id="{C2E6AEAB-9093-4D51-86DB-5C699874740A}"/>
              </a:ext>
            </a:extLst>
          </p:cNvPr>
          <p:cNvGrpSpPr/>
          <p:nvPr/>
        </p:nvGrpSpPr>
        <p:grpSpPr>
          <a:xfrm>
            <a:off x="2503114" y="687885"/>
            <a:ext cx="6417602" cy="4046027"/>
            <a:chOff x="2130975" y="666620"/>
            <a:chExt cx="4634874" cy="3450962"/>
          </a:xfrm>
        </p:grpSpPr>
        <p:grpSp>
          <p:nvGrpSpPr>
            <p:cNvPr id="23" name="Group 22">
              <a:extLst>
                <a:ext uri="{FF2B5EF4-FFF2-40B4-BE49-F238E27FC236}">
                  <a16:creationId xmlns:a16="http://schemas.microsoft.com/office/drawing/2014/main" id="{C8E8B79A-24DA-436C-ACC5-EB006892AD6A}"/>
                </a:ext>
              </a:extLst>
            </p:cNvPr>
            <p:cNvGrpSpPr/>
            <p:nvPr/>
          </p:nvGrpSpPr>
          <p:grpSpPr>
            <a:xfrm>
              <a:off x="2130976" y="666620"/>
              <a:ext cx="4634873" cy="831809"/>
              <a:chOff x="2130976" y="666620"/>
              <a:chExt cx="4634873" cy="831809"/>
            </a:xfrm>
          </p:grpSpPr>
          <p:sp>
            <p:nvSpPr>
              <p:cNvPr id="37" name="Oval 36">
                <a:extLst>
                  <a:ext uri="{FF2B5EF4-FFF2-40B4-BE49-F238E27FC236}">
                    <a16:creationId xmlns:a16="http://schemas.microsoft.com/office/drawing/2014/main" id="{D699D3CA-34F1-4E53-8728-558B78C5A562}"/>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8E1EB770-8C1A-42CC-82DB-7CC7DF555C8F}"/>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D3533AED-25E0-4BAB-957B-70ECDF203B79}"/>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122278BD-29AE-4918-A9FA-6C57825B2940}"/>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D32D9AE3-ADF4-4B3B-AA89-C569A3D6B29B}"/>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9F407711-849E-4A14-B6C9-613461F742F1}"/>
                </a:ext>
              </a:extLst>
            </p:cNvPr>
            <p:cNvGrpSpPr/>
            <p:nvPr/>
          </p:nvGrpSpPr>
          <p:grpSpPr>
            <a:xfrm>
              <a:off x="2130976" y="1680257"/>
              <a:ext cx="4634873" cy="831809"/>
              <a:chOff x="2130976" y="666620"/>
              <a:chExt cx="4634873" cy="831809"/>
            </a:xfrm>
          </p:grpSpPr>
          <p:sp>
            <p:nvSpPr>
              <p:cNvPr id="32" name="Oval 31">
                <a:extLst>
                  <a:ext uri="{FF2B5EF4-FFF2-40B4-BE49-F238E27FC236}">
                    <a16:creationId xmlns:a16="http://schemas.microsoft.com/office/drawing/2014/main" id="{0EC9ECF0-6CA3-4C82-9267-35FA699E2429}"/>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BAB339D9-154E-43CB-906B-8D6BA04AE3F0}"/>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3F9D80A7-5801-47F3-926E-B83F0744FC5A}"/>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E66ED2BE-83A4-464C-A866-76C28C9F2FEB}"/>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E186B5A0-D1DE-4381-8027-F3BA9A7A827C}"/>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A9322322-5644-4398-8288-7A806883B6CD}"/>
                </a:ext>
              </a:extLst>
            </p:cNvPr>
            <p:cNvGrpSpPr/>
            <p:nvPr/>
          </p:nvGrpSpPr>
          <p:grpSpPr>
            <a:xfrm>
              <a:off x="2130975" y="3285773"/>
              <a:ext cx="4634873" cy="831809"/>
              <a:chOff x="2130976" y="666620"/>
              <a:chExt cx="4634873" cy="831809"/>
            </a:xfrm>
          </p:grpSpPr>
          <p:sp>
            <p:nvSpPr>
              <p:cNvPr id="27" name="Oval 26">
                <a:extLst>
                  <a:ext uri="{FF2B5EF4-FFF2-40B4-BE49-F238E27FC236}">
                    <a16:creationId xmlns:a16="http://schemas.microsoft.com/office/drawing/2014/main" id="{31FBFB52-5BA2-4696-9EF0-605EA614AF5A}"/>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6097E80-C918-4F08-9183-5AF3CC67E9E2}"/>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DDFBE23E-180A-4202-9AB6-C6F45070DF2A}"/>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4F6EAAC-3528-400A-88B0-2903B4086156}"/>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CA0BC4E2-6ACE-48A5-88AE-4D17746DFDF2}"/>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2" name="Group 41">
            <a:extLst>
              <a:ext uri="{FF2B5EF4-FFF2-40B4-BE49-F238E27FC236}">
                <a16:creationId xmlns:a16="http://schemas.microsoft.com/office/drawing/2014/main" id="{987AE531-70A1-4B40-93F4-E70B9FABA991}"/>
              </a:ext>
            </a:extLst>
          </p:cNvPr>
          <p:cNvGrpSpPr/>
          <p:nvPr/>
        </p:nvGrpSpPr>
        <p:grpSpPr>
          <a:xfrm>
            <a:off x="2492276" y="687885"/>
            <a:ext cx="6417602" cy="4046027"/>
            <a:chOff x="2130975" y="666620"/>
            <a:chExt cx="4634874" cy="3450962"/>
          </a:xfrm>
        </p:grpSpPr>
        <p:grpSp>
          <p:nvGrpSpPr>
            <p:cNvPr id="43" name="Group 42">
              <a:extLst>
                <a:ext uri="{FF2B5EF4-FFF2-40B4-BE49-F238E27FC236}">
                  <a16:creationId xmlns:a16="http://schemas.microsoft.com/office/drawing/2014/main" id="{2EDB0B6D-C4B3-466F-A63C-F41FDAFD845A}"/>
                </a:ext>
              </a:extLst>
            </p:cNvPr>
            <p:cNvGrpSpPr/>
            <p:nvPr/>
          </p:nvGrpSpPr>
          <p:grpSpPr>
            <a:xfrm>
              <a:off x="2130976" y="666620"/>
              <a:ext cx="4634873" cy="831809"/>
              <a:chOff x="2130976" y="666620"/>
              <a:chExt cx="4634873" cy="831809"/>
            </a:xfrm>
          </p:grpSpPr>
          <p:sp>
            <p:nvSpPr>
              <p:cNvPr id="57" name="Oval 56">
                <a:extLst>
                  <a:ext uri="{FF2B5EF4-FFF2-40B4-BE49-F238E27FC236}">
                    <a16:creationId xmlns:a16="http://schemas.microsoft.com/office/drawing/2014/main" id="{2BAF1A6F-E65A-4B04-94BB-53DC8FDBE8C3}"/>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089FBDD7-F4E0-46E1-BCFB-4D261D10C5DB}"/>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599C8C9C-B419-4835-9071-23805E1B281C}"/>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EE70994A-74C4-4C15-BEB6-87810A59868E}"/>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8EAB95C0-33AA-4B4B-ACA4-09F3584C4C21}"/>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EF5E5BC6-20A1-4CA0-A112-BAFF4C36C22C}"/>
                </a:ext>
              </a:extLst>
            </p:cNvPr>
            <p:cNvGrpSpPr/>
            <p:nvPr/>
          </p:nvGrpSpPr>
          <p:grpSpPr>
            <a:xfrm>
              <a:off x="2130976" y="1680257"/>
              <a:ext cx="4634873" cy="831809"/>
              <a:chOff x="2130976" y="666620"/>
              <a:chExt cx="4634873" cy="831809"/>
            </a:xfrm>
          </p:grpSpPr>
          <p:sp>
            <p:nvSpPr>
              <p:cNvPr id="52" name="Oval 51">
                <a:extLst>
                  <a:ext uri="{FF2B5EF4-FFF2-40B4-BE49-F238E27FC236}">
                    <a16:creationId xmlns:a16="http://schemas.microsoft.com/office/drawing/2014/main" id="{6D148C24-7B59-42E9-9164-4AA73429B5B1}"/>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EFC07094-1EE6-4AD7-9FEF-3272E4D638F7}"/>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755B656B-117A-4B7D-8A7B-4950FB85E7E1}"/>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80D4A14-6B9D-40E5-A129-489977F312CB}"/>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5E558F74-09B2-4473-84B3-A4A278D8D12E}"/>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BC990476-1766-4AE8-A8D8-0B18E8245F02}"/>
                </a:ext>
              </a:extLst>
            </p:cNvPr>
            <p:cNvGrpSpPr/>
            <p:nvPr/>
          </p:nvGrpSpPr>
          <p:grpSpPr>
            <a:xfrm>
              <a:off x="2130975" y="3285773"/>
              <a:ext cx="4634873" cy="831809"/>
              <a:chOff x="2130976" y="666620"/>
              <a:chExt cx="4634873" cy="831809"/>
            </a:xfrm>
          </p:grpSpPr>
          <p:sp>
            <p:nvSpPr>
              <p:cNvPr id="47" name="Oval 46">
                <a:extLst>
                  <a:ext uri="{FF2B5EF4-FFF2-40B4-BE49-F238E27FC236}">
                    <a16:creationId xmlns:a16="http://schemas.microsoft.com/office/drawing/2014/main" id="{C0CF0C1A-5D36-4D52-958E-062F7619151A}"/>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E61C22F2-C034-4964-9D3A-F951E7882E9A}"/>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57F43810-B2EA-4F62-9F38-D68C88EBBEA9}"/>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410E9ADB-CAD8-4F9A-AF8A-7BDA1AACF2F9}"/>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0CD1D7FD-16DE-4B6D-B60F-12A281963BDE}"/>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2" name="Group 61">
            <a:extLst>
              <a:ext uri="{FF2B5EF4-FFF2-40B4-BE49-F238E27FC236}">
                <a16:creationId xmlns:a16="http://schemas.microsoft.com/office/drawing/2014/main" id="{D154B236-23A1-4118-9F92-97FE9A30AF01}"/>
              </a:ext>
            </a:extLst>
          </p:cNvPr>
          <p:cNvGrpSpPr/>
          <p:nvPr/>
        </p:nvGrpSpPr>
        <p:grpSpPr>
          <a:xfrm>
            <a:off x="454489" y="4671363"/>
            <a:ext cx="2977117" cy="1939337"/>
            <a:chOff x="2130975" y="666620"/>
            <a:chExt cx="4634874" cy="3450962"/>
          </a:xfrm>
        </p:grpSpPr>
        <p:grpSp>
          <p:nvGrpSpPr>
            <p:cNvPr id="63" name="Group 62">
              <a:extLst>
                <a:ext uri="{FF2B5EF4-FFF2-40B4-BE49-F238E27FC236}">
                  <a16:creationId xmlns:a16="http://schemas.microsoft.com/office/drawing/2014/main" id="{B32EC673-6E77-4C14-99B8-B90630E6D959}"/>
                </a:ext>
              </a:extLst>
            </p:cNvPr>
            <p:cNvGrpSpPr/>
            <p:nvPr/>
          </p:nvGrpSpPr>
          <p:grpSpPr>
            <a:xfrm>
              <a:off x="2130976" y="666620"/>
              <a:ext cx="4634873" cy="831809"/>
              <a:chOff x="2130976" y="666620"/>
              <a:chExt cx="4634873" cy="831809"/>
            </a:xfrm>
          </p:grpSpPr>
          <p:sp>
            <p:nvSpPr>
              <p:cNvPr id="77" name="Oval 76">
                <a:extLst>
                  <a:ext uri="{FF2B5EF4-FFF2-40B4-BE49-F238E27FC236}">
                    <a16:creationId xmlns:a16="http://schemas.microsoft.com/office/drawing/2014/main" id="{E8BF561F-8A93-4BD4-A311-3371136B38DC}"/>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B647D27D-5974-44AB-BD6B-12D43286D98E}"/>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B0136506-8736-4717-8D8A-1F014CAB3271}"/>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81554783-6711-4AA0-A676-305E0EB14761}"/>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333B80BC-5A1C-4CA0-ABB7-6A5B21A133B3}"/>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07EA876B-1045-4BD2-8CD5-30F7249B03E1}"/>
                </a:ext>
              </a:extLst>
            </p:cNvPr>
            <p:cNvGrpSpPr/>
            <p:nvPr/>
          </p:nvGrpSpPr>
          <p:grpSpPr>
            <a:xfrm>
              <a:off x="2130976" y="1680257"/>
              <a:ext cx="4634873" cy="831809"/>
              <a:chOff x="2130976" y="666620"/>
              <a:chExt cx="4634873" cy="831809"/>
            </a:xfrm>
          </p:grpSpPr>
          <p:sp>
            <p:nvSpPr>
              <p:cNvPr id="72" name="Oval 71">
                <a:extLst>
                  <a:ext uri="{FF2B5EF4-FFF2-40B4-BE49-F238E27FC236}">
                    <a16:creationId xmlns:a16="http://schemas.microsoft.com/office/drawing/2014/main" id="{3A0AECB6-3909-4AE3-9EA6-45386AA9FE60}"/>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C7A1FC7-7D31-4420-BE66-3834693284B7}"/>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A1464DDB-6A1D-40B9-B598-350849C1AE11}"/>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E80B2C43-93E2-4697-915A-9687AE353988}"/>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3BEC3318-284B-49B2-AC7F-FB70FCF683FF}"/>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4735D16B-9350-40EB-AED3-154D7AD8BE31}"/>
                </a:ext>
              </a:extLst>
            </p:cNvPr>
            <p:cNvGrpSpPr/>
            <p:nvPr/>
          </p:nvGrpSpPr>
          <p:grpSpPr>
            <a:xfrm>
              <a:off x="2130975" y="3285773"/>
              <a:ext cx="4634873" cy="831809"/>
              <a:chOff x="2130976" y="666620"/>
              <a:chExt cx="4634873" cy="831809"/>
            </a:xfrm>
          </p:grpSpPr>
          <p:sp>
            <p:nvSpPr>
              <p:cNvPr id="67" name="Oval 66">
                <a:extLst>
                  <a:ext uri="{FF2B5EF4-FFF2-40B4-BE49-F238E27FC236}">
                    <a16:creationId xmlns:a16="http://schemas.microsoft.com/office/drawing/2014/main" id="{0BB8D3AD-C4CB-49A1-BF89-FB359BFD63B7}"/>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3CC6393D-DABA-42C5-B6AE-047BEEC8B3F7}"/>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4CC6BC87-AF69-4FE9-B9A4-1F4121EED97C}"/>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F4357066-244E-4690-995C-BE0AE4096F98}"/>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55944A3D-B6D3-4DDF-A7A8-B3549B09C4E3}"/>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27591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952821"/>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58372" y="1059543"/>
            <a:ext cx="10795000" cy="4330700"/>
            <a:chOff x="787400" y="1016000"/>
            <a:chExt cx="10795000" cy="4330700"/>
          </a:xfrm>
        </p:grpSpPr>
        <p:grpSp>
          <p:nvGrpSpPr>
            <p:cNvPr id="2" name="Group 1"/>
            <p:cNvGrpSpPr/>
            <p:nvPr/>
          </p:nvGrpSpPr>
          <p:grpSpPr>
            <a:xfrm>
              <a:off x="787400" y="1016000"/>
              <a:ext cx="10795000" cy="4330700"/>
              <a:chOff x="2971800" y="1066800"/>
              <a:chExt cx="9029700" cy="3200400"/>
            </a:xfrm>
          </p:grpSpPr>
          <p:grpSp>
            <p:nvGrpSpPr>
              <p:cNvPr id="3" name="Group 2"/>
              <p:cNvGrpSpPr/>
              <p:nvPr/>
            </p:nvGrpSpPr>
            <p:grpSpPr>
              <a:xfrm>
                <a:off x="2971800" y="3657600"/>
                <a:ext cx="3200400" cy="609600"/>
                <a:chOff x="2971800" y="3657600"/>
                <a:chExt cx="3200400" cy="609600"/>
              </a:xfrm>
            </p:grpSpPr>
            <p:sp>
              <p:nvSpPr>
                <p:cNvPr id="16"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7"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4" name="Oval 19"/>
              <p:cNvSpPr>
                <a:spLocks noChangeArrowheads="1"/>
              </p:cNvSpPr>
              <p:nvPr/>
            </p:nvSpPr>
            <p:spPr bwMode="auto">
              <a:xfrm>
                <a:off x="113919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5" name="Group 4"/>
              <p:cNvGrpSpPr/>
              <p:nvPr/>
            </p:nvGrpSpPr>
            <p:grpSpPr>
              <a:xfrm>
                <a:off x="2971800" y="1066800"/>
                <a:ext cx="5791200" cy="1905000"/>
                <a:chOff x="2971800" y="1066800"/>
                <a:chExt cx="5791200" cy="1905000"/>
              </a:xfrm>
            </p:grpSpPr>
            <p:sp>
              <p:nvSpPr>
                <p:cNvPr id="6"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
          <p:nvSpPr>
            <p:cNvPr id="19" name="Oval 19"/>
            <p:cNvSpPr>
              <a:spLocks noChangeArrowheads="1"/>
            </p:cNvSpPr>
            <p:nvPr/>
          </p:nvSpPr>
          <p:spPr bwMode="auto">
            <a:xfrm>
              <a:off x="5433350" y="4521804"/>
              <a:ext cx="728776" cy="82489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1" name="Group 20"/>
          <p:cNvGrpSpPr/>
          <p:nvPr/>
        </p:nvGrpSpPr>
        <p:grpSpPr>
          <a:xfrm>
            <a:off x="735598" y="1059543"/>
            <a:ext cx="10795000" cy="4330700"/>
            <a:chOff x="787400" y="1016000"/>
            <a:chExt cx="10795000" cy="4330700"/>
          </a:xfrm>
        </p:grpSpPr>
        <p:grpSp>
          <p:nvGrpSpPr>
            <p:cNvPr id="22" name="Group 21"/>
            <p:cNvGrpSpPr/>
            <p:nvPr/>
          </p:nvGrpSpPr>
          <p:grpSpPr>
            <a:xfrm>
              <a:off x="787400" y="1016000"/>
              <a:ext cx="10795000" cy="4330700"/>
              <a:chOff x="2971800" y="1066800"/>
              <a:chExt cx="9029700" cy="3200400"/>
            </a:xfrm>
          </p:grpSpPr>
          <p:grpSp>
            <p:nvGrpSpPr>
              <p:cNvPr id="24" name="Group 23"/>
              <p:cNvGrpSpPr/>
              <p:nvPr/>
            </p:nvGrpSpPr>
            <p:grpSpPr>
              <a:xfrm>
                <a:off x="2971800" y="3657600"/>
                <a:ext cx="3200400" cy="609600"/>
                <a:chOff x="2971800" y="3657600"/>
                <a:chExt cx="3200400" cy="609600"/>
              </a:xfrm>
            </p:grpSpPr>
            <p:sp>
              <p:nvSpPr>
                <p:cNvPr id="37"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25" name="Oval 19"/>
              <p:cNvSpPr>
                <a:spLocks noChangeArrowheads="1"/>
              </p:cNvSpPr>
              <p:nvPr/>
            </p:nvSpPr>
            <p:spPr bwMode="auto">
              <a:xfrm>
                <a:off x="113919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26" name="Group 25"/>
              <p:cNvGrpSpPr/>
              <p:nvPr/>
            </p:nvGrpSpPr>
            <p:grpSpPr>
              <a:xfrm>
                <a:off x="2971800" y="1066800"/>
                <a:ext cx="5791200" cy="1905000"/>
                <a:chOff x="2971800" y="1066800"/>
                <a:chExt cx="5791200" cy="1905000"/>
              </a:xfrm>
            </p:grpSpPr>
            <p:sp>
              <p:nvSpPr>
                <p:cNvPr id="27"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
          <p:nvSpPr>
            <p:cNvPr id="23" name="Oval 19"/>
            <p:cNvSpPr>
              <a:spLocks noChangeArrowheads="1"/>
            </p:cNvSpPr>
            <p:nvPr/>
          </p:nvSpPr>
          <p:spPr bwMode="auto">
            <a:xfrm>
              <a:off x="5433350" y="4521804"/>
              <a:ext cx="728776" cy="82489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0" name="Group 39"/>
          <p:cNvGrpSpPr/>
          <p:nvPr/>
        </p:nvGrpSpPr>
        <p:grpSpPr>
          <a:xfrm>
            <a:off x="758372" y="1059543"/>
            <a:ext cx="10795000" cy="4330700"/>
            <a:chOff x="787400" y="1016000"/>
            <a:chExt cx="10795000" cy="4330700"/>
          </a:xfrm>
        </p:grpSpPr>
        <p:grpSp>
          <p:nvGrpSpPr>
            <p:cNvPr id="41" name="Group 40"/>
            <p:cNvGrpSpPr/>
            <p:nvPr/>
          </p:nvGrpSpPr>
          <p:grpSpPr>
            <a:xfrm>
              <a:off x="787400" y="1016000"/>
              <a:ext cx="10795000" cy="4330700"/>
              <a:chOff x="2971800" y="1066800"/>
              <a:chExt cx="9029700" cy="3200400"/>
            </a:xfrm>
          </p:grpSpPr>
          <p:grpSp>
            <p:nvGrpSpPr>
              <p:cNvPr id="43" name="Group 42"/>
              <p:cNvGrpSpPr/>
              <p:nvPr/>
            </p:nvGrpSpPr>
            <p:grpSpPr>
              <a:xfrm>
                <a:off x="2971800" y="3657600"/>
                <a:ext cx="3200400" cy="609600"/>
                <a:chOff x="2971800" y="3657600"/>
                <a:chExt cx="3200400" cy="609600"/>
              </a:xfrm>
            </p:grpSpPr>
            <p:sp>
              <p:nvSpPr>
                <p:cNvPr id="56"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44" name="Oval 19"/>
              <p:cNvSpPr>
                <a:spLocks noChangeArrowheads="1"/>
              </p:cNvSpPr>
              <p:nvPr/>
            </p:nvSpPr>
            <p:spPr bwMode="auto">
              <a:xfrm>
                <a:off x="113919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45" name="Group 44"/>
              <p:cNvGrpSpPr/>
              <p:nvPr/>
            </p:nvGrpSpPr>
            <p:grpSpPr>
              <a:xfrm>
                <a:off x="2971800" y="1066800"/>
                <a:ext cx="5791200" cy="1905000"/>
                <a:chOff x="2971800" y="1066800"/>
                <a:chExt cx="5791200" cy="1905000"/>
              </a:xfrm>
            </p:grpSpPr>
            <p:sp>
              <p:nvSpPr>
                <p:cNvPr id="46"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
          <p:nvSpPr>
            <p:cNvPr id="42" name="Oval 19"/>
            <p:cNvSpPr>
              <a:spLocks noChangeArrowheads="1"/>
            </p:cNvSpPr>
            <p:nvPr/>
          </p:nvSpPr>
          <p:spPr bwMode="auto">
            <a:xfrm>
              <a:off x="5433350" y="4521804"/>
              <a:ext cx="728776" cy="82489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9" name="Group 58"/>
          <p:cNvGrpSpPr/>
          <p:nvPr/>
        </p:nvGrpSpPr>
        <p:grpSpPr>
          <a:xfrm>
            <a:off x="735598" y="4946346"/>
            <a:ext cx="3722915" cy="1600502"/>
            <a:chOff x="787400" y="1016000"/>
            <a:chExt cx="10795000" cy="4330700"/>
          </a:xfrm>
        </p:grpSpPr>
        <p:grpSp>
          <p:nvGrpSpPr>
            <p:cNvPr id="60" name="Group 59"/>
            <p:cNvGrpSpPr/>
            <p:nvPr/>
          </p:nvGrpSpPr>
          <p:grpSpPr>
            <a:xfrm>
              <a:off x="787400" y="1016000"/>
              <a:ext cx="10795000" cy="4330700"/>
              <a:chOff x="2971800" y="1066800"/>
              <a:chExt cx="9029700" cy="3200400"/>
            </a:xfrm>
          </p:grpSpPr>
          <p:grpSp>
            <p:nvGrpSpPr>
              <p:cNvPr id="62" name="Group 61"/>
              <p:cNvGrpSpPr/>
              <p:nvPr/>
            </p:nvGrpSpPr>
            <p:grpSpPr>
              <a:xfrm>
                <a:off x="2971800" y="3657600"/>
                <a:ext cx="3200400" cy="609600"/>
                <a:chOff x="2971800" y="3657600"/>
                <a:chExt cx="3200400" cy="609600"/>
              </a:xfrm>
            </p:grpSpPr>
            <p:sp>
              <p:nvSpPr>
                <p:cNvPr id="75"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6"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7"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63" name="Oval 19"/>
              <p:cNvSpPr>
                <a:spLocks noChangeArrowheads="1"/>
              </p:cNvSpPr>
              <p:nvPr/>
            </p:nvSpPr>
            <p:spPr bwMode="auto">
              <a:xfrm>
                <a:off x="113919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64" name="Group 63"/>
              <p:cNvGrpSpPr/>
              <p:nvPr/>
            </p:nvGrpSpPr>
            <p:grpSpPr>
              <a:xfrm>
                <a:off x="2971800" y="1066800"/>
                <a:ext cx="5791200" cy="1905000"/>
                <a:chOff x="2971800" y="1066800"/>
                <a:chExt cx="5791200" cy="1905000"/>
              </a:xfrm>
            </p:grpSpPr>
            <p:sp>
              <p:nvSpPr>
                <p:cNvPr id="65"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3"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4"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
          <p:nvSpPr>
            <p:cNvPr id="61" name="Oval 19"/>
            <p:cNvSpPr>
              <a:spLocks noChangeArrowheads="1"/>
            </p:cNvSpPr>
            <p:nvPr/>
          </p:nvSpPr>
          <p:spPr bwMode="auto">
            <a:xfrm>
              <a:off x="5433350" y="4521804"/>
              <a:ext cx="728776" cy="82489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35270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330822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918650472"/>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825500" y="901700"/>
            <a:ext cx="10661483" cy="4978400"/>
            <a:chOff x="1244600" y="901700"/>
            <a:chExt cx="10242383" cy="4470400"/>
          </a:xfrm>
        </p:grpSpPr>
        <p:grpSp>
          <p:nvGrpSpPr>
            <p:cNvPr id="2" name="Group 1"/>
            <p:cNvGrpSpPr/>
            <p:nvPr/>
          </p:nvGrpSpPr>
          <p:grpSpPr>
            <a:xfrm>
              <a:off x="1244600" y="901700"/>
              <a:ext cx="7353300" cy="4470400"/>
              <a:chOff x="2971800" y="1066800"/>
              <a:chExt cx="5791200" cy="3200400"/>
            </a:xfrm>
          </p:grpSpPr>
          <p:sp>
            <p:nvSpPr>
              <p:cNvPr id="3"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16" name="Oval 14"/>
            <p:cNvSpPr>
              <a:spLocks noChangeArrowheads="1"/>
            </p:cNvSpPr>
            <p:nvPr/>
          </p:nvSpPr>
          <p:spPr bwMode="auto">
            <a:xfrm>
              <a:off x="10712951" y="1833638"/>
              <a:ext cx="774032" cy="85150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7" name="Oval 14"/>
            <p:cNvSpPr>
              <a:spLocks noChangeArrowheads="1"/>
            </p:cNvSpPr>
            <p:nvPr/>
          </p:nvSpPr>
          <p:spPr bwMode="auto">
            <a:xfrm>
              <a:off x="10712951" y="3295348"/>
              <a:ext cx="774032" cy="85150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9" name="Group 18"/>
          <p:cNvGrpSpPr/>
          <p:nvPr/>
        </p:nvGrpSpPr>
        <p:grpSpPr>
          <a:xfrm>
            <a:off x="825500" y="901700"/>
            <a:ext cx="10661483" cy="4978400"/>
            <a:chOff x="1244600" y="901700"/>
            <a:chExt cx="10242383" cy="4470400"/>
          </a:xfrm>
        </p:grpSpPr>
        <p:grpSp>
          <p:nvGrpSpPr>
            <p:cNvPr id="20" name="Group 19"/>
            <p:cNvGrpSpPr/>
            <p:nvPr/>
          </p:nvGrpSpPr>
          <p:grpSpPr>
            <a:xfrm>
              <a:off x="1244600" y="901700"/>
              <a:ext cx="7353300" cy="4470400"/>
              <a:chOff x="2971800" y="1066800"/>
              <a:chExt cx="5791200" cy="3200400"/>
            </a:xfrm>
          </p:grpSpPr>
          <p:sp>
            <p:nvSpPr>
              <p:cNvPr id="23" name="Oval 2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2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2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2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2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2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3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21" name="Oval 14"/>
            <p:cNvSpPr>
              <a:spLocks noChangeArrowheads="1"/>
            </p:cNvSpPr>
            <p:nvPr/>
          </p:nvSpPr>
          <p:spPr bwMode="auto">
            <a:xfrm>
              <a:off x="10712951" y="1833638"/>
              <a:ext cx="774032" cy="85150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2" name="Oval 14"/>
            <p:cNvSpPr>
              <a:spLocks noChangeArrowheads="1"/>
            </p:cNvSpPr>
            <p:nvPr/>
          </p:nvSpPr>
          <p:spPr bwMode="auto">
            <a:xfrm>
              <a:off x="10712951" y="3295348"/>
              <a:ext cx="774032" cy="85150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6" name="Group 35"/>
          <p:cNvGrpSpPr/>
          <p:nvPr/>
        </p:nvGrpSpPr>
        <p:grpSpPr>
          <a:xfrm>
            <a:off x="825500" y="901700"/>
            <a:ext cx="10661483" cy="4978400"/>
            <a:chOff x="1244600" y="901700"/>
            <a:chExt cx="10242383" cy="4470400"/>
          </a:xfrm>
        </p:grpSpPr>
        <p:grpSp>
          <p:nvGrpSpPr>
            <p:cNvPr id="37" name="Group 36"/>
            <p:cNvGrpSpPr/>
            <p:nvPr/>
          </p:nvGrpSpPr>
          <p:grpSpPr>
            <a:xfrm>
              <a:off x="1244600" y="901700"/>
              <a:ext cx="7353300" cy="4470400"/>
              <a:chOff x="2971800" y="1066800"/>
              <a:chExt cx="5791200" cy="3200400"/>
            </a:xfrm>
          </p:grpSpPr>
          <p:sp>
            <p:nvSpPr>
              <p:cNvPr id="40" name="Oval 39"/>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40"/>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41"/>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42"/>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43"/>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44"/>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45"/>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46"/>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47"/>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38" name="Oval 14"/>
            <p:cNvSpPr>
              <a:spLocks noChangeArrowheads="1"/>
            </p:cNvSpPr>
            <p:nvPr/>
          </p:nvSpPr>
          <p:spPr bwMode="auto">
            <a:xfrm>
              <a:off x="10712951" y="1833638"/>
              <a:ext cx="774032" cy="85150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14"/>
            <p:cNvSpPr>
              <a:spLocks noChangeArrowheads="1"/>
            </p:cNvSpPr>
            <p:nvPr/>
          </p:nvSpPr>
          <p:spPr bwMode="auto">
            <a:xfrm>
              <a:off x="10712951" y="3295348"/>
              <a:ext cx="774032" cy="85150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3" name="Group 52"/>
          <p:cNvGrpSpPr/>
          <p:nvPr/>
        </p:nvGrpSpPr>
        <p:grpSpPr>
          <a:xfrm>
            <a:off x="825500" y="4931833"/>
            <a:ext cx="2800183" cy="1572986"/>
            <a:chOff x="1244600" y="901700"/>
            <a:chExt cx="10242383" cy="4470400"/>
          </a:xfrm>
        </p:grpSpPr>
        <p:grpSp>
          <p:nvGrpSpPr>
            <p:cNvPr id="54" name="Group 53"/>
            <p:cNvGrpSpPr/>
            <p:nvPr/>
          </p:nvGrpSpPr>
          <p:grpSpPr>
            <a:xfrm>
              <a:off x="1244600" y="901700"/>
              <a:ext cx="7353300" cy="4470400"/>
              <a:chOff x="2971800" y="1066800"/>
              <a:chExt cx="5791200" cy="3200400"/>
            </a:xfrm>
          </p:grpSpPr>
          <p:sp>
            <p:nvSpPr>
              <p:cNvPr id="57" name="Oval 56"/>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57"/>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58"/>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59"/>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60"/>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61"/>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62"/>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63"/>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64"/>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55" name="Oval 14"/>
            <p:cNvSpPr>
              <a:spLocks noChangeArrowheads="1"/>
            </p:cNvSpPr>
            <p:nvPr/>
          </p:nvSpPr>
          <p:spPr bwMode="auto">
            <a:xfrm>
              <a:off x="10712951" y="1833638"/>
              <a:ext cx="774032" cy="85150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14"/>
            <p:cNvSpPr>
              <a:spLocks noChangeArrowheads="1"/>
            </p:cNvSpPr>
            <p:nvPr/>
          </p:nvSpPr>
          <p:spPr bwMode="auto">
            <a:xfrm>
              <a:off x="10712951" y="3295348"/>
              <a:ext cx="774032" cy="85150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325746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840958087"/>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003300" y="863600"/>
            <a:ext cx="10729829" cy="5034643"/>
            <a:chOff x="1143000" y="1181100"/>
            <a:chExt cx="10729829" cy="5034643"/>
          </a:xfrm>
        </p:grpSpPr>
        <p:grpSp>
          <p:nvGrpSpPr>
            <p:cNvPr id="2" name="Group 1"/>
            <p:cNvGrpSpPr/>
            <p:nvPr/>
          </p:nvGrpSpPr>
          <p:grpSpPr>
            <a:xfrm>
              <a:off x="1143000" y="1181100"/>
              <a:ext cx="7340600" cy="4229100"/>
              <a:chOff x="2971800" y="1066800"/>
              <a:chExt cx="5791200" cy="3200400"/>
            </a:xfrm>
          </p:grpSpPr>
          <p:sp>
            <p:nvSpPr>
              <p:cNvPr id="3"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5" name="Group 4"/>
              <p:cNvGrpSpPr/>
              <p:nvPr/>
            </p:nvGrpSpPr>
            <p:grpSpPr>
              <a:xfrm>
                <a:off x="2971800" y="1066800"/>
                <a:ext cx="5791200" cy="1905000"/>
                <a:chOff x="2971800" y="1066800"/>
                <a:chExt cx="5791200" cy="1905000"/>
              </a:xfrm>
            </p:grpSpPr>
            <p:sp>
              <p:nvSpPr>
                <p:cNvPr id="6"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
          <p:nvSpPr>
            <p:cNvPr id="16" name="Oval 7"/>
            <p:cNvSpPr>
              <a:spLocks noChangeArrowheads="1"/>
            </p:cNvSpPr>
            <p:nvPr/>
          </p:nvSpPr>
          <p:spPr bwMode="auto">
            <a:xfrm>
              <a:off x="10230853" y="4513035"/>
              <a:ext cx="772695" cy="805543"/>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7" name="Oval 7"/>
            <p:cNvSpPr>
              <a:spLocks noChangeArrowheads="1"/>
            </p:cNvSpPr>
            <p:nvPr/>
          </p:nvSpPr>
          <p:spPr bwMode="auto">
            <a:xfrm>
              <a:off x="9458158" y="5410200"/>
              <a:ext cx="772695" cy="805543"/>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7"/>
            <p:cNvSpPr>
              <a:spLocks noChangeArrowheads="1"/>
            </p:cNvSpPr>
            <p:nvPr/>
          </p:nvSpPr>
          <p:spPr bwMode="auto">
            <a:xfrm>
              <a:off x="11100134" y="5410200"/>
              <a:ext cx="772695" cy="805543"/>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0" name="Group 19"/>
          <p:cNvGrpSpPr/>
          <p:nvPr/>
        </p:nvGrpSpPr>
        <p:grpSpPr>
          <a:xfrm>
            <a:off x="1030514" y="878114"/>
            <a:ext cx="10729829" cy="5034643"/>
            <a:chOff x="1143000" y="1181100"/>
            <a:chExt cx="10729829" cy="5034643"/>
          </a:xfrm>
        </p:grpSpPr>
        <p:grpSp>
          <p:nvGrpSpPr>
            <p:cNvPr id="21" name="Group 20"/>
            <p:cNvGrpSpPr/>
            <p:nvPr/>
          </p:nvGrpSpPr>
          <p:grpSpPr>
            <a:xfrm>
              <a:off x="1143000" y="1181100"/>
              <a:ext cx="7340600" cy="4229100"/>
              <a:chOff x="2971800" y="1066800"/>
              <a:chExt cx="5791200" cy="3200400"/>
            </a:xfrm>
          </p:grpSpPr>
          <p:sp>
            <p:nvSpPr>
              <p:cNvPr id="25"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27" name="Group 26"/>
              <p:cNvGrpSpPr/>
              <p:nvPr/>
            </p:nvGrpSpPr>
            <p:grpSpPr>
              <a:xfrm>
                <a:off x="2971800" y="1066800"/>
                <a:ext cx="5791200" cy="1905000"/>
                <a:chOff x="2971800" y="1066800"/>
                <a:chExt cx="5791200" cy="1905000"/>
              </a:xfrm>
            </p:grpSpPr>
            <p:sp>
              <p:nvSpPr>
                <p:cNvPr id="28"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
          <p:nvSpPr>
            <p:cNvPr id="22" name="Oval 7"/>
            <p:cNvSpPr>
              <a:spLocks noChangeArrowheads="1"/>
            </p:cNvSpPr>
            <p:nvPr/>
          </p:nvSpPr>
          <p:spPr bwMode="auto">
            <a:xfrm>
              <a:off x="10230853" y="4513035"/>
              <a:ext cx="772695" cy="805543"/>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7"/>
            <p:cNvSpPr>
              <a:spLocks noChangeArrowheads="1"/>
            </p:cNvSpPr>
            <p:nvPr/>
          </p:nvSpPr>
          <p:spPr bwMode="auto">
            <a:xfrm>
              <a:off x="9458158" y="5410200"/>
              <a:ext cx="772695" cy="805543"/>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7"/>
            <p:cNvSpPr>
              <a:spLocks noChangeArrowheads="1"/>
            </p:cNvSpPr>
            <p:nvPr/>
          </p:nvSpPr>
          <p:spPr bwMode="auto">
            <a:xfrm>
              <a:off x="11100134" y="5410200"/>
              <a:ext cx="772695" cy="805543"/>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8" name="Group 37"/>
          <p:cNvGrpSpPr/>
          <p:nvPr/>
        </p:nvGrpSpPr>
        <p:grpSpPr>
          <a:xfrm>
            <a:off x="1030514" y="849086"/>
            <a:ext cx="10729829" cy="5034643"/>
            <a:chOff x="1143000" y="1181100"/>
            <a:chExt cx="10729829" cy="5034643"/>
          </a:xfrm>
        </p:grpSpPr>
        <p:grpSp>
          <p:nvGrpSpPr>
            <p:cNvPr id="39" name="Group 38"/>
            <p:cNvGrpSpPr/>
            <p:nvPr/>
          </p:nvGrpSpPr>
          <p:grpSpPr>
            <a:xfrm>
              <a:off x="1143000" y="1181100"/>
              <a:ext cx="7340600" cy="4229100"/>
              <a:chOff x="2971800" y="1066800"/>
              <a:chExt cx="5791200" cy="3200400"/>
            </a:xfrm>
          </p:grpSpPr>
          <p:sp>
            <p:nvSpPr>
              <p:cNvPr id="43"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45" name="Group 44"/>
              <p:cNvGrpSpPr/>
              <p:nvPr/>
            </p:nvGrpSpPr>
            <p:grpSpPr>
              <a:xfrm>
                <a:off x="2971800" y="1066800"/>
                <a:ext cx="5791200" cy="1905000"/>
                <a:chOff x="2971800" y="1066800"/>
                <a:chExt cx="5791200" cy="1905000"/>
              </a:xfrm>
            </p:grpSpPr>
            <p:sp>
              <p:nvSpPr>
                <p:cNvPr id="46"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
          <p:nvSpPr>
            <p:cNvPr id="40" name="Oval 7"/>
            <p:cNvSpPr>
              <a:spLocks noChangeArrowheads="1"/>
            </p:cNvSpPr>
            <p:nvPr/>
          </p:nvSpPr>
          <p:spPr bwMode="auto">
            <a:xfrm>
              <a:off x="10230853" y="4513035"/>
              <a:ext cx="772695" cy="805543"/>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7"/>
            <p:cNvSpPr>
              <a:spLocks noChangeArrowheads="1"/>
            </p:cNvSpPr>
            <p:nvPr/>
          </p:nvSpPr>
          <p:spPr bwMode="auto">
            <a:xfrm>
              <a:off x="9458158" y="5410200"/>
              <a:ext cx="772695" cy="805543"/>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7"/>
            <p:cNvSpPr>
              <a:spLocks noChangeArrowheads="1"/>
            </p:cNvSpPr>
            <p:nvPr/>
          </p:nvSpPr>
          <p:spPr bwMode="auto">
            <a:xfrm>
              <a:off x="11100134" y="5410200"/>
              <a:ext cx="772695" cy="805543"/>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6" name="Group 55"/>
          <p:cNvGrpSpPr/>
          <p:nvPr/>
        </p:nvGrpSpPr>
        <p:grpSpPr>
          <a:xfrm>
            <a:off x="745719" y="4450442"/>
            <a:ext cx="3541629" cy="2061029"/>
            <a:chOff x="1143000" y="1181100"/>
            <a:chExt cx="10729829" cy="5034643"/>
          </a:xfrm>
        </p:grpSpPr>
        <p:grpSp>
          <p:nvGrpSpPr>
            <p:cNvPr id="57" name="Group 56"/>
            <p:cNvGrpSpPr/>
            <p:nvPr/>
          </p:nvGrpSpPr>
          <p:grpSpPr>
            <a:xfrm>
              <a:off x="1143000" y="1181100"/>
              <a:ext cx="7340600" cy="4229100"/>
              <a:chOff x="2971800" y="1066800"/>
              <a:chExt cx="5791200" cy="3200400"/>
            </a:xfrm>
          </p:grpSpPr>
          <p:sp>
            <p:nvSpPr>
              <p:cNvPr id="61"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63" name="Group 62"/>
              <p:cNvGrpSpPr/>
              <p:nvPr/>
            </p:nvGrpSpPr>
            <p:grpSpPr>
              <a:xfrm>
                <a:off x="2971800" y="1066800"/>
                <a:ext cx="5791200" cy="1905000"/>
                <a:chOff x="2971800" y="1066800"/>
                <a:chExt cx="5791200" cy="1905000"/>
              </a:xfrm>
            </p:grpSpPr>
            <p:sp>
              <p:nvSpPr>
                <p:cNvPr id="64"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3"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
          <p:nvSpPr>
            <p:cNvPr id="58" name="Oval 7"/>
            <p:cNvSpPr>
              <a:spLocks noChangeArrowheads="1"/>
            </p:cNvSpPr>
            <p:nvPr/>
          </p:nvSpPr>
          <p:spPr bwMode="auto">
            <a:xfrm>
              <a:off x="10230853" y="4513035"/>
              <a:ext cx="772695" cy="805543"/>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7"/>
            <p:cNvSpPr>
              <a:spLocks noChangeArrowheads="1"/>
            </p:cNvSpPr>
            <p:nvPr/>
          </p:nvSpPr>
          <p:spPr bwMode="auto">
            <a:xfrm>
              <a:off x="9458158" y="5410200"/>
              <a:ext cx="772695" cy="805543"/>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7"/>
            <p:cNvSpPr>
              <a:spLocks noChangeArrowheads="1"/>
            </p:cNvSpPr>
            <p:nvPr/>
          </p:nvSpPr>
          <p:spPr bwMode="auto">
            <a:xfrm>
              <a:off x="11100134" y="5410200"/>
              <a:ext cx="772695" cy="805543"/>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35270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446869125"/>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23900" y="254000"/>
            <a:ext cx="11038474" cy="6239796"/>
            <a:chOff x="723900" y="254000"/>
            <a:chExt cx="11038474" cy="6239796"/>
          </a:xfrm>
        </p:grpSpPr>
        <p:grpSp>
          <p:nvGrpSpPr>
            <p:cNvPr id="2" name="Group 1"/>
            <p:cNvGrpSpPr/>
            <p:nvPr/>
          </p:nvGrpSpPr>
          <p:grpSpPr>
            <a:xfrm>
              <a:off x="723900" y="254000"/>
              <a:ext cx="8216900" cy="4622800"/>
              <a:chOff x="2971800" y="1066800"/>
              <a:chExt cx="5791200" cy="3200400"/>
            </a:xfrm>
          </p:grpSpPr>
          <p:sp>
            <p:nvSpPr>
              <p:cNvPr id="3"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4" name="Group 13"/>
            <p:cNvGrpSpPr/>
            <p:nvPr/>
          </p:nvGrpSpPr>
          <p:grpSpPr>
            <a:xfrm>
              <a:off x="9232899" y="3898900"/>
              <a:ext cx="2529475" cy="2594896"/>
              <a:chOff x="2971800" y="1066800"/>
              <a:chExt cx="1905000" cy="1905000"/>
            </a:xfrm>
          </p:grpSpPr>
          <p:sp>
            <p:nvSpPr>
              <p:cNvPr id="15"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6"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7"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38" name="Group 37"/>
          <p:cNvGrpSpPr/>
          <p:nvPr/>
        </p:nvGrpSpPr>
        <p:grpSpPr>
          <a:xfrm>
            <a:off x="718635" y="254000"/>
            <a:ext cx="11038474" cy="6239796"/>
            <a:chOff x="723900" y="254000"/>
            <a:chExt cx="11038474" cy="6239796"/>
          </a:xfrm>
        </p:grpSpPr>
        <p:grpSp>
          <p:nvGrpSpPr>
            <p:cNvPr id="39" name="Group 38"/>
            <p:cNvGrpSpPr/>
            <p:nvPr/>
          </p:nvGrpSpPr>
          <p:grpSpPr>
            <a:xfrm>
              <a:off x="723900" y="254000"/>
              <a:ext cx="8216900" cy="4622800"/>
              <a:chOff x="2971800" y="1066800"/>
              <a:chExt cx="5791200" cy="3200400"/>
            </a:xfrm>
          </p:grpSpPr>
          <p:sp>
            <p:nvSpPr>
              <p:cNvPr id="45" name="Oval 44"/>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45"/>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46"/>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47"/>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48"/>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49"/>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50"/>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0" name="Group 39"/>
            <p:cNvGrpSpPr/>
            <p:nvPr/>
          </p:nvGrpSpPr>
          <p:grpSpPr>
            <a:xfrm>
              <a:off x="9232899" y="3898900"/>
              <a:ext cx="2529475" cy="2594896"/>
              <a:chOff x="2971800" y="1066800"/>
              <a:chExt cx="1905000" cy="1905000"/>
            </a:xfrm>
          </p:grpSpPr>
          <p:sp>
            <p:nvSpPr>
              <p:cNvPr id="41"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56" name="Group 55"/>
          <p:cNvGrpSpPr/>
          <p:nvPr/>
        </p:nvGrpSpPr>
        <p:grpSpPr>
          <a:xfrm>
            <a:off x="713370" y="268514"/>
            <a:ext cx="11038474" cy="6239796"/>
            <a:chOff x="723900" y="254000"/>
            <a:chExt cx="11038474" cy="6239796"/>
          </a:xfrm>
        </p:grpSpPr>
        <p:grpSp>
          <p:nvGrpSpPr>
            <p:cNvPr id="57" name="Group 56"/>
            <p:cNvGrpSpPr/>
            <p:nvPr/>
          </p:nvGrpSpPr>
          <p:grpSpPr>
            <a:xfrm>
              <a:off x="723900" y="254000"/>
              <a:ext cx="8216900" cy="4622800"/>
              <a:chOff x="2971800" y="1066800"/>
              <a:chExt cx="5791200" cy="3200400"/>
            </a:xfrm>
          </p:grpSpPr>
          <p:sp>
            <p:nvSpPr>
              <p:cNvPr id="63" name="Oval 6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6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6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6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6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6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6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3"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8" name="Group 57"/>
            <p:cNvGrpSpPr/>
            <p:nvPr/>
          </p:nvGrpSpPr>
          <p:grpSpPr>
            <a:xfrm>
              <a:off x="9232899" y="3898900"/>
              <a:ext cx="2529475" cy="2594896"/>
              <a:chOff x="2971800" y="1066800"/>
              <a:chExt cx="1905000" cy="1905000"/>
            </a:xfrm>
          </p:grpSpPr>
          <p:sp>
            <p:nvSpPr>
              <p:cNvPr id="59"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74" name="Group 73"/>
          <p:cNvGrpSpPr/>
          <p:nvPr/>
        </p:nvGrpSpPr>
        <p:grpSpPr>
          <a:xfrm>
            <a:off x="518743" y="3981752"/>
            <a:ext cx="4643117" cy="2728686"/>
            <a:chOff x="723900" y="254000"/>
            <a:chExt cx="11038474" cy="6239796"/>
          </a:xfrm>
        </p:grpSpPr>
        <p:grpSp>
          <p:nvGrpSpPr>
            <p:cNvPr id="75" name="Group 74"/>
            <p:cNvGrpSpPr/>
            <p:nvPr/>
          </p:nvGrpSpPr>
          <p:grpSpPr>
            <a:xfrm>
              <a:off x="723900" y="254000"/>
              <a:ext cx="8216900" cy="4622800"/>
              <a:chOff x="2971800" y="1066800"/>
              <a:chExt cx="5791200" cy="3200400"/>
            </a:xfrm>
          </p:grpSpPr>
          <p:sp>
            <p:nvSpPr>
              <p:cNvPr id="81" name="Oval 80"/>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 name="Oval 81"/>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3" name="Oval 82"/>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4" name="Oval 83"/>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5" name="Oval 84"/>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6" name="Oval 85"/>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7" name="Oval 86"/>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8"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9"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0"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1"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76" name="Group 75"/>
            <p:cNvGrpSpPr/>
            <p:nvPr/>
          </p:nvGrpSpPr>
          <p:grpSpPr>
            <a:xfrm>
              <a:off x="9232899" y="3898900"/>
              <a:ext cx="2529475" cy="2594896"/>
              <a:chOff x="2971800" y="1066800"/>
              <a:chExt cx="1905000" cy="1905000"/>
            </a:xfrm>
          </p:grpSpPr>
          <p:sp>
            <p:nvSpPr>
              <p:cNvPr id="77"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8"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9"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0"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35270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3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604186691"/>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29129" y="908957"/>
            <a:ext cx="10896600" cy="4470400"/>
            <a:chOff x="2006600" y="1231900"/>
            <a:chExt cx="9080500" cy="3200400"/>
          </a:xfrm>
        </p:grpSpPr>
        <p:grpSp>
          <p:nvGrpSpPr>
            <p:cNvPr id="22" name="Group 21"/>
            <p:cNvGrpSpPr/>
            <p:nvPr/>
          </p:nvGrpSpPr>
          <p:grpSpPr>
            <a:xfrm>
              <a:off x="2006600" y="1231900"/>
              <a:ext cx="3200400" cy="3200400"/>
              <a:chOff x="2971800" y="1066800"/>
              <a:chExt cx="3200400" cy="32004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3" name="Group 22"/>
            <p:cNvGrpSpPr/>
            <p:nvPr/>
          </p:nvGrpSpPr>
          <p:grpSpPr>
            <a:xfrm rot="16200000">
              <a:off x="8534400" y="1193800"/>
              <a:ext cx="1905000" cy="3200400"/>
              <a:chOff x="6858000" y="1066800"/>
              <a:chExt cx="1905000" cy="3200400"/>
            </a:xfrm>
          </p:grpSpPr>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0"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21" name="Group 20"/>
          <p:cNvGrpSpPr/>
          <p:nvPr/>
        </p:nvGrpSpPr>
        <p:grpSpPr>
          <a:xfrm>
            <a:off x="829130" y="908957"/>
            <a:ext cx="10896600" cy="4470400"/>
            <a:chOff x="2006600" y="1231900"/>
            <a:chExt cx="9080500" cy="3200400"/>
          </a:xfrm>
        </p:grpSpPr>
        <p:grpSp>
          <p:nvGrpSpPr>
            <p:cNvPr id="25" name="Group 24"/>
            <p:cNvGrpSpPr/>
            <p:nvPr/>
          </p:nvGrpSpPr>
          <p:grpSpPr>
            <a:xfrm>
              <a:off x="2006600" y="1231900"/>
              <a:ext cx="3200400" cy="3200400"/>
              <a:chOff x="2971800" y="1066800"/>
              <a:chExt cx="3200400" cy="3200400"/>
            </a:xfrm>
          </p:grpSpPr>
          <p:sp>
            <p:nvSpPr>
              <p:cNvPr id="33"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6" name="Group 25"/>
            <p:cNvGrpSpPr/>
            <p:nvPr/>
          </p:nvGrpSpPr>
          <p:grpSpPr>
            <a:xfrm rot="16200000">
              <a:off x="8534400" y="1193800"/>
              <a:ext cx="1905000" cy="3200400"/>
              <a:chOff x="6858000" y="1066800"/>
              <a:chExt cx="1905000" cy="3200400"/>
            </a:xfrm>
          </p:grpSpPr>
          <p:sp>
            <p:nvSpPr>
              <p:cNvPr id="27"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42" name="Group 41"/>
          <p:cNvGrpSpPr/>
          <p:nvPr/>
        </p:nvGrpSpPr>
        <p:grpSpPr>
          <a:xfrm>
            <a:off x="829130" y="908957"/>
            <a:ext cx="10896600" cy="4470400"/>
            <a:chOff x="2006600" y="1231900"/>
            <a:chExt cx="9080500" cy="3200400"/>
          </a:xfrm>
        </p:grpSpPr>
        <p:grpSp>
          <p:nvGrpSpPr>
            <p:cNvPr id="43" name="Group 42"/>
            <p:cNvGrpSpPr/>
            <p:nvPr/>
          </p:nvGrpSpPr>
          <p:grpSpPr>
            <a:xfrm>
              <a:off x="2006600" y="1231900"/>
              <a:ext cx="3200400" cy="3200400"/>
              <a:chOff x="2971800" y="1066800"/>
              <a:chExt cx="3200400" cy="3200400"/>
            </a:xfrm>
          </p:grpSpPr>
          <p:sp>
            <p:nvSpPr>
              <p:cNvPr id="51"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4" name="Group 43"/>
            <p:cNvGrpSpPr/>
            <p:nvPr/>
          </p:nvGrpSpPr>
          <p:grpSpPr>
            <a:xfrm rot="16200000">
              <a:off x="8534400" y="1193800"/>
              <a:ext cx="1905000" cy="3200400"/>
              <a:chOff x="6858000" y="1066800"/>
              <a:chExt cx="1905000" cy="3200400"/>
            </a:xfrm>
          </p:grpSpPr>
          <p:sp>
            <p:nvSpPr>
              <p:cNvPr id="45"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60" name="Group 59"/>
          <p:cNvGrpSpPr/>
          <p:nvPr/>
        </p:nvGrpSpPr>
        <p:grpSpPr>
          <a:xfrm>
            <a:off x="615950" y="4421415"/>
            <a:ext cx="4998358" cy="2102757"/>
            <a:chOff x="2006600" y="1231900"/>
            <a:chExt cx="9080500" cy="3200400"/>
          </a:xfrm>
        </p:grpSpPr>
        <p:grpSp>
          <p:nvGrpSpPr>
            <p:cNvPr id="61" name="Group 60"/>
            <p:cNvGrpSpPr/>
            <p:nvPr/>
          </p:nvGrpSpPr>
          <p:grpSpPr>
            <a:xfrm>
              <a:off x="2006600" y="1231900"/>
              <a:ext cx="3200400" cy="3200400"/>
              <a:chOff x="2971800" y="1066800"/>
              <a:chExt cx="3200400" cy="3200400"/>
            </a:xfrm>
          </p:grpSpPr>
          <p:sp>
            <p:nvSpPr>
              <p:cNvPr id="69"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3"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4"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5"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6"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7"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62" name="Group 61"/>
            <p:cNvGrpSpPr/>
            <p:nvPr/>
          </p:nvGrpSpPr>
          <p:grpSpPr>
            <a:xfrm rot="16200000">
              <a:off x="8534400" y="1193800"/>
              <a:ext cx="1905000" cy="3200400"/>
              <a:chOff x="6858000" y="1066800"/>
              <a:chExt cx="1905000" cy="3200400"/>
            </a:xfrm>
          </p:grpSpPr>
          <p:sp>
            <p:nvSpPr>
              <p:cNvPr id="63"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7358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831999695"/>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638300" y="368300"/>
            <a:ext cx="8902700" cy="5956300"/>
            <a:chOff x="2971800" y="1066800"/>
            <a:chExt cx="6286500" cy="4495800"/>
          </a:xfrm>
        </p:grpSpPr>
        <p:grpSp>
          <p:nvGrpSpPr>
            <p:cNvPr id="22" name="Group 21"/>
            <p:cNvGrpSpPr/>
            <p:nvPr/>
          </p:nvGrpSpPr>
          <p:grpSpPr>
            <a:xfrm>
              <a:off x="2971800" y="1066800"/>
              <a:ext cx="1905000" cy="4495800"/>
              <a:chOff x="2971800" y="1066800"/>
              <a:chExt cx="1905000" cy="4495800"/>
            </a:xfrm>
          </p:grpSpPr>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4" name="Group 23"/>
            <p:cNvGrpSpPr/>
            <p:nvPr/>
          </p:nvGrpSpPr>
          <p:grpSpPr>
            <a:xfrm>
              <a:off x="7353300" y="1066800"/>
              <a:ext cx="1905000" cy="4495800"/>
              <a:chOff x="5562600" y="1066800"/>
              <a:chExt cx="1905000" cy="4495800"/>
            </a:xfrm>
          </p:grpSpPr>
          <p:grpSp>
            <p:nvGrpSpPr>
              <p:cNvPr id="23" name="Group 22"/>
              <p:cNvGrpSpPr/>
              <p:nvPr/>
            </p:nvGrpSpPr>
            <p:grpSpPr>
              <a:xfrm>
                <a:off x="5562600" y="1066800"/>
                <a:ext cx="1905000" cy="3200400"/>
                <a:chOff x="5562600" y="1066800"/>
                <a:chExt cx="1905000" cy="3200400"/>
              </a:xfrm>
            </p:grpSpPr>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16" name="Oval 19"/>
              <p:cNvSpPr>
                <a:spLocks noChangeArrowheads="1"/>
              </p:cNvSpPr>
              <p:nvPr/>
            </p:nvSpPr>
            <p:spPr bwMode="auto">
              <a:xfrm>
                <a:off x="6172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21" name="Group 20"/>
          <p:cNvGrpSpPr/>
          <p:nvPr/>
        </p:nvGrpSpPr>
        <p:grpSpPr>
          <a:xfrm>
            <a:off x="1638300" y="368300"/>
            <a:ext cx="8902700" cy="5956300"/>
            <a:chOff x="2971800" y="1066800"/>
            <a:chExt cx="6286500" cy="4495800"/>
          </a:xfrm>
        </p:grpSpPr>
        <p:grpSp>
          <p:nvGrpSpPr>
            <p:cNvPr id="26" name="Group 25"/>
            <p:cNvGrpSpPr/>
            <p:nvPr/>
          </p:nvGrpSpPr>
          <p:grpSpPr>
            <a:xfrm>
              <a:off x="2971800" y="1066800"/>
              <a:ext cx="1905000" cy="4495800"/>
              <a:chOff x="2971800" y="1066800"/>
              <a:chExt cx="1905000" cy="4495800"/>
            </a:xfrm>
          </p:grpSpPr>
          <p:sp>
            <p:nvSpPr>
              <p:cNvPr id="36"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7" name="Group 26"/>
            <p:cNvGrpSpPr/>
            <p:nvPr/>
          </p:nvGrpSpPr>
          <p:grpSpPr>
            <a:xfrm>
              <a:off x="7353300" y="1066800"/>
              <a:ext cx="1905000" cy="4495800"/>
              <a:chOff x="5562600" y="1066800"/>
              <a:chExt cx="1905000" cy="4495800"/>
            </a:xfrm>
          </p:grpSpPr>
          <p:grpSp>
            <p:nvGrpSpPr>
              <p:cNvPr id="28" name="Group 27"/>
              <p:cNvGrpSpPr/>
              <p:nvPr/>
            </p:nvGrpSpPr>
            <p:grpSpPr>
              <a:xfrm>
                <a:off x="5562600" y="1066800"/>
                <a:ext cx="1905000" cy="3200400"/>
                <a:chOff x="5562600" y="1066800"/>
                <a:chExt cx="1905000" cy="3200400"/>
              </a:xfrm>
            </p:grpSpPr>
            <p:sp>
              <p:nvSpPr>
                <p:cNvPr id="30"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29" name="Oval 19"/>
              <p:cNvSpPr>
                <a:spLocks noChangeArrowheads="1"/>
              </p:cNvSpPr>
              <p:nvPr/>
            </p:nvSpPr>
            <p:spPr bwMode="auto">
              <a:xfrm>
                <a:off x="6172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44" name="Group 43"/>
          <p:cNvGrpSpPr/>
          <p:nvPr/>
        </p:nvGrpSpPr>
        <p:grpSpPr>
          <a:xfrm>
            <a:off x="1638300" y="368300"/>
            <a:ext cx="8902700" cy="5956300"/>
            <a:chOff x="2971800" y="1066800"/>
            <a:chExt cx="6286500" cy="4495800"/>
          </a:xfrm>
        </p:grpSpPr>
        <p:grpSp>
          <p:nvGrpSpPr>
            <p:cNvPr id="45" name="Group 44"/>
            <p:cNvGrpSpPr/>
            <p:nvPr/>
          </p:nvGrpSpPr>
          <p:grpSpPr>
            <a:xfrm>
              <a:off x="2971800" y="1066800"/>
              <a:ext cx="1905000" cy="4495800"/>
              <a:chOff x="2971800" y="1066800"/>
              <a:chExt cx="1905000" cy="4495800"/>
            </a:xfrm>
          </p:grpSpPr>
          <p:sp>
            <p:nvSpPr>
              <p:cNvPr id="55"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6" name="Group 45"/>
            <p:cNvGrpSpPr/>
            <p:nvPr/>
          </p:nvGrpSpPr>
          <p:grpSpPr>
            <a:xfrm>
              <a:off x="7353300" y="1066800"/>
              <a:ext cx="1905000" cy="4495800"/>
              <a:chOff x="5562600" y="1066800"/>
              <a:chExt cx="1905000" cy="4495800"/>
            </a:xfrm>
          </p:grpSpPr>
          <p:grpSp>
            <p:nvGrpSpPr>
              <p:cNvPr id="47" name="Group 46"/>
              <p:cNvGrpSpPr/>
              <p:nvPr/>
            </p:nvGrpSpPr>
            <p:grpSpPr>
              <a:xfrm>
                <a:off x="5562600" y="1066800"/>
                <a:ext cx="1905000" cy="3200400"/>
                <a:chOff x="5562600" y="1066800"/>
                <a:chExt cx="1905000" cy="3200400"/>
              </a:xfrm>
            </p:grpSpPr>
            <p:sp>
              <p:nvSpPr>
                <p:cNvPr id="49"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48" name="Oval 19"/>
              <p:cNvSpPr>
                <a:spLocks noChangeArrowheads="1"/>
              </p:cNvSpPr>
              <p:nvPr/>
            </p:nvSpPr>
            <p:spPr bwMode="auto">
              <a:xfrm>
                <a:off x="6172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63" name="Group 62"/>
          <p:cNvGrpSpPr/>
          <p:nvPr/>
        </p:nvGrpSpPr>
        <p:grpSpPr>
          <a:xfrm>
            <a:off x="769258" y="4412973"/>
            <a:ext cx="4205514" cy="2207986"/>
            <a:chOff x="2971800" y="1066800"/>
            <a:chExt cx="6286500" cy="4495800"/>
          </a:xfrm>
        </p:grpSpPr>
        <p:grpSp>
          <p:nvGrpSpPr>
            <p:cNvPr id="64" name="Group 63"/>
            <p:cNvGrpSpPr/>
            <p:nvPr/>
          </p:nvGrpSpPr>
          <p:grpSpPr>
            <a:xfrm>
              <a:off x="2971800" y="1066800"/>
              <a:ext cx="1905000" cy="4495800"/>
              <a:chOff x="2971800" y="1066800"/>
              <a:chExt cx="1905000" cy="4495800"/>
            </a:xfrm>
          </p:grpSpPr>
          <p:sp>
            <p:nvSpPr>
              <p:cNvPr id="74"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5"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6"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7"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0"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1"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65" name="Group 64"/>
            <p:cNvGrpSpPr/>
            <p:nvPr/>
          </p:nvGrpSpPr>
          <p:grpSpPr>
            <a:xfrm>
              <a:off x="7353300" y="1066800"/>
              <a:ext cx="1905000" cy="4495800"/>
              <a:chOff x="5562600" y="1066800"/>
              <a:chExt cx="1905000" cy="4495800"/>
            </a:xfrm>
          </p:grpSpPr>
          <p:grpSp>
            <p:nvGrpSpPr>
              <p:cNvPr id="66" name="Group 65"/>
              <p:cNvGrpSpPr/>
              <p:nvPr/>
            </p:nvGrpSpPr>
            <p:grpSpPr>
              <a:xfrm>
                <a:off x="5562600" y="1066800"/>
                <a:ext cx="1905000" cy="3200400"/>
                <a:chOff x="5562600" y="1066800"/>
                <a:chExt cx="1905000" cy="3200400"/>
              </a:xfrm>
            </p:grpSpPr>
            <p:sp>
              <p:nvSpPr>
                <p:cNvPr id="68"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3"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67" name="Oval 19"/>
              <p:cNvSpPr>
                <a:spLocks noChangeArrowheads="1"/>
              </p:cNvSpPr>
              <p:nvPr/>
            </p:nvSpPr>
            <p:spPr bwMode="auto">
              <a:xfrm>
                <a:off x="6172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spTree>
    <p:extLst>
      <p:ext uri="{BB962C8B-B14F-4D97-AF65-F5344CB8AC3E}">
        <p14:creationId xmlns:p14="http://schemas.microsoft.com/office/powerpoint/2010/main" val="62458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9.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16 dots</a:t>
            </a:r>
          </a:p>
        </p:txBody>
      </p:sp>
    </p:spTree>
    <p:extLst>
      <p:ext uri="{BB962C8B-B14F-4D97-AF65-F5344CB8AC3E}">
        <p14:creationId xmlns:p14="http://schemas.microsoft.com/office/powerpoint/2010/main" val="1191732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327400" y="391795"/>
            <a:ext cx="4597400" cy="5887720"/>
            <a:chOff x="1041400" y="671195"/>
            <a:chExt cx="4597400" cy="5887720"/>
          </a:xfrm>
        </p:grpSpPr>
        <p:sp>
          <p:nvSpPr>
            <p:cNvPr id="3" name="Oval 2"/>
            <p:cNvSpPr/>
            <p:nvPr/>
          </p:nvSpPr>
          <p:spPr>
            <a:xfrm>
              <a:off x="1041400" y="671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81500" y="358853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381500" y="52558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3327400" y="391795"/>
            <a:ext cx="4597400" cy="5887720"/>
            <a:chOff x="1041400" y="671195"/>
            <a:chExt cx="4597400" cy="5887720"/>
          </a:xfrm>
        </p:grpSpPr>
        <p:sp>
          <p:nvSpPr>
            <p:cNvPr id="8" name="Oval 7"/>
            <p:cNvSpPr/>
            <p:nvPr/>
          </p:nvSpPr>
          <p:spPr>
            <a:xfrm>
              <a:off x="1041400" y="671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81500" y="358853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81500" y="52558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327400" y="391795"/>
            <a:ext cx="4597400" cy="5887720"/>
            <a:chOff x="1041400" y="671195"/>
            <a:chExt cx="4597400" cy="5887720"/>
          </a:xfrm>
        </p:grpSpPr>
        <p:sp>
          <p:nvSpPr>
            <p:cNvPr id="12" name="Oval 11"/>
            <p:cNvSpPr/>
            <p:nvPr/>
          </p:nvSpPr>
          <p:spPr>
            <a:xfrm>
              <a:off x="1041400" y="671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381500" y="358853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381500" y="52558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5280" y="4308475"/>
            <a:ext cx="1981200" cy="2400606"/>
            <a:chOff x="1041400" y="671195"/>
            <a:chExt cx="4597400" cy="5887720"/>
          </a:xfrm>
        </p:grpSpPr>
        <p:sp>
          <p:nvSpPr>
            <p:cNvPr id="16" name="Oval 15"/>
            <p:cNvSpPr/>
            <p:nvPr/>
          </p:nvSpPr>
          <p:spPr>
            <a:xfrm>
              <a:off x="1041400" y="6711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81500" y="358853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381500" y="52558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445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76600705"/>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D91401C-8F5B-4B13-B3A2-213C85B06F41}"/>
              </a:ext>
            </a:extLst>
          </p:cNvPr>
          <p:cNvGrpSpPr/>
          <p:nvPr/>
        </p:nvGrpSpPr>
        <p:grpSpPr>
          <a:xfrm>
            <a:off x="2503115" y="687885"/>
            <a:ext cx="6417602" cy="5234450"/>
            <a:chOff x="2130975" y="666620"/>
            <a:chExt cx="4634874" cy="4464599"/>
          </a:xfrm>
        </p:grpSpPr>
        <p:grpSp>
          <p:nvGrpSpPr>
            <p:cNvPr id="7" name="Group 6">
              <a:extLst>
                <a:ext uri="{FF2B5EF4-FFF2-40B4-BE49-F238E27FC236}">
                  <a16:creationId xmlns:a16="http://schemas.microsoft.com/office/drawing/2014/main" id="{103EFF08-0F63-4B8B-AE1A-2555813FD9A5}"/>
                </a:ext>
              </a:extLst>
            </p:cNvPr>
            <p:cNvGrpSpPr/>
            <p:nvPr/>
          </p:nvGrpSpPr>
          <p:grpSpPr>
            <a:xfrm>
              <a:off x="2130976" y="666620"/>
              <a:ext cx="4634873" cy="831809"/>
              <a:chOff x="2130976" y="666620"/>
              <a:chExt cx="4634873" cy="831809"/>
            </a:xfrm>
          </p:grpSpPr>
          <p:sp>
            <p:nvSpPr>
              <p:cNvPr id="2" name="Oval 1">
                <a:extLst>
                  <a:ext uri="{FF2B5EF4-FFF2-40B4-BE49-F238E27FC236}">
                    <a16:creationId xmlns:a16="http://schemas.microsoft.com/office/drawing/2014/main" id="{8E6FDB78-23BC-42F8-81BC-CAAA1493E784}"/>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E32C7213-E780-4B3A-988B-5B335E833955}"/>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09EC316C-2DFB-43A5-888D-0E6A563CDC59}"/>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BC27B612-F0D0-497E-A378-F40D8449773C}"/>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FC67DB8-B0B4-4641-B1B7-A7813DCE29EB}"/>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CD98CC16-68F5-4982-98A5-5AE07F726C12}"/>
                </a:ext>
              </a:extLst>
            </p:cNvPr>
            <p:cNvGrpSpPr/>
            <p:nvPr/>
          </p:nvGrpSpPr>
          <p:grpSpPr>
            <a:xfrm>
              <a:off x="2130976" y="1680257"/>
              <a:ext cx="4634873" cy="831809"/>
              <a:chOff x="2130976" y="666620"/>
              <a:chExt cx="4634873" cy="831809"/>
            </a:xfrm>
          </p:grpSpPr>
          <p:sp>
            <p:nvSpPr>
              <p:cNvPr id="9" name="Oval 8">
                <a:extLst>
                  <a:ext uri="{FF2B5EF4-FFF2-40B4-BE49-F238E27FC236}">
                    <a16:creationId xmlns:a16="http://schemas.microsoft.com/office/drawing/2014/main" id="{748B2822-34B7-4DE2-A134-8D54C5110047}"/>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F6C84EB-D806-4830-A729-C524A84E64C7}"/>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FEE4E26-BC28-4504-8054-CFB8EF3EEEB0}"/>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D152FDD-7066-480D-9ACB-4C6B948F2DB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C562057-7349-45E9-AD0A-765E2723CC0F}"/>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D547D55E-A654-4C50-B075-0B42EF8B7FF3}"/>
                </a:ext>
              </a:extLst>
            </p:cNvPr>
            <p:cNvGrpSpPr/>
            <p:nvPr/>
          </p:nvGrpSpPr>
          <p:grpSpPr>
            <a:xfrm>
              <a:off x="2130975" y="3285773"/>
              <a:ext cx="4634873" cy="831809"/>
              <a:chOff x="2130976" y="666620"/>
              <a:chExt cx="4634873" cy="831809"/>
            </a:xfrm>
          </p:grpSpPr>
          <p:sp>
            <p:nvSpPr>
              <p:cNvPr id="15" name="Oval 14">
                <a:extLst>
                  <a:ext uri="{FF2B5EF4-FFF2-40B4-BE49-F238E27FC236}">
                    <a16:creationId xmlns:a16="http://schemas.microsoft.com/office/drawing/2014/main" id="{56DCE6C1-779E-40A3-ABA0-E69F334A5465}"/>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A14DA97-1156-4DD0-B2AC-B00BD471F2D4}"/>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1C815CC-39C2-411E-A62C-43ECDC3FA5B6}"/>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F710A8B2-E839-4F59-8B7F-79580588C5C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971019D-5473-4331-9EF2-39D5A76EA76D}"/>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F1C2F7CD-71DB-44C2-9BC0-08E22FBFF590}"/>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C2E6AEAB-9093-4D51-86DB-5C699874740A}"/>
              </a:ext>
            </a:extLst>
          </p:cNvPr>
          <p:cNvGrpSpPr/>
          <p:nvPr/>
        </p:nvGrpSpPr>
        <p:grpSpPr>
          <a:xfrm>
            <a:off x="2503114" y="687885"/>
            <a:ext cx="6417602" cy="5234450"/>
            <a:chOff x="2130975" y="666620"/>
            <a:chExt cx="4634874" cy="4464599"/>
          </a:xfrm>
        </p:grpSpPr>
        <p:grpSp>
          <p:nvGrpSpPr>
            <p:cNvPr id="23" name="Group 22">
              <a:extLst>
                <a:ext uri="{FF2B5EF4-FFF2-40B4-BE49-F238E27FC236}">
                  <a16:creationId xmlns:a16="http://schemas.microsoft.com/office/drawing/2014/main" id="{C8E8B79A-24DA-436C-ACC5-EB006892AD6A}"/>
                </a:ext>
              </a:extLst>
            </p:cNvPr>
            <p:cNvGrpSpPr/>
            <p:nvPr/>
          </p:nvGrpSpPr>
          <p:grpSpPr>
            <a:xfrm>
              <a:off x="2130976" y="666620"/>
              <a:ext cx="4634873" cy="831809"/>
              <a:chOff x="2130976" y="666620"/>
              <a:chExt cx="4634873" cy="831809"/>
            </a:xfrm>
          </p:grpSpPr>
          <p:sp>
            <p:nvSpPr>
              <p:cNvPr id="37" name="Oval 36">
                <a:extLst>
                  <a:ext uri="{FF2B5EF4-FFF2-40B4-BE49-F238E27FC236}">
                    <a16:creationId xmlns:a16="http://schemas.microsoft.com/office/drawing/2014/main" id="{D699D3CA-34F1-4E53-8728-558B78C5A562}"/>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8E1EB770-8C1A-42CC-82DB-7CC7DF555C8F}"/>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D3533AED-25E0-4BAB-957B-70ECDF203B79}"/>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122278BD-29AE-4918-A9FA-6C57825B2940}"/>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D32D9AE3-ADF4-4B3B-AA89-C569A3D6B29B}"/>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9F407711-849E-4A14-B6C9-613461F742F1}"/>
                </a:ext>
              </a:extLst>
            </p:cNvPr>
            <p:cNvGrpSpPr/>
            <p:nvPr/>
          </p:nvGrpSpPr>
          <p:grpSpPr>
            <a:xfrm>
              <a:off x="2130976" y="1680257"/>
              <a:ext cx="4634873" cy="831809"/>
              <a:chOff x="2130976" y="666620"/>
              <a:chExt cx="4634873" cy="831809"/>
            </a:xfrm>
          </p:grpSpPr>
          <p:sp>
            <p:nvSpPr>
              <p:cNvPr id="32" name="Oval 31">
                <a:extLst>
                  <a:ext uri="{FF2B5EF4-FFF2-40B4-BE49-F238E27FC236}">
                    <a16:creationId xmlns:a16="http://schemas.microsoft.com/office/drawing/2014/main" id="{0EC9ECF0-6CA3-4C82-9267-35FA699E2429}"/>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BAB339D9-154E-43CB-906B-8D6BA04AE3F0}"/>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3F9D80A7-5801-47F3-926E-B83F0744FC5A}"/>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E66ED2BE-83A4-464C-A866-76C28C9F2FEB}"/>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E186B5A0-D1DE-4381-8027-F3BA9A7A827C}"/>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A9322322-5644-4398-8288-7A806883B6CD}"/>
                </a:ext>
              </a:extLst>
            </p:cNvPr>
            <p:cNvGrpSpPr/>
            <p:nvPr/>
          </p:nvGrpSpPr>
          <p:grpSpPr>
            <a:xfrm>
              <a:off x="2130975" y="3285773"/>
              <a:ext cx="4634873" cy="831809"/>
              <a:chOff x="2130976" y="666620"/>
              <a:chExt cx="4634873" cy="831809"/>
            </a:xfrm>
          </p:grpSpPr>
          <p:sp>
            <p:nvSpPr>
              <p:cNvPr id="27" name="Oval 26">
                <a:extLst>
                  <a:ext uri="{FF2B5EF4-FFF2-40B4-BE49-F238E27FC236}">
                    <a16:creationId xmlns:a16="http://schemas.microsoft.com/office/drawing/2014/main" id="{31FBFB52-5BA2-4696-9EF0-605EA614AF5A}"/>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6097E80-C918-4F08-9183-5AF3CC67E9E2}"/>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DDFBE23E-180A-4202-9AB6-C6F45070DF2A}"/>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4F6EAAC-3528-400A-88B0-2903B4086156}"/>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CA0BC4E2-6ACE-48A5-88AE-4D17746DFDF2}"/>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Oval 25">
              <a:extLst>
                <a:ext uri="{FF2B5EF4-FFF2-40B4-BE49-F238E27FC236}">
                  <a16:creationId xmlns:a16="http://schemas.microsoft.com/office/drawing/2014/main" id="{DD0A1F93-FE6B-4B53-8EC3-78AB219FD48E}"/>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987AE531-70A1-4B40-93F4-E70B9FABA991}"/>
              </a:ext>
            </a:extLst>
          </p:cNvPr>
          <p:cNvGrpSpPr/>
          <p:nvPr/>
        </p:nvGrpSpPr>
        <p:grpSpPr>
          <a:xfrm>
            <a:off x="2492276" y="687885"/>
            <a:ext cx="6417602" cy="5234450"/>
            <a:chOff x="2130975" y="666620"/>
            <a:chExt cx="4634874" cy="4464599"/>
          </a:xfrm>
        </p:grpSpPr>
        <p:grpSp>
          <p:nvGrpSpPr>
            <p:cNvPr id="43" name="Group 42">
              <a:extLst>
                <a:ext uri="{FF2B5EF4-FFF2-40B4-BE49-F238E27FC236}">
                  <a16:creationId xmlns:a16="http://schemas.microsoft.com/office/drawing/2014/main" id="{2EDB0B6D-C4B3-466F-A63C-F41FDAFD845A}"/>
                </a:ext>
              </a:extLst>
            </p:cNvPr>
            <p:cNvGrpSpPr/>
            <p:nvPr/>
          </p:nvGrpSpPr>
          <p:grpSpPr>
            <a:xfrm>
              <a:off x="2130976" y="666620"/>
              <a:ext cx="4634873" cy="831809"/>
              <a:chOff x="2130976" y="666620"/>
              <a:chExt cx="4634873" cy="831809"/>
            </a:xfrm>
          </p:grpSpPr>
          <p:sp>
            <p:nvSpPr>
              <p:cNvPr id="57" name="Oval 56">
                <a:extLst>
                  <a:ext uri="{FF2B5EF4-FFF2-40B4-BE49-F238E27FC236}">
                    <a16:creationId xmlns:a16="http://schemas.microsoft.com/office/drawing/2014/main" id="{2BAF1A6F-E65A-4B04-94BB-53DC8FDBE8C3}"/>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089FBDD7-F4E0-46E1-BCFB-4D261D10C5DB}"/>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599C8C9C-B419-4835-9071-23805E1B281C}"/>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EE70994A-74C4-4C15-BEB6-87810A59868E}"/>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8EAB95C0-33AA-4B4B-ACA4-09F3584C4C21}"/>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EF5E5BC6-20A1-4CA0-A112-BAFF4C36C22C}"/>
                </a:ext>
              </a:extLst>
            </p:cNvPr>
            <p:cNvGrpSpPr/>
            <p:nvPr/>
          </p:nvGrpSpPr>
          <p:grpSpPr>
            <a:xfrm>
              <a:off x="2130976" y="1680257"/>
              <a:ext cx="4634873" cy="831809"/>
              <a:chOff x="2130976" y="666620"/>
              <a:chExt cx="4634873" cy="831809"/>
            </a:xfrm>
          </p:grpSpPr>
          <p:sp>
            <p:nvSpPr>
              <p:cNvPr id="52" name="Oval 51">
                <a:extLst>
                  <a:ext uri="{FF2B5EF4-FFF2-40B4-BE49-F238E27FC236}">
                    <a16:creationId xmlns:a16="http://schemas.microsoft.com/office/drawing/2014/main" id="{6D148C24-7B59-42E9-9164-4AA73429B5B1}"/>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EFC07094-1EE6-4AD7-9FEF-3272E4D638F7}"/>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755B656B-117A-4B7D-8A7B-4950FB85E7E1}"/>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80D4A14-6B9D-40E5-A129-489977F312CB}"/>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5E558F74-09B2-4473-84B3-A4A278D8D12E}"/>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BC990476-1766-4AE8-A8D8-0B18E8245F02}"/>
                </a:ext>
              </a:extLst>
            </p:cNvPr>
            <p:cNvGrpSpPr/>
            <p:nvPr/>
          </p:nvGrpSpPr>
          <p:grpSpPr>
            <a:xfrm>
              <a:off x="2130975" y="3285773"/>
              <a:ext cx="4634873" cy="831809"/>
              <a:chOff x="2130976" y="666620"/>
              <a:chExt cx="4634873" cy="831809"/>
            </a:xfrm>
          </p:grpSpPr>
          <p:sp>
            <p:nvSpPr>
              <p:cNvPr id="47" name="Oval 46">
                <a:extLst>
                  <a:ext uri="{FF2B5EF4-FFF2-40B4-BE49-F238E27FC236}">
                    <a16:creationId xmlns:a16="http://schemas.microsoft.com/office/drawing/2014/main" id="{C0CF0C1A-5D36-4D52-958E-062F7619151A}"/>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E61C22F2-C034-4964-9D3A-F951E7882E9A}"/>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57F43810-B2EA-4F62-9F38-D68C88EBBEA9}"/>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410E9ADB-CAD8-4F9A-AF8A-7BDA1AACF2F9}"/>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0CD1D7FD-16DE-4B6D-B60F-12A281963BDE}"/>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A5CC174D-1932-4452-B498-0EDF5323BD80}"/>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D154B236-23A1-4118-9F92-97FE9A30AF01}"/>
              </a:ext>
            </a:extLst>
          </p:cNvPr>
          <p:cNvGrpSpPr/>
          <p:nvPr/>
        </p:nvGrpSpPr>
        <p:grpSpPr>
          <a:xfrm>
            <a:off x="686409" y="4001135"/>
            <a:ext cx="2977117" cy="2508971"/>
            <a:chOff x="2130975" y="666620"/>
            <a:chExt cx="4634874" cy="4464599"/>
          </a:xfrm>
        </p:grpSpPr>
        <p:grpSp>
          <p:nvGrpSpPr>
            <p:cNvPr id="63" name="Group 62">
              <a:extLst>
                <a:ext uri="{FF2B5EF4-FFF2-40B4-BE49-F238E27FC236}">
                  <a16:creationId xmlns:a16="http://schemas.microsoft.com/office/drawing/2014/main" id="{B32EC673-6E77-4C14-99B8-B90630E6D959}"/>
                </a:ext>
              </a:extLst>
            </p:cNvPr>
            <p:cNvGrpSpPr/>
            <p:nvPr/>
          </p:nvGrpSpPr>
          <p:grpSpPr>
            <a:xfrm>
              <a:off x="2130976" y="666620"/>
              <a:ext cx="4634873" cy="831809"/>
              <a:chOff x="2130976" y="666620"/>
              <a:chExt cx="4634873" cy="831809"/>
            </a:xfrm>
          </p:grpSpPr>
          <p:sp>
            <p:nvSpPr>
              <p:cNvPr id="77" name="Oval 76">
                <a:extLst>
                  <a:ext uri="{FF2B5EF4-FFF2-40B4-BE49-F238E27FC236}">
                    <a16:creationId xmlns:a16="http://schemas.microsoft.com/office/drawing/2014/main" id="{E8BF561F-8A93-4BD4-A311-3371136B38DC}"/>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B647D27D-5974-44AB-BD6B-12D43286D98E}"/>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B0136506-8736-4717-8D8A-1F014CAB3271}"/>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81554783-6711-4AA0-A676-305E0EB14761}"/>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333B80BC-5A1C-4CA0-ABB7-6A5B21A133B3}"/>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07EA876B-1045-4BD2-8CD5-30F7249B03E1}"/>
                </a:ext>
              </a:extLst>
            </p:cNvPr>
            <p:cNvGrpSpPr/>
            <p:nvPr/>
          </p:nvGrpSpPr>
          <p:grpSpPr>
            <a:xfrm>
              <a:off x="2130976" y="1680257"/>
              <a:ext cx="4634873" cy="831809"/>
              <a:chOff x="2130976" y="666620"/>
              <a:chExt cx="4634873" cy="831809"/>
            </a:xfrm>
          </p:grpSpPr>
          <p:sp>
            <p:nvSpPr>
              <p:cNvPr id="72" name="Oval 71">
                <a:extLst>
                  <a:ext uri="{FF2B5EF4-FFF2-40B4-BE49-F238E27FC236}">
                    <a16:creationId xmlns:a16="http://schemas.microsoft.com/office/drawing/2014/main" id="{3A0AECB6-3909-4AE3-9EA6-45386AA9FE60}"/>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5C7A1FC7-7D31-4420-BE66-3834693284B7}"/>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A1464DDB-6A1D-40B9-B598-350849C1AE11}"/>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E80B2C43-93E2-4697-915A-9687AE353988}"/>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3BEC3318-284B-49B2-AC7F-FB70FCF683FF}"/>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4735D16B-9350-40EB-AED3-154D7AD8BE31}"/>
                </a:ext>
              </a:extLst>
            </p:cNvPr>
            <p:cNvGrpSpPr/>
            <p:nvPr/>
          </p:nvGrpSpPr>
          <p:grpSpPr>
            <a:xfrm>
              <a:off x="2130975" y="3285773"/>
              <a:ext cx="4634873" cy="831809"/>
              <a:chOff x="2130976" y="666620"/>
              <a:chExt cx="4634873" cy="831809"/>
            </a:xfrm>
          </p:grpSpPr>
          <p:sp>
            <p:nvSpPr>
              <p:cNvPr id="67" name="Oval 66">
                <a:extLst>
                  <a:ext uri="{FF2B5EF4-FFF2-40B4-BE49-F238E27FC236}">
                    <a16:creationId xmlns:a16="http://schemas.microsoft.com/office/drawing/2014/main" id="{0BB8D3AD-C4CB-49A1-BF89-FB359BFD63B7}"/>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3CC6393D-DABA-42C5-B6AE-047BEEC8B3F7}"/>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4CC6BC87-AF69-4FE9-B9A4-1F4121EED97C}"/>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F4357066-244E-4690-995C-BE0AE4096F98}"/>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55944A3D-B6D3-4DDF-A7A8-B3549B09C4E3}"/>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Oval 65">
              <a:extLst>
                <a:ext uri="{FF2B5EF4-FFF2-40B4-BE49-F238E27FC236}">
                  <a16:creationId xmlns:a16="http://schemas.microsoft.com/office/drawing/2014/main" id="{DCF89F91-1485-4B8A-9B7A-DE10A2988B63}"/>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8203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084451348"/>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D91401C-8F5B-4B13-B3A2-213C85B06F41}"/>
              </a:ext>
            </a:extLst>
          </p:cNvPr>
          <p:cNvGrpSpPr/>
          <p:nvPr/>
        </p:nvGrpSpPr>
        <p:grpSpPr>
          <a:xfrm>
            <a:off x="1918325" y="1123820"/>
            <a:ext cx="8870382" cy="4046027"/>
            <a:chOff x="2130975" y="666620"/>
            <a:chExt cx="6406303" cy="3450962"/>
          </a:xfrm>
        </p:grpSpPr>
        <p:grpSp>
          <p:nvGrpSpPr>
            <p:cNvPr id="7" name="Group 6">
              <a:extLst>
                <a:ext uri="{FF2B5EF4-FFF2-40B4-BE49-F238E27FC236}">
                  <a16:creationId xmlns:a16="http://schemas.microsoft.com/office/drawing/2014/main" id="{103EFF08-0F63-4B8B-AE1A-2555813FD9A5}"/>
                </a:ext>
              </a:extLst>
            </p:cNvPr>
            <p:cNvGrpSpPr/>
            <p:nvPr/>
          </p:nvGrpSpPr>
          <p:grpSpPr>
            <a:xfrm>
              <a:off x="2130976" y="666620"/>
              <a:ext cx="4634873" cy="831809"/>
              <a:chOff x="2130976" y="666620"/>
              <a:chExt cx="4634873" cy="831809"/>
            </a:xfrm>
          </p:grpSpPr>
          <p:sp>
            <p:nvSpPr>
              <p:cNvPr id="2" name="Oval 1">
                <a:extLst>
                  <a:ext uri="{FF2B5EF4-FFF2-40B4-BE49-F238E27FC236}">
                    <a16:creationId xmlns:a16="http://schemas.microsoft.com/office/drawing/2014/main" id="{8E6FDB78-23BC-42F8-81BC-CAAA1493E784}"/>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E32C7213-E780-4B3A-988B-5B335E833955}"/>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09EC316C-2DFB-43A5-888D-0E6A563CDC59}"/>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BC27B612-F0D0-497E-A378-F40D8449773C}"/>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FC67DB8-B0B4-4641-B1B7-A7813DCE29EB}"/>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CD98CC16-68F5-4982-98A5-5AE07F726C12}"/>
                </a:ext>
              </a:extLst>
            </p:cNvPr>
            <p:cNvGrpSpPr/>
            <p:nvPr/>
          </p:nvGrpSpPr>
          <p:grpSpPr>
            <a:xfrm>
              <a:off x="2130976" y="1680257"/>
              <a:ext cx="4634873" cy="831809"/>
              <a:chOff x="2130976" y="666620"/>
              <a:chExt cx="4634873" cy="831809"/>
            </a:xfrm>
          </p:grpSpPr>
          <p:sp>
            <p:nvSpPr>
              <p:cNvPr id="9" name="Oval 8">
                <a:extLst>
                  <a:ext uri="{FF2B5EF4-FFF2-40B4-BE49-F238E27FC236}">
                    <a16:creationId xmlns:a16="http://schemas.microsoft.com/office/drawing/2014/main" id="{748B2822-34B7-4DE2-A134-8D54C5110047}"/>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F6C84EB-D806-4830-A729-C524A84E64C7}"/>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FEE4E26-BC28-4504-8054-CFB8EF3EEEB0}"/>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D152FDD-7066-480D-9ACB-4C6B948F2DB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C562057-7349-45E9-AD0A-765E2723CC0F}"/>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D547D55E-A654-4C50-B075-0B42EF8B7FF3}"/>
                </a:ext>
              </a:extLst>
            </p:cNvPr>
            <p:cNvGrpSpPr/>
            <p:nvPr/>
          </p:nvGrpSpPr>
          <p:grpSpPr>
            <a:xfrm>
              <a:off x="2130975" y="3285773"/>
              <a:ext cx="4634873" cy="831809"/>
              <a:chOff x="2130976" y="666620"/>
              <a:chExt cx="4634873" cy="831809"/>
            </a:xfrm>
          </p:grpSpPr>
          <p:sp>
            <p:nvSpPr>
              <p:cNvPr id="15" name="Oval 14">
                <a:extLst>
                  <a:ext uri="{FF2B5EF4-FFF2-40B4-BE49-F238E27FC236}">
                    <a16:creationId xmlns:a16="http://schemas.microsoft.com/office/drawing/2014/main" id="{56DCE6C1-779E-40A3-ABA0-E69F334A5465}"/>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A14DA97-1156-4DD0-B2AC-B00BD471F2D4}"/>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1C815CC-39C2-411E-A62C-43ECDC3FA5B6}"/>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F710A8B2-E839-4F59-8B7F-79580588C5C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971019D-5473-4331-9EF2-39D5A76EA76D}"/>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F1C2F7CD-71DB-44C2-9BC0-08E22FBFF590}"/>
                </a:ext>
              </a:extLst>
            </p:cNvPr>
            <p:cNvSpPr/>
            <p:nvPr/>
          </p:nvSpPr>
          <p:spPr>
            <a:xfrm>
              <a:off x="7744301" y="2096162"/>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1BE9C7B6-0F5F-491F-83A0-2D8DE577EAE3}"/>
              </a:ext>
            </a:extLst>
          </p:cNvPr>
          <p:cNvGrpSpPr/>
          <p:nvPr/>
        </p:nvGrpSpPr>
        <p:grpSpPr>
          <a:xfrm>
            <a:off x="1918325" y="1123820"/>
            <a:ext cx="8870382" cy="4046027"/>
            <a:chOff x="2130975" y="666620"/>
            <a:chExt cx="6406303" cy="3450962"/>
          </a:xfrm>
        </p:grpSpPr>
        <p:grpSp>
          <p:nvGrpSpPr>
            <p:cNvPr id="23" name="Group 22">
              <a:extLst>
                <a:ext uri="{FF2B5EF4-FFF2-40B4-BE49-F238E27FC236}">
                  <a16:creationId xmlns:a16="http://schemas.microsoft.com/office/drawing/2014/main" id="{72D2CBB3-3D14-408E-96DE-1E237E17DB26}"/>
                </a:ext>
              </a:extLst>
            </p:cNvPr>
            <p:cNvGrpSpPr/>
            <p:nvPr/>
          </p:nvGrpSpPr>
          <p:grpSpPr>
            <a:xfrm>
              <a:off x="2130976" y="666620"/>
              <a:ext cx="4634873" cy="831809"/>
              <a:chOff x="2130976" y="666620"/>
              <a:chExt cx="4634873" cy="831809"/>
            </a:xfrm>
          </p:grpSpPr>
          <p:sp>
            <p:nvSpPr>
              <p:cNvPr id="37" name="Oval 36">
                <a:extLst>
                  <a:ext uri="{FF2B5EF4-FFF2-40B4-BE49-F238E27FC236}">
                    <a16:creationId xmlns:a16="http://schemas.microsoft.com/office/drawing/2014/main" id="{C4FD85D1-DD57-4426-892E-4D1390C99B20}"/>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4601A9E7-D0D8-4682-80F6-AFAB4B4BAAD0}"/>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41DCDE72-E798-4995-AD07-BE2F9BABF8EC}"/>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6E3004F0-88C7-4842-ABFE-BEC22775702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74CAAA5-7A58-4D3E-8269-76A69E837FA8}"/>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6FFD102-1379-4D7F-B72D-704C92F3B1B4}"/>
                </a:ext>
              </a:extLst>
            </p:cNvPr>
            <p:cNvGrpSpPr/>
            <p:nvPr/>
          </p:nvGrpSpPr>
          <p:grpSpPr>
            <a:xfrm>
              <a:off x="2130976" y="1680257"/>
              <a:ext cx="4634873" cy="831809"/>
              <a:chOff x="2130976" y="666620"/>
              <a:chExt cx="4634873" cy="831809"/>
            </a:xfrm>
          </p:grpSpPr>
          <p:sp>
            <p:nvSpPr>
              <p:cNvPr id="32" name="Oval 31">
                <a:extLst>
                  <a:ext uri="{FF2B5EF4-FFF2-40B4-BE49-F238E27FC236}">
                    <a16:creationId xmlns:a16="http://schemas.microsoft.com/office/drawing/2014/main" id="{A36B2138-A51B-4DDD-A3B7-D8ED253348C3}"/>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43E5134-CB51-407E-8729-34E419702E1C}"/>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57BB8730-35CE-4085-AAB9-D7BDC19BF207}"/>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6D949229-DD69-4992-8FFD-69FAA3E75BE9}"/>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61957CF-062F-4F84-A4D8-9094563E2701}"/>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5CF673F-BF00-4C5F-8EE0-7A90EDB047F6}"/>
                </a:ext>
              </a:extLst>
            </p:cNvPr>
            <p:cNvGrpSpPr/>
            <p:nvPr/>
          </p:nvGrpSpPr>
          <p:grpSpPr>
            <a:xfrm>
              <a:off x="2130975" y="3285773"/>
              <a:ext cx="4634873" cy="831809"/>
              <a:chOff x="2130976" y="666620"/>
              <a:chExt cx="4634873" cy="831809"/>
            </a:xfrm>
          </p:grpSpPr>
          <p:sp>
            <p:nvSpPr>
              <p:cNvPr id="27" name="Oval 26">
                <a:extLst>
                  <a:ext uri="{FF2B5EF4-FFF2-40B4-BE49-F238E27FC236}">
                    <a16:creationId xmlns:a16="http://schemas.microsoft.com/office/drawing/2014/main" id="{4CDA2784-5C7E-44C1-BE2B-63C2C898FB2C}"/>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0C51174E-BA2B-4EE6-8B64-7165F84071F0}"/>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D6183D57-E7C6-4F25-B5DD-AA99203245B4}"/>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ED4C55A-FD31-4354-8F97-D94F382770BE}"/>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5593D1B8-3682-4FE4-AC75-9F503192F917}"/>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Oval 25">
              <a:extLst>
                <a:ext uri="{FF2B5EF4-FFF2-40B4-BE49-F238E27FC236}">
                  <a16:creationId xmlns:a16="http://schemas.microsoft.com/office/drawing/2014/main" id="{94CBFD4C-EF96-4CEF-8ED3-39F0F8BE4C4B}"/>
                </a:ext>
              </a:extLst>
            </p:cNvPr>
            <p:cNvSpPr/>
            <p:nvPr/>
          </p:nvSpPr>
          <p:spPr>
            <a:xfrm>
              <a:off x="7744301" y="2096162"/>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E3B9ED94-BDDC-4133-9EBF-12AABA54EB9F}"/>
              </a:ext>
            </a:extLst>
          </p:cNvPr>
          <p:cNvGrpSpPr/>
          <p:nvPr/>
        </p:nvGrpSpPr>
        <p:grpSpPr>
          <a:xfrm>
            <a:off x="1918325" y="1123820"/>
            <a:ext cx="8870382" cy="4046027"/>
            <a:chOff x="2130975" y="666620"/>
            <a:chExt cx="6406303" cy="3450962"/>
          </a:xfrm>
        </p:grpSpPr>
        <p:grpSp>
          <p:nvGrpSpPr>
            <p:cNvPr id="43" name="Group 42">
              <a:extLst>
                <a:ext uri="{FF2B5EF4-FFF2-40B4-BE49-F238E27FC236}">
                  <a16:creationId xmlns:a16="http://schemas.microsoft.com/office/drawing/2014/main" id="{56B85C5C-BADC-42E8-9A16-D84FA398AB61}"/>
                </a:ext>
              </a:extLst>
            </p:cNvPr>
            <p:cNvGrpSpPr/>
            <p:nvPr/>
          </p:nvGrpSpPr>
          <p:grpSpPr>
            <a:xfrm>
              <a:off x="2130976" y="666620"/>
              <a:ext cx="4634873" cy="831809"/>
              <a:chOff x="2130976" y="666620"/>
              <a:chExt cx="4634873" cy="831809"/>
            </a:xfrm>
          </p:grpSpPr>
          <p:sp>
            <p:nvSpPr>
              <p:cNvPr id="57" name="Oval 56">
                <a:extLst>
                  <a:ext uri="{FF2B5EF4-FFF2-40B4-BE49-F238E27FC236}">
                    <a16:creationId xmlns:a16="http://schemas.microsoft.com/office/drawing/2014/main" id="{75E99A91-8C42-424E-BD6B-24FB3A5A1675}"/>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03F510D9-09F8-4ABA-B666-DFBE7321171B}"/>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199BC0C8-5C7B-462E-AD19-4806940E90A1}"/>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5CAAFF7A-2BF0-4CA7-B90B-492FF649943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A10AB654-F39C-4729-ADB0-AC9B2EB73BFB}"/>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CC40EBDF-F921-43B8-97AB-3A3505516F36}"/>
                </a:ext>
              </a:extLst>
            </p:cNvPr>
            <p:cNvGrpSpPr/>
            <p:nvPr/>
          </p:nvGrpSpPr>
          <p:grpSpPr>
            <a:xfrm>
              <a:off x="2130976" y="1680257"/>
              <a:ext cx="4634873" cy="831809"/>
              <a:chOff x="2130976" y="666620"/>
              <a:chExt cx="4634873" cy="831809"/>
            </a:xfrm>
          </p:grpSpPr>
          <p:sp>
            <p:nvSpPr>
              <p:cNvPr id="52" name="Oval 51">
                <a:extLst>
                  <a:ext uri="{FF2B5EF4-FFF2-40B4-BE49-F238E27FC236}">
                    <a16:creationId xmlns:a16="http://schemas.microsoft.com/office/drawing/2014/main" id="{0747E9D8-A1BC-4077-B99A-A8716D762832}"/>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0E471DAC-6A97-431E-96A1-5985FD32A530}"/>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45F17352-67AD-4F5D-9937-12EE079D25B1}"/>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700609C6-45F4-4805-836C-D7F93D4E9AEE}"/>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58FCDD1F-00FB-4F8B-A16F-4DFE4AEE1D69}"/>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0B933C6-F781-4D4A-80FB-238F2A07FDCF}"/>
                </a:ext>
              </a:extLst>
            </p:cNvPr>
            <p:cNvGrpSpPr/>
            <p:nvPr/>
          </p:nvGrpSpPr>
          <p:grpSpPr>
            <a:xfrm>
              <a:off x="2130975" y="3285773"/>
              <a:ext cx="4634873" cy="831809"/>
              <a:chOff x="2130976" y="666620"/>
              <a:chExt cx="4634873" cy="831809"/>
            </a:xfrm>
          </p:grpSpPr>
          <p:sp>
            <p:nvSpPr>
              <p:cNvPr id="47" name="Oval 46">
                <a:extLst>
                  <a:ext uri="{FF2B5EF4-FFF2-40B4-BE49-F238E27FC236}">
                    <a16:creationId xmlns:a16="http://schemas.microsoft.com/office/drawing/2014/main" id="{6E320121-4CDD-4950-B20A-B7AC84596C3E}"/>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986727BA-02BB-498D-A6D7-1B3896391B3E}"/>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27E0B035-5976-4600-9975-15C98110D408}"/>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AA636FB-9B25-4C20-9525-118E67D3352C}"/>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BE2C1AF6-AB13-4073-9D74-9EC855D2CED4}"/>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E23D0C7B-238B-4E73-B5FC-8EAB713E1D90}"/>
                </a:ext>
              </a:extLst>
            </p:cNvPr>
            <p:cNvSpPr/>
            <p:nvPr/>
          </p:nvSpPr>
          <p:spPr>
            <a:xfrm>
              <a:off x="7744301" y="2096162"/>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027D2B9D-4AD7-45B1-98D2-322D75E30206}"/>
              </a:ext>
            </a:extLst>
          </p:cNvPr>
          <p:cNvGrpSpPr/>
          <p:nvPr/>
        </p:nvGrpSpPr>
        <p:grpSpPr>
          <a:xfrm>
            <a:off x="414668" y="4194605"/>
            <a:ext cx="3849191" cy="2338850"/>
            <a:chOff x="2130975" y="666620"/>
            <a:chExt cx="6406303" cy="3450962"/>
          </a:xfrm>
        </p:grpSpPr>
        <p:grpSp>
          <p:nvGrpSpPr>
            <p:cNvPr id="63" name="Group 62">
              <a:extLst>
                <a:ext uri="{FF2B5EF4-FFF2-40B4-BE49-F238E27FC236}">
                  <a16:creationId xmlns:a16="http://schemas.microsoft.com/office/drawing/2014/main" id="{BCA99A75-F7F5-4B9E-9AC0-49FF79FC59DF}"/>
                </a:ext>
              </a:extLst>
            </p:cNvPr>
            <p:cNvGrpSpPr/>
            <p:nvPr/>
          </p:nvGrpSpPr>
          <p:grpSpPr>
            <a:xfrm>
              <a:off x="2130976" y="666620"/>
              <a:ext cx="4634873" cy="831809"/>
              <a:chOff x="2130976" y="666620"/>
              <a:chExt cx="4634873" cy="831809"/>
            </a:xfrm>
          </p:grpSpPr>
          <p:sp>
            <p:nvSpPr>
              <p:cNvPr id="77" name="Oval 76">
                <a:extLst>
                  <a:ext uri="{FF2B5EF4-FFF2-40B4-BE49-F238E27FC236}">
                    <a16:creationId xmlns:a16="http://schemas.microsoft.com/office/drawing/2014/main" id="{D22D4685-2F83-41D5-B94A-E7BE2A7BA4DF}"/>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B5761AA-AC41-48C2-9531-43FC8466DE44}"/>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75511E14-3D9E-430C-A7B9-231A4D116BD4}"/>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D7221C6F-6B23-40C6-A2AD-1E2D2CB936FA}"/>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327DD205-6C83-4756-BF0E-FA411EF5B5D6}"/>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B98E8F20-08B4-4C61-AF86-C4A6DAFF3B9C}"/>
                </a:ext>
              </a:extLst>
            </p:cNvPr>
            <p:cNvGrpSpPr/>
            <p:nvPr/>
          </p:nvGrpSpPr>
          <p:grpSpPr>
            <a:xfrm>
              <a:off x="2130976" y="1680257"/>
              <a:ext cx="4634873" cy="831809"/>
              <a:chOff x="2130976" y="666620"/>
              <a:chExt cx="4634873" cy="831809"/>
            </a:xfrm>
          </p:grpSpPr>
          <p:sp>
            <p:nvSpPr>
              <p:cNvPr id="72" name="Oval 71">
                <a:extLst>
                  <a:ext uri="{FF2B5EF4-FFF2-40B4-BE49-F238E27FC236}">
                    <a16:creationId xmlns:a16="http://schemas.microsoft.com/office/drawing/2014/main" id="{00102669-A4AD-434A-89A0-8846782DCAA5}"/>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6883CCD8-C08C-4964-9D6C-A2FBDACD9C93}"/>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6417454C-E24C-4F99-A072-38B093708AEC}"/>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41DD18D8-7AE9-4695-A384-2E3F07DA2F0A}"/>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91EDF43D-45D7-4491-9B61-A55D2E63DB1B}"/>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C1C48474-1859-46A5-A96E-C125F35096F3}"/>
                </a:ext>
              </a:extLst>
            </p:cNvPr>
            <p:cNvGrpSpPr/>
            <p:nvPr/>
          </p:nvGrpSpPr>
          <p:grpSpPr>
            <a:xfrm>
              <a:off x="2130975" y="3285773"/>
              <a:ext cx="4634873" cy="831809"/>
              <a:chOff x="2130976" y="666620"/>
              <a:chExt cx="4634873" cy="831809"/>
            </a:xfrm>
          </p:grpSpPr>
          <p:sp>
            <p:nvSpPr>
              <p:cNvPr id="67" name="Oval 66">
                <a:extLst>
                  <a:ext uri="{FF2B5EF4-FFF2-40B4-BE49-F238E27FC236}">
                    <a16:creationId xmlns:a16="http://schemas.microsoft.com/office/drawing/2014/main" id="{275B0969-857B-4CA9-8B3E-B5FC26EE46E5}"/>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0DA3AA7E-63C0-4541-B394-73701FFDAF1F}"/>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22C5A364-AE06-4450-9C59-32BB9FB43AE0}"/>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1A10A26A-00AE-4175-AACA-BE27FAEF7AD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2492027-E276-4307-98CF-E841E97346E2}"/>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Oval 65">
              <a:extLst>
                <a:ext uri="{FF2B5EF4-FFF2-40B4-BE49-F238E27FC236}">
                  <a16:creationId xmlns:a16="http://schemas.microsoft.com/office/drawing/2014/main" id="{74D29DEC-0445-4C7F-ADF0-8B6FB0494C1D}"/>
                </a:ext>
              </a:extLst>
            </p:cNvPr>
            <p:cNvSpPr/>
            <p:nvPr/>
          </p:nvSpPr>
          <p:spPr>
            <a:xfrm>
              <a:off x="7744301" y="2096162"/>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2436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56238203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BB15D77-6013-4EDE-9CA2-5FDF51F5CFC3}"/>
              </a:ext>
            </a:extLst>
          </p:cNvPr>
          <p:cNvGrpSpPr/>
          <p:nvPr/>
        </p:nvGrpSpPr>
        <p:grpSpPr>
          <a:xfrm>
            <a:off x="613588" y="777116"/>
            <a:ext cx="10964823" cy="5039930"/>
            <a:chOff x="617713" y="521935"/>
            <a:chExt cx="10964823" cy="5039930"/>
          </a:xfrm>
        </p:grpSpPr>
        <p:grpSp>
          <p:nvGrpSpPr>
            <p:cNvPr id="8" name="Group 7">
              <a:extLst>
                <a:ext uri="{FF2B5EF4-FFF2-40B4-BE49-F238E27FC236}">
                  <a16:creationId xmlns:a16="http://schemas.microsoft.com/office/drawing/2014/main" id="{42BE0EEC-D76C-4A7B-BA97-7B77C0EC075A}"/>
                </a:ext>
              </a:extLst>
            </p:cNvPr>
            <p:cNvGrpSpPr/>
            <p:nvPr/>
          </p:nvGrpSpPr>
          <p:grpSpPr>
            <a:xfrm>
              <a:off x="617713" y="531800"/>
              <a:ext cx="2544860" cy="2578223"/>
              <a:chOff x="3551140" y="850777"/>
              <a:chExt cx="2905542" cy="3146847"/>
            </a:xfrm>
          </p:grpSpPr>
          <p:sp>
            <p:nvSpPr>
              <p:cNvPr id="3" name="Oval 2">
                <a:extLst>
                  <a:ext uri="{FF2B5EF4-FFF2-40B4-BE49-F238E27FC236}">
                    <a16:creationId xmlns:a16="http://schemas.microsoft.com/office/drawing/2014/main" id="{4DBA4853-5E0A-4E1A-B018-D3CB6F131531}"/>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32EDD3C4-B4E3-4DAB-8269-5A638A40CCAE}"/>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79344D7-E7B2-40CB-B304-7C26C4EACB1E}"/>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4C014E2C-F31F-4996-8649-1D59306CACD4}"/>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4DF9DB2-1E80-4F82-85B7-3180B709E13C}"/>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B0139C6F-FDC3-4953-9CDA-F09242E3EFB2}"/>
                </a:ext>
              </a:extLst>
            </p:cNvPr>
            <p:cNvGrpSpPr/>
            <p:nvPr/>
          </p:nvGrpSpPr>
          <p:grpSpPr>
            <a:xfrm>
              <a:off x="4827694" y="521935"/>
              <a:ext cx="2544860" cy="2578223"/>
              <a:chOff x="3551140" y="850777"/>
              <a:chExt cx="2905542" cy="3146847"/>
            </a:xfrm>
          </p:grpSpPr>
          <p:sp>
            <p:nvSpPr>
              <p:cNvPr id="10" name="Oval 9">
                <a:extLst>
                  <a:ext uri="{FF2B5EF4-FFF2-40B4-BE49-F238E27FC236}">
                    <a16:creationId xmlns:a16="http://schemas.microsoft.com/office/drawing/2014/main" id="{134D09E9-D815-473D-86D2-B5F3D5CE14A3}"/>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BF72FCF-E951-405E-A0C5-1CC70AA5E28E}"/>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DF3C093-4BA3-443A-82D9-8A30CDDCBE30}"/>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95FDC85-37F5-4858-A257-A8A998355B47}"/>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FD4FE5A-2B50-47FE-935A-E133D3768606}"/>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4C2AD195-5314-4DA9-8D2F-559EC10BFF8B}"/>
                </a:ext>
              </a:extLst>
            </p:cNvPr>
            <p:cNvGrpSpPr/>
            <p:nvPr/>
          </p:nvGrpSpPr>
          <p:grpSpPr>
            <a:xfrm>
              <a:off x="9037676" y="531800"/>
              <a:ext cx="2544860" cy="2578223"/>
              <a:chOff x="3551140" y="850777"/>
              <a:chExt cx="2905542" cy="3146847"/>
            </a:xfrm>
          </p:grpSpPr>
          <p:sp>
            <p:nvSpPr>
              <p:cNvPr id="16" name="Oval 15">
                <a:extLst>
                  <a:ext uri="{FF2B5EF4-FFF2-40B4-BE49-F238E27FC236}">
                    <a16:creationId xmlns:a16="http://schemas.microsoft.com/office/drawing/2014/main" id="{8E0CD1FC-F6FD-41B7-95E6-B2C612CFDACA}"/>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BA40D220-C970-4556-AA90-580ED4E59C5F}"/>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EABBE481-F8D8-4896-90EF-135CA1283D7E}"/>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4825357-C52B-4013-873F-9209260200C5}"/>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108967E-56C2-4547-B27E-7535D4A72392}"/>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368918AB-ADC5-4C51-8BE5-E840CBD52D98}"/>
                </a:ext>
              </a:extLst>
            </p:cNvPr>
            <p:cNvSpPr/>
            <p:nvPr/>
          </p:nvSpPr>
          <p:spPr>
            <a:xfrm>
              <a:off x="5675980" y="4829755"/>
              <a:ext cx="848287" cy="732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F14494D3-6678-45E1-A467-C05F31BB05EC}"/>
              </a:ext>
            </a:extLst>
          </p:cNvPr>
          <p:cNvGrpSpPr/>
          <p:nvPr/>
        </p:nvGrpSpPr>
        <p:grpSpPr>
          <a:xfrm>
            <a:off x="613588" y="808842"/>
            <a:ext cx="10964823" cy="5039930"/>
            <a:chOff x="617713" y="521935"/>
            <a:chExt cx="10964823" cy="5039930"/>
          </a:xfrm>
        </p:grpSpPr>
        <p:grpSp>
          <p:nvGrpSpPr>
            <p:cNvPr id="25" name="Group 24">
              <a:extLst>
                <a:ext uri="{FF2B5EF4-FFF2-40B4-BE49-F238E27FC236}">
                  <a16:creationId xmlns:a16="http://schemas.microsoft.com/office/drawing/2014/main" id="{89EFA195-E915-4FC2-AF33-5D5F4B544937}"/>
                </a:ext>
              </a:extLst>
            </p:cNvPr>
            <p:cNvGrpSpPr/>
            <p:nvPr/>
          </p:nvGrpSpPr>
          <p:grpSpPr>
            <a:xfrm>
              <a:off x="617713" y="531800"/>
              <a:ext cx="2544860" cy="2578223"/>
              <a:chOff x="3551140" y="850777"/>
              <a:chExt cx="2905542" cy="3146847"/>
            </a:xfrm>
          </p:grpSpPr>
          <p:sp>
            <p:nvSpPr>
              <p:cNvPr id="39" name="Oval 38">
                <a:extLst>
                  <a:ext uri="{FF2B5EF4-FFF2-40B4-BE49-F238E27FC236}">
                    <a16:creationId xmlns:a16="http://schemas.microsoft.com/office/drawing/2014/main" id="{F31E2B5A-9497-4E9C-B685-FA1F645EDCD5}"/>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8943C5D-6ADD-4A7F-BEB3-8803F5222F59}"/>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1248636D-E3FF-4A82-8C5A-5489CBD8046E}"/>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5DB4EAF-F05F-4C73-AF6F-365646F5B00A}"/>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0C0E2166-FDD5-4413-B376-62A4CC42B784}"/>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48E903-8CA0-41C9-BB54-CFD5BC7B1AD1}"/>
                </a:ext>
              </a:extLst>
            </p:cNvPr>
            <p:cNvGrpSpPr/>
            <p:nvPr/>
          </p:nvGrpSpPr>
          <p:grpSpPr>
            <a:xfrm>
              <a:off x="4827694" y="521935"/>
              <a:ext cx="2544860" cy="2578223"/>
              <a:chOff x="3551140" y="850777"/>
              <a:chExt cx="2905542" cy="3146847"/>
            </a:xfrm>
          </p:grpSpPr>
          <p:sp>
            <p:nvSpPr>
              <p:cNvPr id="34" name="Oval 33">
                <a:extLst>
                  <a:ext uri="{FF2B5EF4-FFF2-40B4-BE49-F238E27FC236}">
                    <a16:creationId xmlns:a16="http://schemas.microsoft.com/office/drawing/2014/main" id="{31E2734F-1D44-4F54-B3E3-72C51E89B023}"/>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283503B-CA52-48A1-AE67-2D14E9F89C54}"/>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7D9D685D-E2E3-42CB-B76A-235DEC6525C3}"/>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887CFAC3-9FDC-4D7D-8DBA-362C38CE7CD1}"/>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4581E862-2117-4A5B-B768-5CFDC05AC41E}"/>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FFF576F-4E05-4C02-BFA2-1DDD347E6C76}"/>
                </a:ext>
              </a:extLst>
            </p:cNvPr>
            <p:cNvGrpSpPr/>
            <p:nvPr/>
          </p:nvGrpSpPr>
          <p:grpSpPr>
            <a:xfrm>
              <a:off x="9037676" y="531800"/>
              <a:ext cx="2544860" cy="2578223"/>
              <a:chOff x="3551140" y="850777"/>
              <a:chExt cx="2905542" cy="3146847"/>
            </a:xfrm>
          </p:grpSpPr>
          <p:sp>
            <p:nvSpPr>
              <p:cNvPr id="29" name="Oval 28">
                <a:extLst>
                  <a:ext uri="{FF2B5EF4-FFF2-40B4-BE49-F238E27FC236}">
                    <a16:creationId xmlns:a16="http://schemas.microsoft.com/office/drawing/2014/main" id="{CBAF7DCE-75AF-47EB-9783-7A46ED7B809B}"/>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17FE8C7-A8EF-4EF3-9B7B-80899EF43542}"/>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BD81825C-50D2-4FF6-B9C2-E8C7AFDEB355}"/>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DD0A5460-07FF-4DF9-BD73-762510CBC63A}"/>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D22C063-B6E8-4E80-BFB6-74D80A5C8213}"/>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a:extLst>
                <a:ext uri="{FF2B5EF4-FFF2-40B4-BE49-F238E27FC236}">
                  <a16:creationId xmlns:a16="http://schemas.microsoft.com/office/drawing/2014/main" id="{13F00F8C-1536-47CC-8A10-4E5CDC25D854}"/>
                </a:ext>
              </a:extLst>
            </p:cNvPr>
            <p:cNvSpPr/>
            <p:nvPr/>
          </p:nvSpPr>
          <p:spPr>
            <a:xfrm>
              <a:off x="5675980" y="4829755"/>
              <a:ext cx="848287" cy="732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22001464-F723-4606-BFF3-9005463DCA38}"/>
              </a:ext>
            </a:extLst>
          </p:cNvPr>
          <p:cNvGrpSpPr/>
          <p:nvPr/>
        </p:nvGrpSpPr>
        <p:grpSpPr>
          <a:xfrm>
            <a:off x="613588" y="777116"/>
            <a:ext cx="10964823" cy="5039930"/>
            <a:chOff x="617713" y="521935"/>
            <a:chExt cx="10964823" cy="5039930"/>
          </a:xfrm>
        </p:grpSpPr>
        <p:grpSp>
          <p:nvGrpSpPr>
            <p:cNvPr id="45" name="Group 44">
              <a:extLst>
                <a:ext uri="{FF2B5EF4-FFF2-40B4-BE49-F238E27FC236}">
                  <a16:creationId xmlns:a16="http://schemas.microsoft.com/office/drawing/2014/main" id="{73D396AA-D498-4875-B520-770BE1BFB2FE}"/>
                </a:ext>
              </a:extLst>
            </p:cNvPr>
            <p:cNvGrpSpPr/>
            <p:nvPr/>
          </p:nvGrpSpPr>
          <p:grpSpPr>
            <a:xfrm>
              <a:off x="617713" y="531800"/>
              <a:ext cx="2544860" cy="2578223"/>
              <a:chOff x="3551140" y="850777"/>
              <a:chExt cx="2905542" cy="3146847"/>
            </a:xfrm>
          </p:grpSpPr>
          <p:sp>
            <p:nvSpPr>
              <p:cNvPr id="59" name="Oval 58">
                <a:extLst>
                  <a:ext uri="{FF2B5EF4-FFF2-40B4-BE49-F238E27FC236}">
                    <a16:creationId xmlns:a16="http://schemas.microsoft.com/office/drawing/2014/main" id="{2F617568-E2C4-4634-8D80-A1D499546681}"/>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5C764755-774B-4E4F-BE36-1ED55D2B228D}"/>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B904B439-B239-4FBC-BC63-E7A1DC10C429}"/>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6904A556-4D4C-41AD-AB63-A0A523D0DD61}"/>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8C483884-772A-4396-A980-E72C74C575EB}"/>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FEAA5C02-438A-4A3E-8B45-9567C6AAFC63}"/>
                </a:ext>
              </a:extLst>
            </p:cNvPr>
            <p:cNvGrpSpPr/>
            <p:nvPr/>
          </p:nvGrpSpPr>
          <p:grpSpPr>
            <a:xfrm>
              <a:off x="4827694" y="521935"/>
              <a:ext cx="2544860" cy="2578223"/>
              <a:chOff x="3551140" y="850777"/>
              <a:chExt cx="2905542" cy="3146847"/>
            </a:xfrm>
          </p:grpSpPr>
          <p:sp>
            <p:nvSpPr>
              <p:cNvPr id="54" name="Oval 53">
                <a:extLst>
                  <a:ext uri="{FF2B5EF4-FFF2-40B4-BE49-F238E27FC236}">
                    <a16:creationId xmlns:a16="http://schemas.microsoft.com/office/drawing/2014/main" id="{BABF704C-03E8-403F-B9E1-BAD5B91CA431}"/>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1570EB42-3885-4900-93EA-A16DAD6E910E}"/>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B7B25F9B-B865-47F8-9240-102A9043B9EB}"/>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D5F917-5288-4821-B645-15EC3490164C}"/>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7C132876-35BF-40E9-95BA-F5BE3F4D8091}"/>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6666E3FF-5CF5-4579-9376-78A17299646F}"/>
                </a:ext>
              </a:extLst>
            </p:cNvPr>
            <p:cNvGrpSpPr/>
            <p:nvPr/>
          </p:nvGrpSpPr>
          <p:grpSpPr>
            <a:xfrm>
              <a:off x="9037676" y="531800"/>
              <a:ext cx="2544860" cy="2578223"/>
              <a:chOff x="3551140" y="850777"/>
              <a:chExt cx="2905542" cy="3146847"/>
            </a:xfrm>
          </p:grpSpPr>
          <p:sp>
            <p:nvSpPr>
              <p:cNvPr id="49" name="Oval 48">
                <a:extLst>
                  <a:ext uri="{FF2B5EF4-FFF2-40B4-BE49-F238E27FC236}">
                    <a16:creationId xmlns:a16="http://schemas.microsoft.com/office/drawing/2014/main" id="{4B73DBB6-EA1D-4367-B47A-1CA54FBA1DB9}"/>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7958AFC-ADA6-4E81-BB34-7725EC9806B4}"/>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FF8843CA-A0C5-42EF-A9A3-0991C64C8BF3}"/>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84DCDD31-08B8-4F92-A91B-2CA130A5DF9E}"/>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10CBCA6A-D678-4AA3-893E-955A6C36A40A}"/>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a:extLst>
                <a:ext uri="{FF2B5EF4-FFF2-40B4-BE49-F238E27FC236}">
                  <a16:creationId xmlns:a16="http://schemas.microsoft.com/office/drawing/2014/main" id="{07BF034D-77E6-4DE5-A0B3-B0A1A9883881}"/>
                </a:ext>
              </a:extLst>
            </p:cNvPr>
            <p:cNvSpPr/>
            <p:nvPr/>
          </p:nvSpPr>
          <p:spPr>
            <a:xfrm>
              <a:off x="5675980" y="4829755"/>
              <a:ext cx="848287" cy="732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E07188E2-6617-470A-93F1-08DEBD47C79A}"/>
              </a:ext>
            </a:extLst>
          </p:cNvPr>
          <p:cNvGrpSpPr/>
          <p:nvPr/>
        </p:nvGrpSpPr>
        <p:grpSpPr>
          <a:xfrm>
            <a:off x="415114" y="4949394"/>
            <a:ext cx="3444505" cy="1735304"/>
            <a:chOff x="617713" y="521935"/>
            <a:chExt cx="10964823" cy="5039930"/>
          </a:xfrm>
        </p:grpSpPr>
        <p:grpSp>
          <p:nvGrpSpPr>
            <p:cNvPr id="65" name="Group 64">
              <a:extLst>
                <a:ext uri="{FF2B5EF4-FFF2-40B4-BE49-F238E27FC236}">
                  <a16:creationId xmlns:a16="http://schemas.microsoft.com/office/drawing/2014/main" id="{73FDE472-3E69-4148-9CA1-B27D49E2D57F}"/>
                </a:ext>
              </a:extLst>
            </p:cNvPr>
            <p:cNvGrpSpPr/>
            <p:nvPr/>
          </p:nvGrpSpPr>
          <p:grpSpPr>
            <a:xfrm>
              <a:off x="617713" y="531800"/>
              <a:ext cx="2544860" cy="2578223"/>
              <a:chOff x="3551140" y="850777"/>
              <a:chExt cx="2905542" cy="3146847"/>
            </a:xfrm>
          </p:grpSpPr>
          <p:sp>
            <p:nvSpPr>
              <p:cNvPr id="79" name="Oval 78">
                <a:extLst>
                  <a:ext uri="{FF2B5EF4-FFF2-40B4-BE49-F238E27FC236}">
                    <a16:creationId xmlns:a16="http://schemas.microsoft.com/office/drawing/2014/main" id="{1CC7B9D4-F039-4CC2-989B-007523B6DC39}"/>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D0C31D98-C97F-424B-AFB6-4FA80CDAFB3E}"/>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16C9B18F-C6C3-4F5E-AB0F-7F6D99EB9B9B}"/>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60862FCA-246E-4530-8D12-3F6F0017CB7C}"/>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21D9FF71-B7FA-4339-A160-E0871D248CCB}"/>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238FF42A-591C-404D-8482-FB68A8D80723}"/>
                </a:ext>
              </a:extLst>
            </p:cNvPr>
            <p:cNvGrpSpPr/>
            <p:nvPr/>
          </p:nvGrpSpPr>
          <p:grpSpPr>
            <a:xfrm>
              <a:off x="4827694" y="521935"/>
              <a:ext cx="2544860" cy="2578223"/>
              <a:chOff x="3551140" y="850777"/>
              <a:chExt cx="2905542" cy="3146847"/>
            </a:xfrm>
          </p:grpSpPr>
          <p:sp>
            <p:nvSpPr>
              <p:cNvPr id="74" name="Oval 73">
                <a:extLst>
                  <a:ext uri="{FF2B5EF4-FFF2-40B4-BE49-F238E27FC236}">
                    <a16:creationId xmlns:a16="http://schemas.microsoft.com/office/drawing/2014/main" id="{EBF8700C-4B2F-4B03-8085-D2AE059A522D}"/>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2DAF98F3-DF0C-4BA1-9314-9AA5F1D52874}"/>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B06224AD-EB46-4855-83BE-91E8578D5EC8}"/>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D72D52E0-150B-4BC8-8C7A-9783A586A1A9}"/>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DE95F1E1-5E2D-4A8F-8180-C20D5196A07F}"/>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B4ED7B3C-8D80-4BE4-A3F0-2142BD09A1B6}"/>
                </a:ext>
              </a:extLst>
            </p:cNvPr>
            <p:cNvGrpSpPr/>
            <p:nvPr/>
          </p:nvGrpSpPr>
          <p:grpSpPr>
            <a:xfrm>
              <a:off x="9037676" y="531800"/>
              <a:ext cx="2544860" cy="2578223"/>
              <a:chOff x="3551140" y="850777"/>
              <a:chExt cx="2905542" cy="3146847"/>
            </a:xfrm>
          </p:grpSpPr>
          <p:sp>
            <p:nvSpPr>
              <p:cNvPr id="69" name="Oval 68">
                <a:extLst>
                  <a:ext uri="{FF2B5EF4-FFF2-40B4-BE49-F238E27FC236}">
                    <a16:creationId xmlns:a16="http://schemas.microsoft.com/office/drawing/2014/main" id="{AAC6B639-BF90-4D73-B5AC-854C0824EA29}"/>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8222AA14-B551-4063-BAC1-CB8F493D1A16}"/>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A614A49C-2152-45F7-96DC-FA1395544573}"/>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BBC9B57C-83E6-4076-8F17-ADF903ED1DF3}"/>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EC27D065-63F0-4759-9A1C-87C364EAF620}"/>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a:extLst>
                <a:ext uri="{FF2B5EF4-FFF2-40B4-BE49-F238E27FC236}">
                  <a16:creationId xmlns:a16="http://schemas.microsoft.com/office/drawing/2014/main" id="{8F0E7EDA-5B0E-4718-80C5-B6E2612C1765}"/>
                </a:ext>
              </a:extLst>
            </p:cNvPr>
            <p:cNvSpPr/>
            <p:nvPr/>
          </p:nvSpPr>
          <p:spPr>
            <a:xfrm>
              <a:off x="5675980" y="4829755"/>
              <a:ext cx="848287" cy="732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8409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17082095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ADD2A41-C971-4A57-BDDB-AC0E3A98FE42}"/>
              </a:ext>
            </a:extLst>
          </p:cNvPr>
          <p:cNvGrpSpPr/>
          <p:nvPr/>
        </p:nvGrpSpPr>
        <p:grpSpPr>
          <a:xfrm>
            <a:off x="2526857" y="540544"/>
            <a:ext cx="6780175" cy="5776912"/>
            <a:chOff x="2526857" y="540544"/>
            <a:chExt cx="6780175" cy="5776912"/>
          </a:xfrm>
        </p:grpSpPr>
        <p:grpSp>
          <p:nvGrpSpPr>
            <p:cNvPr id="2" name="Group 1">
              <a:extLst>
                <a:ext uri="{FF2B5EF4-FFF2-40B4-BE49-F238E27FC236}">
                  <a16:creationId xmlns:a16="http://schemas.microsoft.com/office/drawing/2014/main" id="{08266D72-C900-4290-8490-6CDE5C739B5D}"/>
                </a:ext>
              </a:extLst>
            </p:cNvPr>
            <p:cNvGrpSpPr/>
            <p:nvPr/>
          </p:nvGrpSpPr>
          <p:grpSpPr>
            <a:xfrm>
              <a:off x="2526857" y="540544"/>
              <a:ext cx="2693729" cy="5776912"/>
              <a:chOff x="4451350" y="193675"/>
              <a:chExt cx="3018790" cy="6497637"/>
            </a:xfrm>
          </p:grpSpPr>
          <p:sp>
            <p:nvSpPr>
              <p:cNvPr id="3" name="Oval 2">
                <a:extLst>
                  <a:ext uri="{FF2B5EF4-FFF2-40B4-BE49-F238E27FC236}">
                    <a16:creationId xmlns:a16="http://schemas.microsoft.com/office/drawing/2014/main" id="{AA3230D4-1249-4198-94EC-71C81C1A9BA9}"/>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8C948DF-C168-42CB-8876-325E4748E1B3}"/>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1DFEA9D-95BD-4FE2-95C1-93F6DDA2EEC8}"/>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4376103-0533-45E7-804F-5C3EEFB8A7F5}"/>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B170797-F36F-4B26-B25C-8F6EB26FE376}"/>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2699D1-0CD1-4B57-908A-06573E478787}"/>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79D538B-EBF2-4E51-B038-3476BD8B4B95}"/>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D3FBD44-A519-4997-BF0C-3882C214FD1D}"/>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FE27540-801B-475A-A10E-06018E528F69}"/>
                </a:ext>
              </a:extLst>
            </p:cNvPr>
            <p:cNvGrpSpPr/>
            <p:nvPr/>
          </p:nvGrpSpPr>
          <p:grpSpPr>
            <a:xfrm>
              <a:off x="6613303" y="540544"/>
              <a:ext cx="2693729" cy="5776912"/>
              <a:chOff x="4451350" y="193675"/>
              <a:chExt cx="3018790" cy="6497637"/>
            </a:xfrm>
          </p:grpSpPr>
          <p:sp>
            <p:nvSpPr>
              <p:cNvPr id="21" name="Oval 20">
                <a:extLst>
                  <a:ext uri="{FF2B5EF4-FFF2-40B4-BE49-F238E27FC236}">
                    <a16:creationId xmlns:a16="http://schemas.microsoft.com/office/drawing/2014/main" id="{B40CECD3-8534-422B-B78D-93DF37F3B863}"/>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A43566C-1E8C-408E-9FAF-7C6681F4BD18}"/>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D87CE64-D6F2-46C3-A6CC-5C7BAAAF083B}"/>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911F260-9C95-4581-B1FC-EDCE6202B1DA}"/>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65E7F04-EB4C-4019-8E2F-C64FE354494F}"/>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F9D6B4F-6EA4-4A40-870E-EB67A736D605}"/>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FFD6E42-BC65-4233-8139-7CCEEDE20F8F}"/>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9169C1C-1E36-49EC-8EE8-449CE175D38B}"/>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a:extLst>
              <a:ext uri="{FF2B5EF4-FFF2-40B4-BE49-F238E27FC236}">
                <a16:creationId xmlns:a16="http://schemas.microsoft.com/office/drawing/2014/main" id="{F28823A9-B2A3-481E-86CB-248D825AB327}"/>
              </a:ext>
            </a:extLst>
          </p:cNvPr>
          <p:cNvGrpSpPr/>
          <p:nvPr/>
        </p:nvGrpSpPr>
        <p:grpSpPr>
          <a:xfrm>
            <a:off x="2526857" y="540544"/>
            <a:ext cx="6780175" cy="5776912"/>
            <a:chOff x="2526857" y="540544"/>
            <a:chExt cx="6780175" cy="5776912"/>
          </a:xfrm>
        </p:grpSpPr>
        <p:grpSp>
          <p:nvGrpSpPr>
            <p:cNvPr id="31" name="Group 30">
              <a:extLst>
                <a:ext uri="{FF2B5EF4-FFF2-40B4-BE49-F238E27FC236}">
                  <a16:creationId xmlns:a16="http://schemas.microsoft.com/office/drawing/2014/main" id="{CFF81ED1-DFC7-4FA0-ADCA-4092F0018D43}"/>
                </a:ext>
              </a:extLst>
            </p:cNvPr>
            <p:cNvGrpSpPr/>
            <p:nvPr/>
          </p:nvGrpSpPr>
          <p:grpSpPr>
            <a:xfrm>
              <a:off x="2526857" y="540544"/>
              <a:ext cx="2693729" cy="5776912"/>
              <a:chOff x="4451350" y="193675"/>
              <a:chExt cx="3018790" cy="6497637"/>
            </a:xfrm>
          </p:grpSpPr>
          <p:sp>
            <p:nvSpPr>
              <p:cNvPr id="41" name="Oval 40">
                <a:extLst>
                  <a:ext uri="{FF2B5EF4-FFF2-40B4-BE49-F238E27FC236}">
                    <a16:creationId xmlns:a16="http://schemas.microsoft.com/office/drawing/2014/main" id="{45197002-C448-4868-9699-4BE8B389F1B9}"/>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D46154C-B945-4FF5-8246-237B49ACBB75}"/>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28B84D7-7D52-4F9A-AD18-281C5AF04AD7}"/>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1F0AA6D-5F15-4C37-BCB5-9E890AFD8458}"/>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0CB239F-D979-4514-BF9F-DDD2A5C0B5CD}"/>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03EE7ED-E7AA-46CA-B076-38FD220CD4B0}"/>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2D7997D-C95C-452D-ACC9-39E3686B3D9E}"/>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F61562E-440D-4E84-9803-8586516C8CF3}"/>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D119C0F8-0B4C-4DED-9D3B-3CD0C69304A4}"/>
                </a:ext>
              </a:extLst>
            </p:cNvPr>
            <p:cNvGrpSpPr/>
            <p:nvPr/>
          </p:nvGrpSpPr>
          <p:grpSpPr>
            <a:xfrm>
              <a:off x="6613303" y="540544"/>
              <a:ext cx="2693729" cy="5776912"/>
              <a:chOff x="4451350" y="193675"/>
              <a:chExt cx="3018790" cy="6497637"/>
            </a:xfrm>
          </p:grpSpPr>
          <p:sp>
            <p:nvSpPr>
              <p:cNvPr id="33" name="Oval 32">
                <a:extLst>
                  <a:ext uri="{FF2B5EF4-FFF2-40B4-BE49-F238E27FC236}">
                    <a16:creationId xmlns:a16="http://schemas.microsoft.com/office/drawing/2014/main" id="{2C6EA628-5CD3-4208-B666-61278C1B110C}"/>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538017-0C11-4269-9A9E-C388B965898D}"/>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6D897C1-0AA3-4DD7-B3D8-C8DBEEDFEF15}"/>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4F8C3D9-1855-424B-B741-0712801A2C49}"/>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A74C252-D3A0-4A54-BC69-DDB2EB5562FC}"/>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F456D3A-4ED1-444E-BEDF-337A4CDBE7D2}"/>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4BA6519-F678-4830-80BC-DEA371B5250C}"/>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0D29DA-D4C7-4EAD-B369-F4E12EE5A321}"/>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1522EFF9-0A7B-41C5-90CD-12ED3C81A241}"/>
              </a:ext>
            </a:extLst>
          </p:cNvPr>
          <p:cNvGrpSpPr/>
          <p:nvPr/>
        </p:nvGrpSpPr>
        <p:grpSpPr>
          <a:xfrm>
            <a:off x="2526857" y="540544"/>
            <a:ext cx="6780175" cy="5776912"/>
            <a:chOff x="2526857" y="540544"/>
            <a:chExt cx="6780175" cy="5776912"/>
          </a:xfrm>
        </p:grpSpPr>
        <p:grpSp>
          <p:nvGrpSpPr>
            <p:cNvPr id="50" name="Group 49">
              <a:extLst>
                <a:ext uri="{FF2B5EF4-FFF2-40B4-BE49-F238E27FC236}">
                  <a16:creationId xmlns:a16="http://schemas.microsoft.com/office/drawing/2014/main" id="{3353B6AA-ECB3-4702-88A5-643074A6FA15}"/>
                </a:ext>
              </a:extLst>
            </p:cNvPr>
            <p:cNvGrpSpPr/>
            <p:nvPr/>
          </p:nvGrpSpPr>
          <p:grpSpPr>
            <a:xfrm>
              <a:off x="2526857" y="540544"/>
              <a:ext cx="2693729" cy="5776912"/>
              <a:chOff x="4451350" y="193675"/>
              <a:chExt cx="3018790" cy="6497637"/>
            </a:xfrm>
          </p:grpSpPr>
          <p:sp>
            <p:nvSpPr>
              <p:cNvPr id="60" name="Oval 59">
                <a:extLst>
                  <a:ext uri="{FF2B5EF4-FFF2-40B4-BE49-F238E27FC236}">
                    <a16:creationId xmlns:a16="http://schemas.microsoft.com/office/drawing/2014/main" id="{6E3A145A-348D-4B8A-8743-8D7C56F3AC13}"/>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7099B15-ECD4-483D-BE4F-6E2AD9843EB1}"/>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556BC74-F1C5-47D4-A591-9AE45F0D8761}"/>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C6138E85-9E2F-4BF1-9817-9E9BB379CBCB}"/>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3B4E34D-6A27-4805-BD09-41F8FE951228}"/>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571F7D7-04BE-4BC6-B53B-C73955C583DC}"/>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EDB85D4-CD54-4E9C-BE02-FBA41FDF428C}"/>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B967F51-DBE6-4C3D-81B4-38A1063D6327}"/>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B9224697-1A39-4B31-8B56-0DC90BDAAC3E}"/>
                </a:ext>
              </a:extLst>
            </p:cNvPr>
            <p:cNvGrpSpPr/>
            <p:nvPr/>
          </p:nvGrpSpPr>
          <p:grpSpPr>
            <a:xfrm>
              <a:off x="6613303" y="540544"/>
              <a:ext cx="2693729" cy="5776912"/>
              <a:chOff x="4451350" y="193675"/>
              <a:chExt cx="3018790" cy="6497637"/>
            </a:xfrm>
          </p:grpSpPr>
          <p:sp>
            <p:nvSpPr>
              <p:cNvPr id="52" name="Oval 51">
                <a:extLst>
                  <a:ext uri="{FF2B5EF4-FFF2-40B4-BE49-F238E27FC236}">
                    <a16:creationId xmlns:a16="http://schemas.microsoft.com/office/drawing/2014/main" id="{37A9F03F-9E78-4E92-89F8-AC85AAD7193D}"/>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C45BF8D-10AB-4389-90D2-2ED8CBABC03F}"/>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D9282591-A1A6-45D4-8E4F-3F41AAA7FFBB}"/>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DFA0289-0D47-4A93-8454-D1F584576C57}"/>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E44F22F-04F8-4C06-A5BE-916F0260760F}"/>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97A11B-1927-4C0B-A170-B8DA7B658398}"/>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0063BA7-342F-40C7-999A-E0040129AE9C}"/>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26A071A8-7CC2-4126-9F4C-531405A1EEF4}"/>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a:extLst>
              <a:ext uri="{FF2B5EF4-FFF2-40B4-BE49-F238E27FC236}">
                <a16:creationId xmlns:a16="http://schemas.microsoft.com/office/drawing/2014/main" id="{2BB30F84-D397-49CB-B0E0-09966B83D80B}"/>
              </a:ext>
            </a:extLst>
          </p:cNvPr>
          <p:cNvGrpSpPr/>
          <p:nvPr/>
        </p:nvGrpSpPr>
        <p:grpSpPr>
          <a:xfrm>
            <a:off x="485406" y="3852530"/>
            <a:ext cx="3154325" cy="2469441"/>
            <a:chOff x="2526857" y="540544"/>
            <a:chExt cx="6780175" cy="5776912"/>
          </a:xfrm>
        </p:grpSpPr>
        <p:grpSp>
          <p:nvGrpSpPr>
            <p:cNvPr id="69" name="Group 68">
              <a:extLst>
                <a:ext uri="{FF2B5EF4-FFF2-40B4-BE49-F238E27FC236}">
                  <a16:creationId xmlns:a16="http://schemas.microsoft.com/office/drawing/2014/main" id="{7F29AC14-43C4-4026-896C-090D45CB28C6}"/>
                </a:ext>
              </a:extLst>
            </p:cNvPr>
            <p:cNvGrpSpPr/>
            <p:nvPr/>
          </p:nvGrpSpPr>
          <p:grpSpPr>
            <a:xfrm>
              <a:off x="2526857" y="540544"/>
              <a:ext cx="2693729" cy="5776912"/>
              <a:chOff x="4451350" y="193675"/>
              <a:chExt cx="3018790" cy="6497637"/>
            </a:xfrm>
          </p:grpSpPr>
          <p:sp>
            <p:nvSpPr>
              <p:cNvPr id="79" name="Oval 78">
                <a:extLst>
                  <a:ext uri="{FF2B5EF4-FFF2-40B4-BE49-F238E27FC236}">
                    <a16:creationId xmlns:a16="http://schemas.microsoft.com/office/drawing/2014/main" id="{87A4F986-4781-4777-8B6C-5D87103F9208}"/>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5AD2F64-29BB-4B28-B250-8F6044C98384}"/>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C1B1DC9-F158-44B0-A4CB-595B1010CF30}"/>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01018F5-52CF-4883-8912-B7A155FB7323}"/>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6FF5AD0-7A92-4677-9947-D263A9E2FF31}"/>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90ED04D-0351-4EE9-A77B-9C4D84FDC830}"/>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FA2794D3-4298-4193-A813-56C80E1C3B97}"/>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5F69CD80-D0EB-4E99-8C98-6565AD3D5F2F}"/>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5BE413C9-161E-4E44-AC76-504941306A96}"/>
                </a:ext>
              </a:extLst>
            </p:cNvPr>
            <p:cNvGrpSpPr/>
            <p:nvPr/>
          </p:nvGrpSpPr>
          <p:grpSpPr>
            <a:xfrm>
              <a:off x="6613303" y="540544"/>
              <a:ext cx="2693729" cy="5776912"/>
              <a:chOff x="4451350" y="193675"/>
              <a:chExt cx="3018790" cy="6497637"/>
            </a:xfrm>
          </p:grpSpPr>
          <p:sp>
            <p:nvSpPr>
              <p:cNvPr id="71" name="Oval 70">
                <a:extLst>
                  <a:ext uri="{FF2B5EF4-FFF2-40B4-BE49-F238E27FC236}">
                    <a16:creationId xmlns:a16="http://schemas.microsoft.com/office/drawing/2014/main" id="{20CF24B3-31B1-40C5-BD2C-88A30073CB82}"/>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6BCCAE42-5D6D-4805-A509-D22859AEB800}"/>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48227E0-27E8-46F2-95C9-23A2FA5B125C}"/>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E905626-AB69-40B3-99D7-A03685CE8D89}"/>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C61DA42C-BD0E-4C98-A055-B98CA48C8A20}"/>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7DB250A-FD4A-43A9-A3F2-125FF8C6C64C}"/>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B3C7892-61D3-41C9-A5B5-2109E99FFDF6}"/>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26737F7-7205-4FA4-B218-437EBD47DF07}"/>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8468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3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650307615"/>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C1503FA-1CF3-4720-A821-32D0C27220FE}"/>
              </a:ext>
            </a:extLst>
          </p:cNvPr>
          <p:cNvGrpSpPr/>
          <p:nvPr/>
        </p:nvGrpSpPr>
        <p:grpSpPr>
          <a:xfrm>
            <a:off x="2413907" y="672307"/>
            <a:ext cx="7010083" cy="5513385"/>
            <a:chOff x="1765321" y="670896"/>
            <a:chExt cx="7010083" cy="5513385"/>
          </a:xfrm>
        </p:grpSpPr>
        <p:grpSp>
          <p:nvGrpSpPr>
            <p:cNvPr id="2" name="Group 1">
              <a:extLst>
                <a:ext uri="{FF2B5EF4-FFF2-40B4-BE49-F238E27FC236}">
                  <a16:creationId xmlns:a16="http://schemas.microsoft.com/office/drawing/2014/main" id="{012701EB-E78C-402B-86F8-923A2A28491F}"/>
                </a:ext>
              </a:extLst>
            </p:cNvPr>
            <p:cNvGrpSpPr/>
            <p:nvPr/>
          </p:nvGrpSpPr>
          <p:grpSpPr>
            <a:xfrm>
              <a:off x="1765321" y="670896"/>
              <a:ext cx="2030502" cy="2136100"/>
              <a:chOff x="1847850" y="1649185"/>
              <a:chExt cx="3219450" cy="3346179"/>
            </a:xfrm>
          </p:grpSpPr>
          <p:sp>
            <p:nvSpPr>
              <p:cNvPr id="3" name="Oval 2">
                <a:extLst>
                  <a:ext uri="{FF2B5EF4-FFF2-40B4-BE49-F238E27FC236}">
                    <a16:creationId xmlns:a16="http://schemas.microsoft.com/office/drawing/2014/main" id="{C3DD9613-2924-41DE-B53E-2B2B88D551FD}"/>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1FB3B19-E038-457B-BCB5-68ED5D6068EA}"/>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5C529E8-4297-46C1-B8E0-61F071CACAA9}"/>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C8A1791-15EA-43A2-A7E4-D3CC42C579E6}"/>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398593FD-3480-414F-A4B3-305C6D645A6D}"/>
                </a:ext>
              </a:extLst>
            </p:cNvPr>
            <p:cNvGrpSpPr/>
            <p:nvPr/>
          </p:nvGrpSpPr>
          <p:grpSpPr>
            <a:xfrm>
              <a:off x="1765321" y="4035730"/>
              <a:ext cx="2030502" cy="2136100"/>
              <a:chOff x="1847850" y="1649185"/>
              <a:chExt cx="3219450" cy="3346179"/>
            </a:xfrm>
          </p:grpSpPr>
          <p:sp>
            <p:nvSpPr>
              <p:cNvPr id="8" name="Oval 7">
                <a:extLst>
                  <a:ext uri="{FF2B5EF4-FFF2-40B4-BE49-F238E27FC236}">
                    <a16:creationId xmlns:a16="http://schemas.microsoft.com/office/drawing/2014/main" id="{B6D3EDB9-4A18-4003-8967-AB7D0B830D0D}"/>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B64D8AE-2A66-4ACB-BA6F-78E6E63AEA6F}"/>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7B9B6DD-8A6B-423E-9842-744B512EACDA}"/>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1CF2F7D-0F3D-4BA4-B704-564E5722BF70}"/>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B54F4DA9-49C6-4304-9E0F-432D753C0764}"/>
                </a:ext>
              </a:extLst>
            </p:cNvPr>
            <p:cNvGrpSpPr/>
            <p:nvPr/>
          </p:nvGrpSpPr>
          <p:grpSpPr>
            <a:xfrm>
              <a:off x="6744902" y="670896"/>
              <a:ext cx="2030502" cy="2136100"/>
              <a:chOff x="1847850" y="1649185"/>
              <a:chExt cx="3219450" cy="3346179"/>
            </a:xfrm>
          </p:grpSpPr>
          <p:sp>
            <p:nvSpPr>
              <p:cNvPr id="13" name="Oval 12">
                <a:extLst>
                  <a:ext uri="{FF2B5EF4-FFF2-40B4-BE49-F238E27FC236}">
                    <a16:creationId xmlns:a16="http://schemas.microsoft.com/office/drawing/2014/main" id="{1DA229C3-B8FC-4C31-A120-F4E5405328C1}"/>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12A2B26-B9CC-4785-85C8-4B1E848EC045}"/>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DF67979-B825-4705-BA25-1602C9D60ED0}"/>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8C9BF9A-66B2-4FEC-B5FF-7BE83F87D7CA}"/>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EC286858-45C8-4CDA-8788-0FC26EA49E9A}"/>
                </a:ext>
              </a:extLst>
            </p:cNvPr>
            <p:cNvGrpSpPr/>
            <p:nvPr/>
          </p:nvGrpSpPr>
          <p:grpSpPr>
            <a:xfrm>
              <a:off x="6744902" y="4048181"/>
              <a:ext cx="2030502" cy="2136100"/>
              <a:chOff x="1847850" y="1649185"/>
              <a:chExt cx="3219450" cy="3346179"/>
            </a:xfrm>
          </p:grpSpPr>
          <p:sp>
            <p:nvSpPr>
              <p:cNvPr id="18" name="Oval 17">
                <a:extLst>
                  <a:ext uri="{FF2B5EF4-FFF2-40B4-BE49-F238E27FC236}">
                    <a16:creationId xmlns:a16="http://schemas.microsoft.com/office/drawing/2014/main" id="{CB95E653-5589-4C79-BACF-DC3C9A4BD5D5}"/>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B03BB12-9218-4E46-BBAA-79869779A3A9}"/>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046EF06-6979-44EC-B44D-9E7196E1B2A1}"/>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F5C8938-1AA9-41FB-9BCF-17929001CB85}"/>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a:extLst>
              <a:ext uri="{FF2B5EF4-FFF2-40B4-BE49-F238E27FC236}">
                <a16:creationId xmlns:a16="http://schemas.microsoft.com/office/drawing/2014/main" id="{90C1525B-6E66-435F-8A34-6B61B1E8B8EC}"/>
              </a:ext>
            </a:extLst>
          </p:cNvPr>
          <p:cNvGrpSpPr/>
          <p:nvPr/>
        </p:nvGrpSpPr>
        <p:grpSpPr>
          <a:xfrm>
            <a:off x="2413907" y="697210"/>
            <a:ext cx="7010083" cy="5513385"/>
            <a:chOff x="1765321" y="670896"/>
            <a:chExt cx="7010083" cy="5513385"/>
          </a:xfrm>
        </p:grpSpPr>
        <p:grpSp>
          <p:nvGrpSpPr>
            <p:cNvPr id="24" name="Group 23">
              <a:extLst>
                <a:ext uri="{FF2B5EF4-FFF2-40B4-BE49-F238E27FC236}">
                  <a16:creationId xmlns:a16="http://schemas.microsoft.com/office/drawing/2014/main" id="{71B9EA7E-82A5-4B02-A5C0-D4F361D2EA76}"/>
                </a:ext>
              </a:extLst>
            </p:cNvPr>
            <p:cNvGrpSpPr/>
            <p:nvPr/>
          </p:nvGrpSpPr>
          <p:grpSpPr>
            <a:xfrm>
              <a:off x="1765321" y="670896"/>
              <a:ext cx="2030502" cy="2136100"/>
              <a:chOff x="1847850" y="1649185"/>
              <a:chExt cx="3219450" cy="3346179"/>
            </a:xfrm>
          </p:grpSpPr>
          <p:sp>
            <p:nvSpPr>
              <p:cNvPr id="40" name="Oval 39">
                <a:extLst>
                  <a:ext uri="{FF2B5EF4-FFF2-40B4-BE49-F238E27FC236}">
                    <a16:creationId xmlns:a16="http://schemas.microsoft.com/office/drawing/2014/main" id="{38F0B44A-32F1-42D2-9C83-2FC7D3E3609E}"/>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E34DDD-5796-4E6A-B2FF-9C294519A423}"/>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CDCF26B-7CB9-4650-B0BE-8A77762E9D0F}"/>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F86B9D2-A530-42DF-AF69-44106972C3BD}"/>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122DC670-58E2-485B-A8BF-523E16A80E04}"/>
                </a:ext>
              </a:extLst>
            </p:cNvPr>
            <p:cNvGrpSpPr/>
            <p:nvPr/>
          </p:nvGrpSpPr>
          <p:grpSpPr>
            <a:xfrm>
              <a:off x="1765321" y="4035730"/>
              <a:ext cx="2030502" cy="2136100"/>
              <a:chOff x="1847850" y="1649185"/>
              <a:chExt cx="3219450" cy="3346179"/>
            </a:xfrm>
          </p:grpSpPr>
          <p:sp>
            <p:nvSpPr>
              <p:cNvPr id="36" name="Oval 35">
                <a:extLst>
                  <a:ext uri="{FF2B5EF4-FFF2-40B4-BE49-F238E27FC236}">
                    <a16:creationId xmlns:a16="http://schemas.microsoft.com/office/drawing/2014/main" id="{D8074D1B-F2EC-4693-A7FF-C87D73C1CE4D}"/>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03804E2-E3B7-44BF-9192-86F8AB7C9057}"/>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4BB02A23-588B-4471-BE4E-E14F3C2EA7CB}"/>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652BD49-0172-4BAD-B736-298524644D18}"/>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FE01AAF-E687-4D87-B0DA-F5AC4FEB4EA7}"/>
                </a:ext>
              </a:extLst>
            </p:cNvPr>
            <p:cNvGrpSpPr/>
            <p:nvPr/>
          </p:nvGrpSpPr>
          <p:grpSpPr>
            <a:xfrm>
              <a:off x="6744902" y="670896"/>
              <a:ext cx="2030502" cy="2136100"/>
              <a:chOff x="1847850" y="1649185"/>
              <a:chExt cx="3219450" cy="3346179"/>
            </a:xfrm>
          </p:grpSpPr>
          <p:sp>
            <p:nvSpPr>
              <p:cNvPr id="32" name="Oval 31">
                <a:extLst>
                  <a:ext uri="{FF2B5EF4-FFF2-40B4-BE49-F238E27FC236}">
                    <a16:creationId xmlns:a16="http://schemas.microsoft.com/office/drawing/2014/main" id="{5784EB0A-D56E-4A0C-BAF8-4857AF6757DC}"/>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5AC6600-FE16-4C1B-961C-96B3AF877AB7}"/>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A1EBE7E-6007-4A6B-B8A5-1D0BD0B0A31C}"/>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3213015-028C-40D9-8FE3-F49100DB280C}"/>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7D34B554-AAB0-42C9-9C2B-D841F9A1B71A}"/>
                </a:ext>
              </a:extLst>
            </p:cNvPr>
            <p:cNvGrpSpPr/>
            <p:nvPr/>
          </p:nvGrpSpPr>
          <p:grpSpPr>
            <a:xfrm>
              <a:off x="6744902" y="4048181"/>
              <a:ext cx="2030502" cy="2136100"/>
              <a:chOff x="1847850" y="1649185"/>
              <a:chExt cx="3219450" cy="3346179"/>
            </a:xfrm>
          </p:grpSpPr>
          <p:sp>
            <p:nvSpPr>
              <p:cNvPr id="28" name="Oval 27">
                <a:extLst>
                  <a:ext uri="{FF2B5EF4-FFF2-40B4-BE49-F238E27FC236}">
                    <a16:creationId xmlns:a16="http://schemas.microsoft.com/office/drawing/2014/main" id="{517FC7FD-4E19-4295-8765-271208FB9B5C}"/>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5426F8F-0ABA-4A45-A8C2-8A84822492D6}"/>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07B1012-1665-44E2-95A1-79F2A7FEAFC4}"/>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600CF29-6EA4-4CA1-9D4D-F3CEE9BA823E}"/>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a:extLst>
              <a:ext uri="{FF2B5EF4-FFF2-40B4-BE49-F238E27FC236}">
                <a16:creationId xmlns:a16="http://schemas.microsoft.com/office/drawing/2014/main" id="{75706542-4B16-45DD-9EAD-FE899BFE95E9}"/>
              </a:ext>
            </a:extLst>
          </p:cNvPr>
          <p:cNvGrpSpPr/>
          <p:nvPr/>
        </p:nvGrpSpPr>
        <p:grpSpPr>
          <a:xfrm>
            <a:off x="2413907" y="684759"/>
            <a:ext cx="7010083" cy="5513385"/>
            <a:chOff x="1765321" y="670896"/>
            <a:chExt cx="7010083" cy="5513385"/>
          </a:xfrm>
        </p:grpSpPr>
        <p:grpSp>
          <p:nvGrpSpPr>
            <p:cNvPr id="45" name="Group 44">
              <a:extLst>
                <a:ext uri="{FF2B5EF4-FFF2-40B4-BE49-F238E27FC236}">
                  <a16:creationId xmlns:a16="http://schemas.microsoft.com/office/drawing/2014/main" id="{4D3BB470-46B6-4698-9E86-F107A3CC87D1}"/>
                </a:ext>
              </a:extLst>
            </p:cNvPr>
            <p:cNvGrpSpPr/>
            <p:nvPr/>
          </p:nvGrpSpPr>
          <p:grpSpPr>
            <a:xfrm>
              <a:off x="1765321" y="670896"/>
              <a:ext cx="2030502" cy="2136100"/>
              <a:chOff x="1847850" y="1649185"/>
              <a:chExt cx="3219450" cy="3346179"/>
            </a:xfrm>
          </p:grpSpPr>
          <p:sp>
            <p:nvSpPr>
              <p:cNvPr id="61" name="Oval 60">
                <a:extLst>
                  <a:ext uri="{FF2B5EF4-FFF2-40B4-BE49-F238E27FC236}">
                    <a16:creationId xmlns:a16="http://schemas.microsoft.com/office/drawing/2014/main" id="{3F64DEA6-B194-4FE5-A614-37827D8BEE41}"/>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4323AAB-9F6B-4732-AC5F-334937A3D07E}"/>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8BC4BA62-4A35-42FF-B85A-7955ECBF4BD1}"/>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568C24D-01C3-4E9A-A0B8-FADE505E8ACC}"/>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254B1609-9641-453C-9A26-CB88675EC6D8}"/>
                </a:ext>
              </a:extLst>
            </p:cNvPr>
            <p:cNvGrpSpPr/>
            <p:nvPr/>
          </p:nvGrpSpPr>
          <p:grpSpPr>
            <a:xfrm>
              <a:off x="1765321" y="4035730"/>
              <a:ext cx="2030502" cy="2136100"/>
              <a:chOff x="1847850" y="1649185"/>
              <a:chExt cx="3219450" cy="3346179"/>
            </a:xfrm>
          </p:grpSpPr>
          <p:sp>
            <p:nvSpPr>
              <p:cNvPr id="57" name="Oval 56">
                <a:extLst>
                  <a:ext uri="{FF2B5EF4-FFF2-40B4-BE49-F238E27FC236}">
                    <a16:creationId xmlns:a16="http://schemas.microsoft.com/office/drawing/2014/main" id="{CA472321-D5B7-4349-A19A-D65752D55CC1}"/>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90DD5346-CA66-429A-8C8C-CB570BC93901}"/>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D7C1DE3C-49C4-491D-9DC2-2B0A9832ACDE}"/>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FB53105-44F7-4C20-B4E3-9EF1E02410B2}"/>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E0E99327-BB6D-4529-90BE-08943BB80735}"/>
                </a:ext>
              </a:extLst>
            </p:cNvPr>
            <p:cNvGrpSpPr/>
            <p:nvPr/>
          </p:nvGrpSpPr>
          <p:grpSpPr>
            <a:xfrm>
              <a:off x="6744902" y="670896"/>
              <a:ext cx="2030502" cy="2136100"/>
              <a:chOff x="1847850" y="1649185"/>
              <a:chExt cx="3219450" cy="3346179"/>
            </a:xfrm>
          </p:grpSpPr>
          <p:sp>
            <p:nvSpPr>
              <p:cNvPr id="53" name="Oval 52">
                <a:extLst>
                  <a:ext uri="{FF2B5EF4-FFF2-40B4-BE49-F238E27FC236}">
                    <a16:creationId xmlns:a16="http://schemas.microsoft.com/office/drawing/2014/main" id="{353DD7BE-391A-4FD9-B657-395828A77363}"/>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0674AAE-D6A6-465B-95EE-39515F184BCD}"/>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F33C71B-2C7E-4E70-99FA-581B6C4B864B}"/>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A6FB44C-8FF6-430C-BF9F-6864498025A2}"/>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5F4ADAD-B4CD-4AFB-BF2E-9FE95839F27A}"/>
                </a:ext>
              </a:extLst>
            </p:cNvPr>
            <p:cNvGrpSpPr/>
            <p:nvPr/>
          </p:nvGrpSpPr>
          <p:grpSpPr>
            <a:xfrm>
              <a:off x="6744902" y="4048181"/>
              <a:ext cx="2030502" cy="2136100"/>
              <a:chOff x="1847850" y="1649185"/>
              <a:chExt cx="3219450" cy="3346179"/>
            </a:xfrm>
          </p:grpSpPr>
          <p:sp>
            <p:nvSpPr>
              <p:cNvPr id="49" name="Oval 48">
                <a:extLst>
                  <a:ext uri="{FF2B5EF4-FFF2-40B4-BE49-F238E27FC236}">
                    <a16:creationId xmlns:a16="http://schemas.microsoft.com/office/drawing/2014/main" id="{C804C457-C7C1-40E3-9880-779D1DC95B3C}"/>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1BDEA52-4A00-4FDA-B045-357D58E9C527}"/>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60051C5-05FA-464D-969B-D0A83D8BA68E}"/>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50850BF-9F68-4C3B-BCB8-DD08C78847B6}"/>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145E2004-66E3-4DA4-852C-8EB57BAA2316}"/>
              </a:ext>
            </a:extLst>
          </p:cNvPr>
          <p:cNvGrpSpPr/>
          <p:nvPr/>
        </p:nvGrpSpPr>
        <p:grpSpPr>
          <a:xfrm>
            <a:off x="436698" y="3918783"/>
            <a:ext cx="3480390" cy="2471386"/>
            <a:chOff x="1765321" y="670896"/>
            <a:chExt cx="7010083" cy="5513385"/>
          </a:xfrm>
        </p:grpSpPr>
        <p:grpSp>
          <p:nvGrpSpPr>
            <p:cNvPr id="66" name="Group 65">
              <a:extLst>
                <a:ext uri="{FF2B5EF4-FFF2-40B4-BE49-F238E27FC236}">
                  <a16:creationId xmlns:a16="http://schemas.microsoft.com/office/drawing/2014/main" id="{3B54B652-398E-47A0-89C9-D6AC8D14E735}"/>
                </a:ext>
              </a:extLst>
            </p:cNvPr>
            <p:cNvGrpSpPr/>
            <p:nvPr/>
          </p:nvGrpSpPr>
          <p:grpSpPr>
            <a:xfrm>
              <a:off x="1765321" y="670896"/>
              <a:ext cx="2030502" cy="2136100"/>
              <a:chOff x="1847850" y="1649185"/>
              <a:chExt cx="3219450" cy="3346179"/>
            </a:xfrm>
          </p:grpSpPr>
          <p:sp>
            <p:nvSpPr>
              <p:cNvPr id="82" name="Oval 81">
                <a:extLst>
                  <a:ext uri="{FF2B5EF4-FFF2-40B4-BE49-F238E27FC236}">
                    <a16:creationId xmlns:a16="http://schemas.microsoft.com/office/drawing/2014/main" id="{6558B814-61D7-4210-AFF4-2FF913B267B3}"/>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4FEE52E2-F733-4322-8039-524052CDA837}"/>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5A4D8CB-E94C-4165-961C-FFE186B62B08}"/>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4089A71-6FEC-4839-A77C-CB834DF31096}"/>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B21705BD-088D-4CE3-ADF4-15E3D8E3E67D}"/>
                </a:ext>
              </a:extLst>
            </p:cNvPr>
            <p:cNvGrpSpPr/>
            <p:nvPr/>
          </p:nvGrpSpPr>
          <p:grpSpPr>
            <a:xfrm>
              <a:off x="1765321" y="4035730"/>
              <a:ext cx="2030502" cy="2136100"/>
              <a:chOff x="1847850" y="1649185"/>
              <a:chExt cx="3219450" cy="3346179"/>
            </a:xfrm>
          </p:grpSpPr>
          <p:sp>
            <p:nvSpPr>
              <p:cNvPr id="78" name="Oval 77">
                <a:extLst>
                  <a:ext uri="{FF2B5EF4-FFF2-40B4-BE49-F238E27FC236}">
                    <a16:creationId xmlns:a16="http://schemas.microsoft.com/office/drawing/2014/main" id="{0DC7A02D-B9E0-4A2D-8EE2-D25E43847E48}"/>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E50F0D2A-4184-497B-8ADC-3D8E272A873C}"/>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C5EB7B57-2056-49E9-B4A9-75C513B3A810}"/>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1C779B4-ECD6-4A90-AB36-3183E42D71C5}"/>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8437F681-D7F8-428E-91E5-842CD78CB325}"/>
                </a:ext>
              </a:extLst>
            </p:cNvPr>
            <p:cNvGrpSpPr/>
            <p:nvPr/>
          </p:nvGrpSpPr>
          <p:grpSpPr>
            <a:xfrm>
              <a:off x="6744902" y="670896"/>
              <a:ext cx="2030502" cy="2136100"/>
              <a:chOff x="1847850" y="1649185"/>
              <a:chExt cx="3219450" cy="3346179"/>
            </a:xfrm>
          </p:grpSpPr>
          <p:sp>
            <p:nvSpPr>
              <p:cNvPr id="74" name="Oval 73">
                <a:extLst>
                  <a:ext uri="{FF2B5EF4-FFF2-40B4-BE49-F238E27FC236}">
                    <a16:creationId xmlns:a16="http://schemas.microsoft.com/office/drawing/2014/main" id="{E4AA0D06-A117-4B02-BAEF-DEACFB0AA7FC}"/>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0E5CC620-D3BE-4D3A-B478-BDD2A88EA083}"/>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D404B36-C01A-4210-9B63-95CC073325EA}"/>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5F83294B-34AE-436A-AA0F-F4D937450CCA}"/>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935965F-9B48-425D-96F2-41D8047E2A54}"/>
                </a:ext>
              </a:extLst>
            </p:cNvPr>
            <p:cNvGrpSpPr/>
            <p:nvPr/>
          </p:nvGrpSpPr>
          <p:grpSpPr>
            <a:xfrm>
              <a:off x="6744902" y="4048181"/>
              <a:ext cx="2030502" cy="2136100"/>
              <a:chOff x="1847850" y="1649185"/>
              <a:chExt cx="3219450" cy="3346179"/>
            </a:xfrm>
          </p:grpSpPr>
          <p:sp>
            <p:nvSpPr>
              <p:cNvPr id="70" name="Oval 69">
                <a:extLst>
                  <a:ext uri="{FF2B5EF4-FFF2-40B4-BE49-F238E27FC236}">
                    <a16:creationId xmlns:a16="http://schemas.microsoft.com/office/drawing/2014/main" id="{1AC65A86-3678-4C7F-8DF5-E56796A7FD97}"/>
                  </a:ext>
                </a:extLst>
              </p:cNvPr>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066DEED1-AD4F-4352-B270-DC20A696E63A}"/>
                  </a:ext>
                </a:extLst>
              </p:cNvPr>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4167F09-05BF-42BE-A929-0B824161177D}"/>
                  </a:ext>
                </a:extLst>
              </p:cNvPr>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56D446EC-C190-4E87-8B6C-8C3B8863AEC6}"/>
                  </a:ext>
                </a:extLst>
              </p:cNvPr>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2457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9" y="-1"/>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4 dots</a:t>
            </a:r>
          </a:p>
        </p:txBody>
      </p:sp>
    </p:spTree>
    <p:extLst>
      <p:ext uri="{BB962C8B-B14F-4D97-AF65-F5344CB8AC3E}">
        <p14:creationId xmlns:p14="http://schemas.microsoft.com/office/powerpoint/2010/main" val="1299464347"/>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95962065"/>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366CF3-D3D5-493B-B370-4343F00956F0}"/>
              </a:ext>
            </a:extLst>
          </p:cNvPr>
          <p:cNvGrpSpPr/>
          <p:nvPr/>
        </p:nvGrpSpPr>
        <p:grpSpPr>
          <a:xfrm>
            <a:off x="815607" y="420926"/>
            <a:ext cx="10661115" cy="6209636"/>
            <a:chOff x="815607" y="420926"/>
            <a:chExt cx="10661115" cy="6209636"/>
          </a:xfrm>
        </p:grpSpPr>
        <p:grpSp>
          <p:nvGrpSpPr>
            <p:cNvPr id="8" name="Group 7">
              <a:extLst>
                <a:ext uri="{FF2B5EF4-FFF2-40B4-BE49-F238E27FC236}">
                  <a16:creationId xmlns:a16="http://schemas.microsoft.com/office/drawing/2014/main" id="{42BE0EEC-D76C-4A7B-BA97-7B77C0EC075A}"/>
                </a:ext>
              </a:extLst>
            </p:cNvPr>
            <p:cNvGrpSpPr/>
            <p:nvPr/>
          </p:nvGrpSpPr>
          <p:grpSpPr>
            <a:xfrm>
              <a:off x="815607" y="420926"/>
              <a:ext cx="2544860" cy="2578223"/>
              <a:chOff x="3551140" y="850777"/>
              <a:chExt cx="2905542" cy="3146847"/>
            </a:xfrm>
          </p:grpSpPr>
          <p:sp>
            <p:nvSpPr>
              <p:cNvPr id="3" name="Oval 2">
                <a:extLst>
                  <a:ext uri="{FF2B5EF4-FFF2-40B4-BE49-F238E27FC236}">
                    <a16:creationId xmlns:a16="http://schemas.microsoft.com/office/drawing/2014/main" id="{4DBA4853-5E0A-4E1A-B018-D3CB6F131531}"/>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32EDD3C4-B4E3-4DAB-8269-5A638A40CCAE}"/>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79344D7-E7B2-40CB-B304-7C26C4EACB1E}"/>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4C014E2C-F31F-4996-8649-1D59306CACD4}"/>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4DF9DB2-1E80-4F82-85B7-3180B709E13C}"/>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B0139C6F-FDC3-4953-9CDA-F09242E3EFB2}"/>
                </a:ext>
              </a:extLst>
            </p:cNvPr>
            <p:cNvGrpSpPr/>
            <p:nvPr/>
          </p:nvGrpSpPr>
          <p:grpSpPr>
            <a:xfrm>
              <a:off x="4823570" y="1899697"/>
              <a:ext cx="2544860" cy="2578223"/>
              <a:chOff x="3551140" y="850777"/>
              <a:chExt cx="2905542" cy="3146847"/>
            </a:xfrm>
          </p:grpSpPr>
          <p:sp>
            <p:nvSpPr>
              <p:cNvPr id="10" name="Oval 9">
                <a:extLst>
                  <a:ext uri="{FF2B5EF4-FFF2-40B4-BE49-F238E27FC236}">
                    <a16:creationId xmlns:a16="http://schemas.microsoft.com/office/drawing/2014/main" id="{134D09E9-D815-473D-86D2-B5F3D5CE14A3}"/>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BF72FCF-E951-405E-A0C5-1CC70AA5E28E}"/>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DF3C093-4BA3-443A-82D9-8A30CDDCBE30}"/>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95FDC85-37F5-4858-A257-A8A998355B47}"/>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FD4FE5A-2B50-47FE-935A-E133D3768606}"/>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8DA240FE-64EE-4F9B-A4BC-0330D7690F36}"/>
                </a:ext>
              </a:extLst>
            </p:cNvPr>
            <p:cNvGrpSpPr/>
            <p:nvPr/>
          </p:nvGrpSpPr>
          <p:grpSpPr>
            <a:xfrm>
              <a:off x="8921621" y="3641008"/>
              <a:ext cx="2555101" cy="2989554"/>
              <a:chOff x="4554537" y="1725930"/>
              <a:chExt cx="3814763" cy="4654550"/>
            </a:xfrm>
          </p:grpSpPr>
          <p:sp>
            <p:nvSpPr>
              <p:cNvPr id="25" name="Oval 24">
                <a:extLst>
                  <a:ext uri="{FF2B5EF4-FFF2-40B4-BE49-F238E27FC236}">
                    <a16:creationId xmlns:a16="http://schemas.microsoft.com/office/drawing/2014/main" id="{74DDE0AA-00C6-441E-B353-5B62E20C7BA7}"/>
                  </a:ext>
                </a:extLst>
              </p:cNvPr>
              <p:cNvSpPr/>
              <p:nvPr/>
            </p:nvSpPr>
            <p:spPr>
              <a:xfrm>
                <a:off x="7112000" y="5077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ED5B755-3527-45DF-A425-58DFB627EBF6}"/>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7216A39-B4E0-435E-81DC-5E169506D15A}"/>
                  </a:ext>
                </a:extLst>
              </p:cNvPr>
              <p:cNvSpPr/>
              <p:nvPr/>
            </p:nvSpPr>
            <p:spPr>
              <a:xfrm>
                <a:off x="709930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637AC94-603E-49C0-88A8-4DDC9CF75977}"/>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7732CCB-62E8-4898-A2AC-583958853C78}"/>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9689BBC-0B96-4FD0-9D9C-061802842194}"/>
                  </a:ext>
                </a:extLst>
              </p:cNvPr>
              <p:cNvSpPr/>
              <p:nvPr/>
            </p:nvSpPr>
            <p:spPr>
              <a:xfrm>
                <a:off x="709930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86BFE182-FACC-4121-8ECA-3261BCFE7685}"/>
              </a:ext>
            </a:extLst>
          </p:cNvPr>
          <p:cNvGrpSpPr/>
          <p:nvPr/>
        </p:nvGrpSpPr>
        <p:grpSpPr>
          <a:xfrm>
            <a:off x="815607" y="420926"/>
            <a:ext cx="10661115" cy="6209636"/>
            <a:chOff x="815607" y="420926"/>
            <a:chExt cx="10661115" cy="6209636"/>
          </a:xfrm>
        </p:grpSpPr>
        <p:grpSp>
          <p:nvGrpSpPr>
            <p:cNvPr id="32" name="Group 31">
              <a:extLst>
                <a:ext uri="{FF2B5EF4-FFF2-40B4-BE49-F238E27FC236}">
                  <a16:creationId xmlns:a16="http://schemas.microsoft.com/office/drawing/2014/main" id="{B6A617A0-AACD-4E22-AAB6-8F10AA89085E}"/>
                </a:ext>
              </a:extLst>
            </p:cNvPr>
            <p:cNvGrpSpPr/>
            <p:nvPr/>
          </p:nvGrpSpPr>
          <p:grpSpPr>
            <a:xfrm>
              <a:off x="815607" y="420926"/>
              <a:ext cx="2544860" cy="2578223"/>
              <a:chOff x="3551140" y="850777"/>
              <a:chExt cx="2905542" cy="3146847"/>
            </a:xfrm>
          </p:grpSpPr>
          <p:sp>
            <p:nvSpPr>
              <p:cNvPr id="46" name="Oval 45">
                <a:extLst>
                  <a:ext uri="{FF2B5EF4-FFF2-40B4-BE49-F238E27FC236}">
                    <a16:creationId xmlns:a16="http://schemas.microsoft.com/office/drawing/2014/main" id="{73E80E60-51CA-4574-A175-B04C9BBCCC83}"/>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DF522E4A-B630-4CE1-9814-E7899B2CFC51}"/>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590F7FB3-61EA-439D-869C-72BB7B960D29}"/>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832B34DD-7828-4E06-860F-CF365B5463E6}"/>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C9073973-78BF-438E-8123-BDD92E11E0B6}"/>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D28BB01C-92C7-4441-97F4-3789B81412C6}"/>
                </a:ext>
              </a:extLst>
            </p:cNvPr>
            <p:cNvGrpSpPr/>
            <p:nvPr/>
          </p:nvGrpSpPr>
          <p:grpSpPr>
            <a:xfrm>
              <a:off x="4823570" y="1899697"/>
              <a:ext cx="2544860" cy="2578223"/>
              <a:chOff x="3551140" y="850777"/>
              <a:chExt cx="2905542" cy="3146847"/>
            </a:xfrm>
          </p:grpSpPr>
          <p:sp>
            <p:nvSpPr>
              <p:cNvPr id="41" name="Oval 40">
                <a:extLst>
                  <a:ext uri="{FF2B5EF4-FFF2-40B4-BE49-F238E27FC236}">
                    <a16:creationId xmlns:a16="http://schemas.microsoft.com/office/drawing/2014/main" id="{59FD7FEA-881B-4051-A8C7-B7DD7A4E92AB}"/>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EC10B834-25DC-47AD-97BC-A250DD0F472A}"/>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7623C057-1BD0-4E80-8D57-EB32077C723F}"/>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DD4389BB-DDA7-403A-8A14-FCB0FD3D7726}"/>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ABE2768-C0C5-42E3-A8CE-6F4098D902E0}"/>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19BC621-BCB1-4528-8BA3-A7898313DF44}"/>
                </a:ext>
              </a:extLst>
            </p:cNvPr>
            <p:cNvGrpSpPr/>
            <p:nvPr/>
          </p:nvGrpSpPr>
          <p:grpSpPr>
            <a:xfrm>
              <a:off x="8921621" y="3641008"/>
              <a:ext cx="2555101" cy="2989554"/>
              <a:chOff x="4554537" y="1725930"/>
              <a:chExt cx="3814763" cy="4654550"/>
            </a:xfrm>
          </p:grpSpPr>
          <p:sp>
            <p:nvSpPr>
              <p:cNvPr id="35" name="Oval 34">
                <a:extLst>
                  <a:ext uri="{FF2B5EF4-FFF2-40B4-BE49-F238E27FC236}">
                    <a16:creationId xmlns:a16="http://schemas.microsoft.com/office/drawing/2014/main" id="{6DEB4837-9A8B-4C1A-9E7F-3DB7075D73D0}"/>
                  </a:ext>
                </a:extLst>
              </p:cNvPr>
              <p:cNvSpPr/>
              <p:nvPr/>
            </p:nvSpPr>
            <p:spPr>
              <a:xfrm>
                <a:off x="7112000" y="5077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528DAA2-22F6-416D-8151-98472B444415}"/>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6E0E655-8DFD-441C-8E3B-C0BD2F8CBFBB}"/>
                  </a:ext>
                </a:extLst>
              </p:cNvPr>
              <p:cNvSpPr/>
              <p:nvPr/>
            </p:nvSpPr>
            <p:spPr>
              <a:xfrm>
                <a:off x="709930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271AAE-3865-48AA-A495-C57E4FD0031F}"/>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A858F43-FFEC-4FDC-8511-D22C49217498}"/>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19EF660-8E84-4148-868E-8EC0FC51A43E}"/>
                  </a:ext>
                </a:extLst>
              </p:cNvPr>
              <p:cNvSpPr/>
              <p:nvPr/>
            </p:nvSpPr>
            <p:spPr>
              <a:xfrm>
                <a:off x="709930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B8A38CE0-8967-43EE-B146-8AA1B59D6BC6}"/>
              </a:ext>
            </a:extLst>
          </p:cNvPr>
          <p:cNvGrpSpPr/>
          <p:nvPr/>
        </p:nvGrpSpPr>
        <p:grpSpPr>
          <a:xfrm>
            <a:off x="807101" y="396455"/>
            <a:ext cx="10661115" cy="6209636"/>
            <a:chOff x="815607" y="420926"/>
            <a:chExt cx="10661115" cy="6209636"/>
          </a:xfrm>
        </p:grpSpPr>
        <p:grpSp>
          <p:nvGrpSpPr>
            <p:cNvPr id="52" name="Group 51">
              <a:extLst>
                <a:ext uri="{FF2B5EF4-FFF2-40B4-BE49-F238E27FC236}">
                  <a16:creationId xmlns:a16="http://schemas.microsoft.com/office/drawing/2014/main" id="{F7DA8116-55DB-460B-812E-C26E2E064330}"/>
                </a:ext>
              </a:extLst>
            </p:cNvPr>
            <p:cNvGrpSpPr/>
            <p:nvPr/>
          </p:nvGrpSpPr>
          <p:grpSpPr>
            <a:xfrm>
              <a:off x="815607" y="420926"/>
              <a:ext cx="2544860" cy="2578223"/>
              <a:chOff x="3551140" y="850777"/>
              <a:chExt cx="2905542" cy="3146847"/>
            </a:xfrm>
          </p:grpSpPr>
          <p:sp>
            <p:nvSpPr>
              <p:cNvPr id="66" name="Oval 65">
                <a:extLst>
                  <a:ext uri="{FF2B5EF4-FFF2-40B4-BE49-F238E27FC236}">
                    <a16:creationId xmlns:a16="http://schemas.microsoft.com/office/drawing/2014/main" id="{0CFF205B-C05E-45C4-97EE-BE889E6BD34E}"/>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680F1035-13F8-46DC-A781-AA10B7AA8605}"/>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887A69E4-07F8-4130-823C-C79496DA1091}"/>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517307A9-A101-437D-93BD-BD2805D727F3}"/>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DCBB2C02-FEB0-445A-87C8-4FDD90A2CC8D}"/>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A395F424-04F5-4779-B3E8-228593C571CE}"/>
                </a:ext>
              </a:extLst>
            </p:cNvPr>
            <p:cNvGrpSpPr/>
            <p:nvPr/>
          </p:nvGrpSpPr>
          <p:grpSpPr>
            <a:xfrm>
              <a:off x="4823570" y="1899697"/>
              <a:ext cx="2544860" cy="2578223"/>
              <a:chOff x="3551140" y="850777"/>
              <a:chExt cx="2905542" cy="3146847"/>
            </a:xfrm>
          </p:grpSpPr>
          <p:sp>
            <p:nvSpPr>
              <p:cNvPr id="61" name="Oval 60">
                <a:extLst>
                  <a:ext uri="{FF2B5EF4-FFF2-40B4-BE49-F238E27FC236}">
                    <a16:creationId xmlns:a16="http://schemas.microsoft.com/office/drawing/2014/main" id="{A9A3DE72-D60A-40E5-A0BB-A611BCC2C965}"/>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AB49AE77-2B00-4BF8-B682-A87D6F129FE9}"/>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55D8C645-6A23-4151-92F4-1597DA520FD8}"/>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717509A1-9E28-42C9-AEFD-0BC924351692}"/>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1DE2C988-6B0B-43C5-BC0E-A3753D7424ED}"/>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C4CED9BB-D33C-48E1-BAA3-367D0ED7C5F6}"/>
                </a:ext>
              </a:extLst>
            </p:cNvPr>
            <p:cNvGrpSpPr/>
            <p:nvPr/>
          </p:nvGrpSpPr>
          <p:grpSpPr>
            <a:xfrm>
              <a:off x="8921621" y="3641008"/>
              <a:ext cx="2555101" cy="2989554"/>
              <a:chOff x="4554537" y="1725930"/>
              <a:chExt cx="3814763" cy="4654550"/>
            </a:xfrm>
          </p:grpSpPr>
          <p:sp>
            <p:nvSpPr>
              <p:cNvPr id="55" name="Oval 54">
                <a:extLst>
                  <a:ext uri="{FF2B5EF4-FFF2-40B4-BE49-F238E27FC236}">
                    <a16:creationId xmlns:a16="http://schemas.microsoft.com/office/drawing/2014/main" id="{BF576E45-7F3F-4EBF-8EB8-3D38466430A8}"/>
                  </a:ext>
                </a:extLst>
              </p:cNvPr>
              <p:cNvSpPr/>
              <p:nvPr/>
            </p:nvSpPr>
            <p:spPr>
              <a:xfrm>
                <a:off x="7112000" y="5077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722ECE8-23FC-43A3-ACE9-A5E909697127}"/>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F94B9F3-419A-4715-AD55-CF66BA9DAA8E}"/>
                  </a:ext>
                </a:extLst>
              </p:cNvPr>
              <p:cNvSpPr/>
              <p:nvPr/>
            </p:nvSpPr>
            <p:spPr>
              <a:xfrm>
                <a:off x="709930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EFD9BC69-C569-40EC-BB1C-FEEC070A4F31}"/>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8D762AB-A837-4A00-B681-A81A6862A3DA}"/>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F2511EF-2AB2-4DE0-947A-1A5013963A8F}"/>
                  </a:ext>
                </a:extLst>
              </p:cNvPr>
              <p:cNvSpPr/>
              <p:nvPr/>
            </p:nvSpPr>
            <p:spPr>
              <a:xfrm>
                <a:off x="709930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a:extLst>
              <a:ext uri="{FF2B5EF4-FFF2-40B4-BE49-F238E27FC236}">
                <a16:creationId xmlns:a16="http://schemas.microsoft.com/office/drawing/2014/main" id="{3DAD9107-59B5-43EF-8856-2F5D2EBFEBF1}"/>
              </a:ext>
            </a:extLst>
          </p:cNvPr>
          <p:cNvGrpSpPr/>
          <p:nvPr/>
        </p:nvGrpSpPr>
        <p:grpSpPr>
          <a:xfrm>
            <a:off x="552893" y="4381135"/>
            <a:ext cx="3250666" cy="2224956"/>
            <a:chOff x="815607" y="420926"/>
            <a:chExt cx="10661115" cy="6209636"/>
          </a:xfrm>
        </p:grpSpPr>
        <p:grpSp>
          <p:nvGrpSpPr>
            <p:cNvPr id="72" name="Group 71">
              <a:extLst>
                <a:ext uri="{FF2B5EF4-FFF2-40B4-BE49-F238E27FC236}">
                  <a16:creationId xmlns:a16="http://schemas.microsoft.com/office/drawing/2014/main" id="{4ACA52BC-950B-41FE-BA9D-3F1654189E74}"/>
                </a:ext>
              </a:extLst>
            </p:cNvPr>
            <p:cNvGrpSpPr/>
            <p:nvPr/>
          </p:nvGrpSpPr>
          <p:grpSpPr>
            <a:xfrm>
              <a:off x="815607" y="420926"/>
              <a:ext cx="2544860" cy="2578223"/>
              <a:chOff x="3551140" y="850777"/>
              <a:chExt cx="2905542" cy="3146847"/>
            </a:xfrm>
          </p:grpSpPr>
          <p:sp>
            <p:nvSpPr>
              <p:cNvPr id="86" name="Oval 85">
                <a:extLst>
                  <a:ext uri="{FF2B5EF4-FFF2-40B4-BE49-F238E27FC236}">
                    <a16:creationId xmlns:a16="http://schemas.microsoft.com/office/drawing/2014/main" id="{55C211F9-1A52-446B-8350-75E14022645A}"/>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0C90B00C-CF9C-473D-9398-0B1A21068F0D}"/>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8F3C8686-1E5E-4FC9-97B8-7542B4CF2E18}"/>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52BD48BA-F7B3-4405-A883-81E120DF0C59}"/>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9D610815-FC59-495F-9264-FE1E005282F1}"/>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52865AD-EC94-46EF-8E32-F7742DA6C079}"/>
                </a:ext>
              </a:extLst>
            </p:cNvPr>
            <p:cNvGrpSpPr/>
            <p:nvPr/>
          </p:nvGrpSpPr>
          <p:grpSpPr>
            <a:xfrm>
              <a:off x="4823570" y="1899697"/>
              <a:ext cx="2544860" cy="2578223"/>
              <a:chOff x="3551140" y="850777"/>
              <a:chExt cx="2905542" cy="3146847"/>
            </a:xfrm>
          </p:grpSpPr>
          <p:sp>
            <p:nvSpPr>
              <p:cNvPr id="81" name="Oval 80">
                <a:extLst>
                  <a:ext uri="{FF2B5EF4-FFF2-40B4-BE49-F238E27FC236}">
                    <a16:creationId xmlns:a16="http://schemas.microsoft.com/office/drawing/2014/main" id="{F5C7F6A4-A4FD-4FC1-9C89-D942ACB207E8}"/>
                  </a:ext>
                </a:extLst>
              </p:cNvPr>
              <p:cNvSpPr/>
              <p:nvPr/>
            </p:nvSpPr>
            <p:spPr>
              <a:xfrm>
                <a:off x="3551140"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439252DC-F57B-4B2A-B47A-E7BE06100538}"/>
                  </a:ext>
                </a:extLst>
              </p:cNvPr>
              <p:cNvSpPr/>
              <p:nvPr/>
            </p:nvSpPr>
            <p:spPr>
              <a:xfrm>
                <a:off x="5488168" y="3104048"/>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C891CE13-C30A-4CCC-BC42-3160F78CDE10}"/>
                  </a:ext>
                </a:extLst>
              </p:cNvPr>
              <p:cNvSpPr/>
              <p:nvPr/>
            </p:nvSpPr>
            <p:spPr>
              <a:xfrm>
                <a:off x="4519654" y="1977412"/>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38CF10E2-B623-4DFA-B8CA-C1F31DFBE36D}"/>
                  </a:ext>
                </a:extLst>
              </p:cNvPr>
              <p:cNvSpPr/>
              <p:nvPr/>
            </p:nvSpPr>
            <p:spPr>
              <a:xfrm>
                <a:off x="3551140"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DE1D8A25-417D-4762-9F13-B2179E99F786}"/>
                  </a:ext>
                </a:extLst>
              </p:cNvPr>
              <p:cNvSpPr/>
              <p:nvPr/>
            </p:nvSpPr>
            <p:spPr>
              <a:xfrm>
                <a:off x="5488168" y="850777"/>
                <a:ext cx="968514" cy="89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EF98C695-F064-4FAD-B265-3937C1C00FCD}"/>
                </a:ext>
              </a:extLst>
            </p:cNvPr>
            <p:cNvGrpSpPr/>
            <p:nvPr/>
          </p:nvGrpSpPr>
          <p:grpSpPr>
            <a:xfrm>
              <a:off x="8921621" y="3641008"/>
              <a:ext cx="2555101" cy="2989554"/>
              <a:chOff x="4554537" y="1725930"/>
              <a:chExt cx="3814763" cy="4654550"/>
            </a:xfrm>
          </p:grpSpPr>
          <p:sp>
            <p:nvSpPr>
              <p:cNvPr id="75" name="Oval 74">
                <a:extLst>
                  <a:ext uri="{FF2B5EF4-FFF2-40B4-BE49-F238E27FC236}">
                    <a16:creationId xmlns:a16="http://schemas.microsoft.com/office/drawing/2014/main" id="{B24BC074-8765-46B9-85D5-D4DAC89A3771}"/>
                  </a:ext>
                </a:extLst>
              </p:cNvPr>
              <p:cNvSpPr/>
              <p:nvPr/>
            </p:nvSpPr>
            <p:spPr>
              <a:xfrm>
                <a:off x="7112000" y="5077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674E9C6-53C3-4DCE-956D-567EF369715C}"/>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42F538CF-4DB3-4B9D-9D19-BAF186F09D5D}"/>
                  </a:ext>
                </a:extLst>
              </p:cNvPr>
              <p:cNvSpPr/>
              <p:nvPr/>
            </p:nvSpPr>
            <p:spPr>
              <a:xfrm>
                <a:off x="709930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C6F6F1B-B089-49D9-A536-F9E144BDCEEB}"/>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834939BD-9588-414A-9B5F-A2A54C270AEF}"/>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48E3FC14-CB35-4F98-B219-D990A648C255}"/>
                  </a:ext>
                </a:extLst>
              </p:cNvPr>
              <p:cNvSpPr/>
              <p:nvPr/>
            </p:nvSpPr>
            <p:spPr>
              <a:xfrm>
                <a:off x="709930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7677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440378958"/>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099395C4-B530-48B2-AC89-AF571502A51A}"/>
              </a:ext>
            </a:extLst>
          </p:cNvPr>
          <p:cNvGrpSpPr/>
          <p:nvPr/>
        </p:nvGrpSpPr>
        <p:grpSpPr>
          <a:xfrm>
            <a:off x="1750252" y="1254641"/>
            <a:ext cx="8691496" cy="3891516"/>
            <a:chOff x="1926885" y="1244010"/>
            <a:chExt cx="8593411" cy="4116452"/>
          </a:xfrm>
        </p:grpSpPr>
        <p:sp>
          <p:nvSpPr>
            <p:cNvPr id="5" name="Oval 4">
              <a:extLst>
                <a:ext uri="{FF2B5EF4-FFF2-40B4-BE49-F238E27FC236}">
                  <a16:creationId xmlns:a16="http://schemas.microsoft.com/office/drawing/2014/main" id="{EC630993-D089-4D72-A97F-DDBE8D3E45F8}"/>
                </a:ext>
              </a:extLst>
            </p:cNvPr>
            <p:cNvSpPr>
              <a:spLocks noChangeArrowheads="1"/>
            </p:cNvSpPr>
            <p:nvPr/>
          </p:nvSpPr>
          <p:spPr bwMode="auto">
            <a:xfrm>
              <a:off x="5198240"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7">
              <a:extLst>
                <a:ext uri="{FF2B5EF4-FFF2-40B4-BE49-F238E27FC236}">
                  <a16:creationId xmlns:a16="http://schemas.microsoft.com/office/drawing/2014/main" id="{4EFBC6CC-BB90-4919-B284-257BBF8E8850}"/>
                </a:ext>
              </a:extLst>
            </p:cNvPr>
            <p:cNvSpPr>
              <a:spLocks noChangeArrowheads="1"/>
            </p:cNvSpPr>
            <p:nvPr/>
          </p:nvSpPr>
          <p:spPr bwMode="auto">
            <a:xfrm>
              <a:off x="519824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0">
              <a:extLst>
                <a:ext uri="{FF2B5EF4-FFF2-40B4-BE49-F238E27FC236}">
                  <a16:creationId xmlns:a16="http://schemas.microsoft.com/office/drawing/2014/main" id="{46198737-75BB-4F06-A33C-20BB3F8A0B27}"/>
                </a:ext>
              </a:extLst>
            </p:cNvPr>
            <p:cNvSpPr>
              <a:spLocks noChangeArrowheads="1"/>
            </p:cNvSpPr>
            <p:nvPr/>
          </p:nvSpPr>
          <p:spPr bwMode="auto">
            <a:xfrm>
              <a:off x="5198240"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2">
              <a:extLst>
                <a:ext uri="{FF2B5EF4-FFF2-40B4-BE49-F238E27FC236}">
                  <a16:creationId xmlns:a16="http://schemas.microsoft.com/office/drawing/2014/main" id="{3BD88712-E18F-4C93-BDFF-B481161E7880}"/>
                </a:ext>
              </a:extLst>
            </p:cNvPr>
            <p:cNvSpPr>
              <a:spLocks noChangeArrowheads="1"/>
            </p:cNvSpPr>
            <p:nvPr/>
          </p:nvSpPr>
          <p:spPr bwMode="auto">
            <a:xfrm>
              <a:off x="6391306"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3" name="Oval 14">
              <a:extLst>
                <a:ext uri="{FF2B5EF4-FFF2-40B4-BE49-F238E27FC236}">
                  <a16:creationId xmlns:a16="http://schemas.microsoft.com/office/drawing/2014/main" id="{AC3D2B47-ECB7-41B9-9EA8-5386987875BB}"/>
                </a:ext>
              </a:extLst>
            </p:cNvPr>
            <p:cNvSpPr>
              <a:spLocks noChangeArrowheads="1"/>
            </p:cNvSpPr>
            <p:nvPr/>
          </p:nvSpPr>
          <p:spPr bwMode="auto">
            <a:xfrm>
              <a:off x="6391307"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6">
              <a:extLst>
                <a:ext uri="{FF2B5EF4-FFF2-40B4-BE49-F238E27FC236}">
                  <a16:creationId xmlns:a16="http://schemas.microsoft.com/office/drawing/2014/main" id="{9CCA4353-D23E-47EC-947E-D021E2AE958D}"/>
                </a:ext>
              </a:extLst>
            </p:cNvPr>
            <p:cNvSpPr>
              <a:spLocks noChangeArrowheads="1"/>
            </p:cNvSpPr>
            <p:nvPr/>
          </p:nvSpPr>
          <p:spPr bwMode="auto">
            <a:xfrm>
              <a:off x="6391306"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14">
              <a:extLst>
                <a:ext uri="{FF2B5EF4-FFF2-40B4-BE49-F238E27FC236}">
                  <a16:creationId xmlns:a16="http://schemas.microsoft.com/office/drawing/2014/main" id="{3EF5B252-89B1-4F25-ADD7-AD084475D529}"/>
                </a:ext>
              </a:extLst>
            </p:cNvPr>
            <p:cNvSpPr>
              <a:spLocks noChangeArrowheads="1"/>
            </p:cNvSpPr>
            <p:nvPr/>
          </p:nvSpPr>
          <p:spPr bwMode="auto">
            <a:xfrm>
              <a:off x="8432839"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6" name="Oval 15">
              <a:extLst>
                <a:ext uri="{FF2B5EF4-FFF2-40B4-BE49-F238E27FC236}">
                  <a16:creationId xmlns:a16="http://schemas.microsoft.com/office/drawing/2014/main" id="{F73F8CCF-4C5F-430D-BE7A-98A2E9CDB4B8}"/>
                </a:ext>
              </a:extLst>
            </p:cNvPr>
            <p:cNvSpPr>
              <a:spLocks noChangeArrowheads="1"/>
            </p:cNvSpPr>
            <p:nvPr/>
          </p:nvSpPr>
          <p:spPr bwMode="auto">
            <a:xfrm>
              <a:off x="8421725"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7" name="Oval 14">
              <a:extLst>
                <a:ext uri="{FF2B5EF4-FFF2-40B4-BE49-F238E27FC236}">
                  <a16:creationId xmlns:a16="http://schemas.microsoft.com/office/drawing/2014/main" id="{9D3BEF5A-9D57-4BAC-9ECB-4E8DF0E45904}"/>
                </a:ext>
              </a:extLst>
            </p:cNvPr>
            <p:cNvSpPr>
              <a:spLocks noChangeArrowheads="1"/>
            </p:cNvSpPr>
            <p:nvPr/>
          </p:nvSpPr>
          <p:spPr bwMode="auto">
            <a:xfrm>
              <a:off x="961479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8" name="Oval 16">
              <a:extLst>
                <a:ext uri="{FF2B5EF4-FFF2-40B4-BE49-F238E27FC236}">
                  <a16:creationId xmlns:a16="http://schemas.microsoft.com/office/drawing/2014/main" id="{6A0A79D3-C65A-4BA2-A6EF-F96041EF2AE7}"/>
                </a:ext>
              </a:extLst>
            </p:cNvPr>
            <p:cNvSpPr>
              <a:spLocks noChangeArrowheads="1"/>
            </p:cNvSpPr>
            <p:nvPr/>
          </p:nvSpPr>
          <p:spPr bwMode="auto">
            <a:xfrm>
              <a:off x="961479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25">
              <a:extLst>
                <a:ext uri="{FF2B5EF4-FFF2-40B4-BE49-F238E27FC236}">
                  <a16:creationId xmlns:a16="http://schemas.microsoft.com/office/drawing/2014/main" id="{A788DF7F-FD23-42C9-A68D-B73DA2DD48D8}"/>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6">
              <a:extLst>
                <a:ext uri="{FF2B5EF4-FFF2-40B4-BE49-F238E27FC236}">
                  <a16:creationId xmlns:a16="http://schemas.microsoft.com/office/drawing/2014/main" id="{5D2D3BB3-D238-4FDD-87A0-BF9AE6673BB9}"/>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7">
              <a:extLst>
                <a:ext uri="{FF2B5EF4-FFF2-40B4-BE49-F238E27FC236}">
                  <a16:creationId xmlns:a16="http://schemas.microsoft.com/office/drawing/2014/main" id="{110FCD5E-1632-4B66-BF9C-DCC98809FD7B}"/>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12">
              <a:extLst>
                <a:ext uri="{FF2B5EF4-FFF2-40B4-BE49-F238E27FC236}">
                  <a16:creationId xmlns:a16="http://schemas.microsoft.com/office/drawing/2014/main" id="{B3523344-4BB8-4FC8-BFE4-64BAE87D1787}"/>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0" name="Oval 14">
              <a:extLst>
                <a:ext uri="{FF2B5EF4-FFF2-40B4-BE49-F238E27FC236}">
                  <a16:creationId xmlns:a16="http://schemas.microsoft.com/office/drawing/2014/main" id="{3BC49F4E-9641-4C5C-A9DB-54D70A583894}"/>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16">
              <a:extLst>
                <a:ext uri="{FF2B5EF4-FFF2-40B4-BE49-F238E27FC236}">
                  <a16:creationId xmlns:a16="http://schemas.microsoft.com/office/drawing/2014/main" id="{093185F4-F6EA-47D9-9849-9A43905C01F0}"/>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4" name="Group 33">
            <a:extLst>
              <a:ext uri="{FF2B5EF4-FFF2-40B4-BE49-F238E27FC236}">
                <a16:creationId xmlns:a16="http://schemas.microsoft.com/office/drawing/2014/main" id="{475338A8-8F43-4A64-8D83-595376A34646}"/>
              </a:ext>
            </a:extLst>
          </p:cNvPr>
          <p:cNvGrpSpPr/>
          <p:nvPr/>
        </p:nvGrpSpPr>
        <p:grpSpPr>
          <a:xfrm>
            <a:off x="1750251" y="1254640"/>
            <a:ext cx="8691496" cy="3891516"/>
            <a:chOff x="1926885" y="1244010"/>
            <a:chExt cx="8593411" cy="4116452"/>
          </a:xfrm>
        </p:grpSpPr>
        <p:sp>
          <p:nvSpPr>
            <p:cNvPr id="35" name="Oval 34">
              <a:extLst>
                <a:ext uri="{FF2B5EF4-FFF2-40B4-BE49-F238E27FC236}">
                  <a16:creationId xmlns:a16="http://schemas.microsoft.com/office/drawing/2014/main" id="{2A273834-FB44-42FC-AD08-A619134E4A56}"/>
                </a:ext>
              </a:extLst>
            </p:cNvPr>
            <p:cNvSpPr>
              <a:spLocks noChangeArrowheads="1"/>
            </p:cNvSpPr>
            <p:nvPr/>
          </p:nvSpPr>
          <p:spPr bwMode="auto">
            <a:xfrm>
              <a:off x="5198240"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35">
              <a:extLst>
                <a:ext uri="{FF2B5EF4-FFF2-40B4-BE49-F238E27FC236}">
                  <a16:creationId xmlns:a16="http://schemas.microsoft.com/office/drawing/2014/main" id="{FA95B0D8-F2BD-4719-B38F-036CA9AAC75B}"/>
                </a:ext>
              </a:extLst>
            </p:cNvPr>
            <p:cNvSpPr>
              <a:spLocks noChangeArrowheads="1"/>
            </p:cNvSpPr>
            <p:nvPr/>
          </p:nvSpPr>
          <p:spPr bwMode="auto">
            <a:xfrm>
              <a:off x="519824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36">
              <a:extLst>
                <a:ext uri="{FF2B5EF4-FFF2-40B4-BE49-F238E27FC236}">
                  <a16:creationId xmlns:a16="http://schemas.microsoft.com/office/drawing/2014/main" id="{7F668E21-ADF3-4C1B-B432-0B721FAAE800}"/>
                </a:ext>
              </a:extLst>
            </p:cNvPr>
            <p:cNvSpPr>
              <a:spLocks noChangeArrowheads="1"/>
            </p:cNvSpPr>
            <p:nvPr/>
          </p:nvSpPr>
          <p:spPr bwMode="auto">
            <a:xfrm>
              <a:off x="5198240"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12">
              <a:extLst>
                <a:ext uri="{FF2B5EF4-FFF2-40B4-BE49-F238E27FC236}">
                  <a16:creationId xmlns:a16="http://schemas.microsoft.com/office/drawing/2014/main" id="{5F1913CD-66F1-4F71-B280-BCA40FA7F632}"/>
                </a:ext>
              </a:extLst>
            </p:cNvPr>
            <p:cNvSpPr>
              <a:spLocks noChangeArrowheads="1"/>
            </p:cNvSpPr>
            <p:nvPr/>
          </p:nvSpPr>
          <p:spPr bwMode="auto">
            <a:xfrm>
              <a:off x="6391306"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9" name="Oval 14">
              <a:extLst>
                <a:ext uri="{FF2B5EF4-FFF2-40B4-BE49-F238E27FC236}">
                  <a16:creationId xmlns:a16="http://schemas.microsoft.com/office/drawing/2014/main" id="{2FD20B70-3639-4265-8945-0B3664B77F45}"/>
                </a:ext>
              </a:extLst>
            </p:cNvPr>
            <p:cNvSpPr>
              <a:spLocks noChangeArrowheads="1"/>
            </p:cNvSpPr>
            <p:nvPr/>
          </p:nvSpPr>
          <p:spPr bwMode="auto">
            <a:xfrm>
              <a:off x="6391307"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16">
              <a:extLst>
                <a:ext uri="{FF2B5EF4-FFF2-40B4-BE49-F238E27FC236}">
                  <a16:creationId xmlns:a16="http://schemas.microsoft.com/office/drawing/2014/main" id="{CFC66C04-A42C-4786-934B-51D966E7E7E6}"/>
                </a:ext>
              </a:extLst>
            </p:cNvPr>
            <p:cNvSpPr>
              <a:spLocks noChangeArrowheads="1"/>
            </p:cNvSpPr>
            <p:nvPr/>
          </p:nvSpPr>
          <p:spPr bwMode="auto">
            <a:xfrm>
              <a:off x="6391306"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40">
              <a:extLst>
                <a:ext uri="{FF2B5EF4-FFF2-40B4-BE49-F238E27FC236}">
                  <a16:creationId xmlns:a16="http://schemas.microsoft.com/office/drawing/2014/main" id="{EE98191D-E6E1-48BF-9992-958A718180B2}"/>
                </a:ext>
              </a:extLst>
            </p:cNvPr>
            <p:cNvSpPr>
              <a:spLocks noChangeArrowheads="1"/>
            </p:cNvSpPr>
            <p:nvPr/>
          </p:nvSpPr>
          <p:spPr bwMode="auto">
            <a:xfrm>
              <a:off x="8432839"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41">
              <a:extLst>
                <a:ext uri="{FF2B5EF4-FFF2-40B4-BE49-F238E27FC236}">
                  <a16:creationId xmlns:a16="http://schemas.microsoft.com/office/drawing/2014/main" id="{33F784BF-3932-4933-8AF1-DA351FE9D8EC}"/>
                </a:ext>
              </a:extLst>
            </p:cNvPr>
            <p:cNvSpPr>
              <a:spLocks noChangeArrowheads="1"/>
            </p:cNvSpPr>
            <p:nvPr/>
          </p:nvSpPr>
          <p:spPr bwMode="auto">
            <a:xfrm>
              <a:off x="8421725"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14">
              <a:extLst>
                <a:ext uri="{FF2B5EF4-FFF2-40B4-BE49-F238E27FC236}">
                  <a16:creationId xmlns:a16="http://schemas.microsoft.com/office/drawing/2014/main" id="{82D0DAE5-1E45-4E4F-9CB9-19FFA5FD2BF7}"/>
                </a:ext>
              </a:extLst>
            </p:cNvPr>
            <p:cNvSpPr>
              <a:spLocks noChangeArrowheads="1"/>
            </p:cNvSpPr>
            <p:nvPr/>
          </p:nvSpPr>
          <p:spPr bwMode="auto">
            <a:xfrm>
              <a:off x="961479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4" name="Oval 16">
              <a:extLst>
                <a:ext uri="{FF2B5EF4-FFF2-40B4-BE49-F238E27FC236}">
                  <a16:creationId xmlns:a16="http://schemas.microsoft.com/office/drawing/2014/main" id="{1B3DBBD2-E132-4840-8D05-50F2C7F05F4D}"/>
                </a:ext>
              </a:extLst>
            </p:cNvPr>
            <p:cNvSpPr>
              <a:spLocks noChangeArrowheads="1"/>
            </p:cNvSpPr>
            <p:nvPr/>
          </p:nvSpPr>
          <p:spPr bwMode="auto">
            <a:xfrm>
              <a:off x="961479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44">
              <a:extLst>
                <a:ext uri="{FF2B5EF4-FFF2-40B4-BE49-F238E27FC236}">
                  <a16:creationId xmlns:a16="http://schemas.microsoft.com/office/drawing/2014/main" id="{094FFA9A-2FCA-452D-A457-893F438BEC4C}"/>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45">
              <a:extLst>
                <a:ext uri="{FF2B5EF4-FFF2-40B4-BE49-F238E27FC236}">
                  <a16:creationId xmlns:a16="http://schemas.microsoft.com/office/drawing/2014/main" id="{3FB9A7E6-7621-4935-99C9-C15363133D62}"/>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46">
              <a:extLst>
                <a:ext uri="{FF2B5EF4-FFF2-40B4-BE49-F238E27FC236}">
                  <a16:creationId xmlns:a16="http://schemas.microsoft.com/office/drawing/2014/main" id="{7DAD1318-BDE4-4578-9F94-64F58981087B}"/>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12">
              <a:extLst>
                <a:ext uri="{FF2B5EF4-FFF2-40B4-BE49-F238E27FC236}">
                  <a16:creationId xmlns:a16="http://schemas.microsoft.com/office/drawing/2014/main" id="{35AD2011-52A0-44A7-BF47-AF17E27CB44D}"/>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9" name="Oval 14">
              <a:extLst>
                <a:ext uri="{FF2B5EF4-FFF2-40B4-BE49-F238E27FC236}">
                  <a16:creationId xmlns:a16="http://schemas.microsoft.com/office/drawing/2014/main" id="{9E76C6A5-15C1-428A-9426-656109C5941E}"/>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16">
              <a:extLst>
                <a:ext uri="{FF2B5EF4-FFF2-40B4-BE49-F238E27FC236}">
                  <a16:creationId xmlns:a16="http://schemas.microsoft.com/office/drawing/2014/main" id="{553896A3-5BEF-45E0-B496-16BEFB480E1E}"/>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1" name="Group 50">
            <a:extLst>
              <a:ext uri="{FF2B5EF4-FFF2-40B4-BE49-F238E27FC236}">
                <a16:creationId xmlns:a16="http://schemas.microsoft.com/office/drawing/2014/main" id="{C05E709C-385D-4FAD-AF95-92D75D376446}"/>
              </a:ext>
            </a:extLst>
          </p:cNvPr>
          <p:cNvGrpSpPr/>
          <p:nvPr/>
        </p:nvGrpSpPr>
        <p:grpSpPr>
          <a:xfrm>
            <a:off x="1750252" y="1254640"/>
            <a:ext cx="8691496" cy="3891516"/>
            <a:chOff x="1926885" y="1244010"/>
            <a:chExt cx="8593411" cy="4116452"/>
          </a:xfrm>
        </p:grpSpPr>
        <p:sp>
          <p:nvSpPr>
            <p:cNvPr id="52" name="Oval 51">
              <a:extLst>
                <a:ext uri="{FF2B5EF4-FFF2-40B4-BE49-F238E27FC236}">
                  <a16:creationId xmlns:a16="http://schemas.microsoft.com/office/drawing/2014/main" id="{BD05CF13-A697-4D11-A86A-205A08FBB7C1}"/>
                </a:ext>
              </a:extLst>
            </p:cNvPr>
            <p:cNvSpPr>
              <a:spLocks noChangeArrowheads="1"/>
            </p:cNvSpPr>
            <p:nvPr/>
          </p:nvSpPr>
          <p:spPr bwMode="auto">
            <a:xfrm>
              <a:off x="5198240"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52">
              <a:extLst>
                <a:ext uri="{FF2B5EF4-FFF2-40B4-BE49-F238E27FC236}">
                  <a16:creationId xmlns:a16="http://schemas.microsoft.com/office/drawing/2014/main" id="{B8B163E1-3495-4337-9462-4D6AFAE13652}"/>
                </a:ext>
              </a:extLst>
            </p:cNvPr>
            <p:cNvSpPr>
              <a:spLocks noChangeArrowheads="1"/>
            </p:cNvSpPr>
            <p:nvPr/>
          </p:nvSpPr>
          <p:spPr bwMode="auto">
            <a:xfrm>
              <a:off x="519824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53">
              <a:extLst>
                <a:ext uri="{FF2B5EF4-FFF2-40B4-BE49-F238E27FC236}">
                  <a16:creationId xmlns:a16="http://schemas.microsoft.com/office/drawing/2014/main" id="{B66CB1C6-1E41-48CB-A531-8D563FED5B72}"/>
                </a:ext>
              </a:extLst>
            </p:cNvPr>
            <p:cNvSpPr>
              <a:spLocks noChangeArrowheads="1"/>
            </p:cNvSpPr>
            <p:nvPr/>
          </p:nvSpPr>
          <p:spPr bwMode="auto">
            <a:xfrm>
              <a:off x="5198240"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12">
              <a:extLst>
                <a:ext uri="{FF2B5EF4-FFF2-40B4-BE49-F238E27FC236}">
                  <a16:creationId xmlns:a16="http://schemas.microsoft.com/office/drawing/2014/main" id="{77E5838A-C4E7-4257-A190-B0933D7C01C0}"/>
                </a:ext>
              </a:extLst>
            </p:cNvPr>
            <p:cNvSpPr>
              <a:spLocks noChangeArrowheads="1"/>
            </p:cNvSpPr>
            <p:nvPr/>
          </p:nvSpPr>
          <p:spPr bwMode="auto">
            <a:xfrm>
              <a:off x="6391306"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6" name="Oval 14">
              <a:extLst>
                <a:ext uri="{FF2B5EF4-FFF2-40B4-BE49-F238E27FC236}">
                  <a16:creationId xmlns:a16="http://schemas.microsoft.com/office/drawing/2014/main" id="{6B4657A3-BA96-4134-9AC0-F597CCC4D598}"/>
                </a:ext>
              </a:extLst>
            </p:cNvPr>
            <p:cNvSpPr>
              <a:spLocks noChangeArrowheads="1"/>
            </p:cNvSpPr>
            <p:nvPr/>
          </p:nvSpPr>
          <p:spPr bwMode="auto">
            <a:xfrm>
              <a:off x="6391307"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16">
              <a:extLst>
                <a:ext uri="{FF2B5EF4-FFF2-40B4-BE49-F238E27FC236}">
                  <a16:creationId xmlns:a16="http://schemas.microsoft.com/office/drawing/2014/main" id="{25948BB3-DF7F-4177-8C37-BA542247708D}"/>
                </a:ext>
              </a:extLst>
            </p:cNvPr>
            <p:cNvSpPr>
              <a:spLocks noChangeArrowheads="1"/>
            </p:cNvSpPr>
            <p:nvPr/>
          </p:nvSpPr>
          <p:spPr bwMode="auto">
            <a:xfrm>
              <a:off x="6391306"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57">
              <a:extLst>
                <a:ext uri="{FF2B5EF4-FFF2-40B4-BE49-F238E27FC236}">
                  <a16:creationId xmlns:a16="http://schemas.microsoft.com/office/drawing/2014/main" id="{1A69CC78-C3EF-4963-A917-8D35B99820E8}"/>
                </a:ext>
              </a:extLst>
            </p:cNvPr>
            <p:cNvSpPr>
              <a:spLocks noChangeArrowheads="1"/>
            </p:cNvSpPr>
            <p:nvPr/>
          </p:nvSpPr>
          <p:spPr bwMode="auto">
            <a:xfrm>
              <a:off x="8432839"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58">
              <a:extLst>
                <a:ext uri="{FF2B5EF4-FFF2-40B4-BE49-F238E27FC236}">
                  <a16:creationId xmlns:a16="http://schemas.microsoft.com/office/drawing/2014/main" id="{688B984A-8211-427A-9F6E-05CB39B9B131}"/>
                </a:ext>
              </a:extLst>
            </p:cNvPr>
            <p:cNvSpPr>
              <a:spLocks noChangeArrowheads="1"/>
            </p:cNvSpPr>
            <p:nvPr/>
          </p:nvSpPr>
          <p:spPr bwMode="auto">
            <a:xfrm>
              <a:off x="8421725"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14">
              <a:extLst>
                <a:ext uri="{FF2B5EF4-FFF2-40B4-BE49-F238E27FC236}">
                  <a16:creationId xmlns:a16="http://schemas.microsoft.com/office/drawing/2014/main" id="{EAF950F3-A8AB-4668-BD9D-A2D2182FA22B}"/>
                </a:ext>
              </a:extLst>
            </p:cNvPr>
            <p:cNvSpPr>
              <a:spLocks noChangeArrowheads="1"/>
            </p:cNvSpPr>
            <p:nvPr/>
          </p:nvSpPr>
          <p:spPr bwMode="auto">
            <a:xfrm>
              <a:off x="961479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1" name="Oval 16">
              <a:extLst>
                <a:ext uri="{FF2B5EF4-FFF2-40B4-BE49-F238E27FC236}">
                  <a16:creationId xmlns:a16="http://schemas.microsoft.com/office/drawing/2014/main" id="{0027D0E8-F10C-4959-AAEC-9C41C18C0679}"/>
                </a:ext>
              </a:extLst>
            </p:cNvPr>
            <p:cNvSpPr>
              <a:spLocks noChangeArrowheads="1"/>
            </p:cNvSpPr>
            <p:nvPr/>
          </p:nvSpPr>
          <p:spPr bwMode="auto">
            <a:xfrm>
              <a:off x="961479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61">
              <a:extLst>
                <a:ext uri="{FF2B5EF4-FFF2-40B4-BE49-F238E27FC236}">
                  <a16:creationId xmlns:a16="http://schemas.microsoft.com/office/drawing/2014/main" id="{BF6B3E63-11CA-4ABF-8C00-BFEDB8F8204E}"/>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62">
              <a:extLst>
                <a:ext uri="{FF2B5EF4-FFF2-40B4-BE49-F238E27FC236}">
                  <a16:creationId xmlns:a16="http://schemas.microsoft.com/office/drawing/2014/main" id="{3BD068DB-5915-47C0-AB82-15D0D8B25634}"/>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63">
              <a:extLst>
                <a:ext uri="{FF2B5EF4-FFF2-40B4-BE49-F238E27FC236}">
                  <a16:creationId xmlns:a16="http://schemas.microsoft.com/office/drawing/2014/main" id="{74792540-A50D-4DD9-B215-095B7169A80B}"/>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12">
              <a:extLst>
                <a:ext uri="{FF2B5EF4-FFF2-40B4-BE49-F238E27FC236}">
                  <a16:creationId xmlns:a16="http://schemas.microsoft.com/office/drawing/2014/main" id="{039A9FF2-E2BA-48BE-8CE6-0F61C9D185C7}"/>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6" name="Oval 14">
              <a:extLst>
                <a:ext uri="{FF2B5EF4-FFF2-40B4-BE49-F238E27FC236}">
                  <a16:creationId xmlns:a16="http://schemas.microsoft.com/office/drawing/2014/main" id="{81D1EF07-F88A-464F-8910-949EF2C7B679}"/>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16">
              <a:extLst>
                <a:ext uri="{FF2B5EF4-FFF2-40B4-BE49-F238E27FC236}">
                  <a16:creationId xmlns:a16="http://schemas.microsoft.com/office/drawing/2014/main" id="{F661DA74-F1A0-481E-8872-34E9CBB9606E}"/>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68" name="Group 67">
            <a:extLst>
              <a:ext uri="{FF2B5EF4-FFF2-40B4-BE49-F238E27FC236}">
                <a16:creationId xmlns:a16="http://schemas.microsoft.com/office/drawing/2014/main" id="{E7E170F6-577C-4759-97B2-97164CECE617}"/>
              </a:ext>
            </a:extLst>
          </p:cNvPr>
          <p:cNvGrpSpPr/>
          <p:nvPr/>
        </p:nvGrpSpPr>
        <p:grpSpPr>
          <a:xfrm>
            <a:off x="545078" y="4631114"/>
            <a:ext cx="3326186" cy="1755505"/>
            <a:chOff x="1926885" y="1244010"/>
            <a:chExt cx="8593411" cy="4116452"/>
          </a:xfrm>
        </p:grpSpPr>
        <p:sp>
          <p:nvSpPr>
            <p:cNvPr id="69" name="Oval 68">
              <a:extLst>
                <a:ext uri="{FF2B5EF4-FFF2-40B4-BE49-F238E27FC236}">
                  <a16:creationId xmlns:a16="http://schemas.microsoft.com/office/drawing/2014/main" id="{8FD8F9CE-C484-4345-8549-3FDF39D5E450}"/>
                </a:ext>
              </a:extLst>
            </p:cNvPr>
            <p:cNvSpPr>
              <a:spLocks noChangeArrowheads="1"/>
            </p:cNvSpPr>
            <p:nvPr/>
          </p:nvSpPr>
          <p:spPr bwMode="auto">
            <a:xfrm>
              <a:off x="5198240"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69">
              <a:extLst>
                <a:ext uri="{FF2B5EF4-FFF2-40B4-BE49-F238E27FC236}">
                  <a16:creationId xmlns:a16="http://schemas.microsoft.com/office/drawing/2014/main" id="{43D0BD43-2DB8-47C3-A751-3A0957460B40}"/>
                </a:ext>
              </a:extLst>
            </p:cNvPr>
            <p:cNvSpPr>
              <a:spLocks noChangeArrowheads="1"/>
            </p:cNvSpPr>
            <p:nvPr/>
          </p:nvSpPr>
          <p:spPr bwMode="auto">
            <a:xfrm>
              <a:off x="519824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70">
              <a:extLst>
                <a:ext uri="{FF2B5EF4-FFF2-40B4-BE49-F238E27FC236}">
                  <a16:creationId xmlns:a16="http://schemas.microsoft.com/office/drawing/2014/main" id="{0CFC48B0-D2D9-4C08-8F78-B543F2654A94}"/>
                </a:ext>
              </a:extLst>
            </p:cNvPr>
            <p:cNvSpPr>
              <a:spLocks noChangeArrowheads="1"/>
            </p:cNvSpPr>
            <p:nvPr/>
          </p:nvSpPr>
          <p:spPr bwMode="auto">
            <a:xfrm>
              <a:off x="5198240"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12">
              <a:extLst>
                <a:ext uri="{FF2B5EF4-FFF2-40B4-BE49-F238E27FC236}">
                  <a16:creationId xmlns:a16="http://schemas.microsoft.com/office/drawing/2014/main" id="{9B499285-AABE-4236-86A1-FEBA5FB6394F}"/>
                </a:ext>
              </a:extLst>
            </p:cNvPr>
            <p:cNvSpPr>
              <a:spLocks noChangeArrowheads="1"/>
            </p:cNvSpPr>
            <p:nvPr/>
          </p:nvSpPr>
          <p:spPr bwMode="auto">
            <a:xfrm>
              <a:off x="6391306"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3" name="Oval 14">
              <a:extLst>
                <a:ext uri="{FF2B5EF4-FFF2-40B4-BE49-F238E27FC236}">
                  <a16:creationId xmlns:a16="http://schemas.microsoft.com/office/drawing/2014/main" id="{95F53304-FB1A-40EF-99D9-61D8572B8A90}"/>
                </a:ext>
              </a:extLst>
            </p:cNvPr>
            <p:cNvSpPr>
              <a:spLocks noChangeArrowheads="1"/>
            </p:cNvSpPr>
            <p:nvPr/>
          </p:nvSpPr>
          <p:spPr bwMode="auto">
            <a:xfrm>
              <a:off x="6391307"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4" name="Oval 16">
              <a:extLst>
                <a:ext uri="{FF2B5EF4-FFF2-40B4-BE49-F238E27FC236}">
                  <a16:creationId xmlns:a16="http://schemas.microsoft.com/office/drawing/2014/main" id="{A8060DBD-0A18-4DB7-ABAC-36C7CE5C4B25}"/>
                </a:ext>
              </a:extLst>
            </p:cNvPr>
            <p:cNvSpPr>
              <a:spLocks noChangeArrowheads="1"/>
            </p:cNvSpPr>
            <p:nvPr/>
          </p:nvSpPr>
          <p:spPr bwMode="auto">
            <a:xfrm>
              <a:off x="6391306"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5" name="Oval 74">
              <a:extLst>
                <a:ext uri="{FF2B5EF4-FFF2-40B4-BE49-F238E27FC236}">
                  <a16:creationId xmlns:a16="http://schemas.microsoft.com/office/drawing/2014/main" id="{69631BC0-0223-45B4-8392-80419E0DF8E1}"/>
                </a:ext>
              </a:extLst>
            </p:cNvPr>
            <p:cNvSpPr>
              <a:spLocks noChangeArrowheads="1"/>
            </p:cNvSpPr>
            <p:nvPr/>
          </p:nvSpPr>
          <p:spPr bwMode="auto">
            <a:xfrm>
              <a:off x="8432839"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6" name="Oval 75">
              <a:extLst>
                <a:ext uri="{FF2B5EF4-FFF2-40B4-BE49-F238E27FC236}">
                  <a16:creationId xmlns:a16="http://schemas.microsoft.com/office/drawing/2014/main" id="{484BBE4E-E590-40A4-A7BB-3D7F3A255D49}"/>
                </a:ext>
              </a:extLst>
            </p:cNvPr>
            <p:cNvSpPr>
              <a:spLocks noChangeArrowheads="1"/>
            </p:cNvSpPr>
            <p:nvPr/>
          </p:nvSpPr>
          <p:spPr bwMode="auto">
            <a:xfrm>
              <a:off x="8421725"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7" name="Oval 14">
              <a:extLst>
                <a:ext uri="{FF2B5EF4-FFF2-40B4-BE49-F238E27FC236}">
                  <a16:creationId xmlns:a16="http://schemas.microsoft.com/office/drawing/2014/main" id="{A842C558-77C4-42D4-8ACB-A282F0394120}"/>
                </a:ext>
              </a:extLst>
            </p:cNvPr>
            <p:cNvSpPr>
              <a:spLocks noChangeArrowheads="1"/>
            </p:cNvSpPr>
            <p:nvPr/>
          </p:nvSpPr>
          <p:spPr bwMode="auto">
            <a:xfrm>
              <a:off x="961479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8" name="Oval 16">
              <a:extLst>
                <a:ext uri="{FF2B5EF4-FFF2-40B4-BE49-F238E27FC236}">
                  <a16:creationId xmlns:a16="http://schemas.microsoft.com/office/drawing/2014/main" id="{B2DA9463-2F5A-465D-97F1-8561AB637B4B}"/>
                </a:ext>
              </a:extLst>
            </p:cNvPr>
            <p:cNvSpPr>
              <a:spLocks noChangeArrowheads="1"/>
            </p:cNvSpPr>
            <p:nvPr/>
          </p:nvSpPr>
          <p:spPr bwMode="auto">
            <a:xfrm>
              <a:off x="961479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9" name="Oval 78">
              <a:extLst>
                <a:ext uri="{FF2B5EF4-FFF2-40B4-BE49-F238E27FC236}">
                  <a16:creationId xmlns:a16="http://schemas.microsoft.com/office/drawing/2014/main" id="{9DAB0C4C-A0FF-4FF3-8350-AD73C50C4F1E}"/>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0" name="Oval 79">
              <a:extLst>
                <a:ext uri="{FF2B5EF4-FFF2-40B4-BE49-F238E27FC236}">
                  <a16:creationId xmlns:a16="http://schemas.microsoft.com/office/drawing/2014/main" id="{F0398A7C-B6A6-4033-86B0-5B68B929298C}"/>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1" name="Oval 80">
              <a:extLst>
                <a:ext uri="{FF2B5EF4-FFF2-40B4-BE49-F238E27FC236}">
                  <a16:creationId xmlns:a16="http://schemas.microsoft.com/office/drawing/2014/main" id="{E7605341-1643-4D87-957C-3AE8B329F301}"/>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 name="Oval 12">
              <a:extLst>
                <a:ext uri="{FF2B5EF4-FFF2-40B4-BE49-F238E27FC236}">
                  <a16:creationId xmlns:a16="http://schemas.microsoft.com/office/drawing/2014/main" id="{A472623C-E154-46E1-9650-81526C8FFF52}"/>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3" name="Oval 14">
              <a:extLst>
                <a:ext uri="{FF2B5EF4-FFF2-40B4-BE49-F238E27FC236}">
                  <a16:creationId xmlns:a16="http://schemas.microsoft.com/office/drawing/2014/main" id="{D0D652F5-97E9-4362-B652-5C6292FC3C75}"/>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4" name="Oval 16">
              <a:extLst>
                <a:ext uri="{FF2B5EF4-FFF2-40B4-BE49-F238E27FC236}">
                  <a16:creationId xmlns:a16="http://schemas.microsoft.com/office/drawing/2014/main" id="{34B4F002-E7E8-46AE-AB3F-21C5BFBA0D8E}"/>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121862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3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3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956516366"/>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CF983B7-710D-42EF-8124-8D26F2010CBA}"/>
              </a:ext>
            </a:extLst>
          </p:cNvPr>
          <p:cNvGrpSpPr/>
          <p:nvPr/>
        </p:nvGrpSpPr>
        <p:grpSpPr>
          <a:xfrm>
            <a:off x="1197019" y="1074066"/>
            <a:ext cx="9797962" cy="4476130"/>
            <a:chOff x="912569" y="1095331"/>
            <a:chExt cx="9797962" cy="4476130"/>
          </a:xfrm>
        </p:grpSpPr>
        <p:grpSp>
          <p:nvGrpSpPr>
            <p:cNvPr id="2" name="Group 1">
              <a:extLst>
                <a:ext uri="{FF2B5EF4-FFF2-40B4-BE49-F238E27FC236}">
                  <a16:creationId xmlns:a16="http://schemas.microsoft.com/office/drawing/2014/main" id="{7DAA8A30-3F9D-411F-9CE6-F0A69366CC23}"/>
                </a:ext>
              </a:extLst>
            </p:cNvPr>
            <p:cNvGrpSpPr/>
            <p:nvPr/>
          </p:nvGrpSpPr>
          <p:grpSpPr>
            <a:xfrm>
              <a:off x="912569" y="1095331"/>
              <a:ext cx="5328743" cy="4476130"/>
              <a:chOff x="2971800" y="1066800"/>
              <a:chExt cx="4495800" cy="3200400"/>
            </a:xfrm>
          </p:grpSpPr>
          <p:sp>
            <p:nvSpPr>
              <p:cNvPr id="3" name="Oval 2">
                <a:extLst>
                  <a:ext uri="{FF2B5EF4-FFF2-40B4-BE49-F238E27FC236}">
                    <a16:creationId xmlns:a16="http://schemas.microsoft.com/office/drawing/2014/main" id="{125F9592-7DDB-4593-8F18-8013A10D3796}"/>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3">
                <a:extLst>
                  <a:ext uri="{FF2B5EF4-FFF2-40B4-BE49-F238E27FC236}">
                    <a16:creationId xmlns:a16="http://schemas.microsoft.com/office/drawing/2014/main" id="{624D1D30-DFE3-42BA-B924-4B7B439EF136}"/>
                  </a:ext>
                </a:extLst>
              </p:cNvPr>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4">
                <a:extLst>
                  <a:ext uri="{FF2B5EF4-FFF2-40B4-BE49-F238E27FC236}">
                    <a16:creationId xmlns:a16="http://schemas.microsoft.com/office/drawing/2014/main" id="{EC630993-D089-4D72-A97F-DDBE8D3E45F8}"/>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5">
                <a:extLst>
                  <a:ext uri="{FF2B5EF4-FFF2-40B4-BE49-F238E27FC236}">
                    <a16:creationId xmlns:a16="http://schemas.microsoft.com/office/drawing/2014/main" id="{4EDF87AE-BD1E-4BE5-8531-405574C7F815}"/>
                  </a:ext>
                </a:extLst>
              </p:cNvPr>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6">
                <a:extLst>
                  <a:ext uri="{FF2B5EF4-FFF2-40B4-BE49-F238E27FC236}">
                    <a16:creationId xmlns:a16="http://schemas.microsoft.com/office/drawing/2014/main" id="{D6EF3119-C10E-44A0-ABEF-F691A7ED0CAD}"/>
                  </a:ext>
                </a:extLst>
              </p:cNvPr>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7">
                <a:extLst>
                  <a:ext uri="{FF2B5EF4-FFF2-40B4-BE49-F238E27FC236}">
                    <a16:creationId xmlns:a16="http://schemas.microsoft.com/office/drawing/2014/main" id="{4EFBC6CC-BB90-4919-B284-257BBF8E8850}"/>
                  </a:ext>
                </a:extLst>
              </p:cNvPr>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8">
                <a:extLst>
                  <a:ext uri="{FF2B5EF4-FFF2-40B4-BE49-F238E27FC236}">
                    <a16:creationId xmlns:a16="http://schemas.microsoft.com/office/drawing/2014/main" id="{0526E003-BE30-4684-B1DA-25F6C37242DA}"/>
                  </a:ext>
                </a:extLst>
              </p:cNvPr>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9">
                <a:extLst>
                  <a:ext uri="{FF2B5EF4-FFF2-40B4-BE49-F238E27FC236}">
                    <a16:creationId xmlns:a16="http://schemas.microsoft.com/office/drawing/2014/main" id="{D49C3178-0B4B-42B8-8A95-DD7814041FF9}"/>
                  </a:ext>
                </a:extLst>
              </p:cNvPr>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0">
                <a:extLst>
                  <a:ext uri="{FF2B5EF4-FFF2-40B4-BE49-F238E27FC236}">
                    <a16:creationId xmlns:a16="http://schemas.microsoft.com/office/drawing/2014/main" id="{46198737-75BB-4F06-A33C-20BB3F8A0B27}"/>
                  </a:ext>
                </a:extLst>
              </p:cNvPr>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2">
                <a:extLst>
                  <a:ext uri="{FF2B5EF4-FFF2-40B4-BE49-F238E27FC236}">
                    <a16:creationId xmlns:a16="http://schemas.microsoft.com/office/drawing/2014/main" id="{3BD88712-E18F-4C93-BDFF-B481161E7880}"/>
                  </a:ext>
                </a:extLst>
              </p:cNvPr>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4">
                <a:extLst>
                  <a:ext uri="{FF2B5EF4-FFF2-40B4-BE49-F238E27FC236}">
                    <a16:creationId xmlns:a16="http://schemas.microsoft.com/office/drawing/2014/main" id="{AC3D2B47-ECB7-41B9-9EA8-5386987875BB}"/>
                  </a:ext>
                </a:extLst>
              </p:cNvPr>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6">
                <a:extLst>
                  <a:ext uri="{FF2B5EF4-FFF2-40B4-BE49-F238E27FC236}">
                    <a16:creationId xmlns:a16="http://schemas.microsoft.com/office/drawing/2014/main" id="{9CCA4353-D23E-47EC-947E-D021E2AE958D}"/>
                  </a:ext>
                </a:extLst>
              </p:cNvPr>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15" name="Oval 14">
              <a:extLst>
                <a:ext uri="{FF2B5EF4-FFF2-40B4-BE49-F238E27FC236}">
                  <a16:creationId xmlns:a16="http://schemas.microsoft.com/office/drawing/2014/main" id="{3EF5B252-89B1-4F25-ADD7-AD084475D529}"/>
                </a:ext>
              </a:extLst>
            </p:cNvPr>
            <p:cNvSpPr>
              <a:spLocks noChangeArrowheads="1"/>
            </p:cNvSpPr>
            <p:nvPr/>
          </p:nvSpPr>
          <p:spPr bwMode="auto">
            <a:xfrm>
              <a:off x="8452589" y="1947927"/>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6" name="Oval 15">
              <a:extLst>
                <a:ext uri="{FF2B5EF4-FFF2-40B4-BE49-F238E27FC236}">
                  <a16:creationId xmlns:a16="http://schemas.microsoft.com/office/drawing/2014/main" id="{F73F8CCF-4C5F-430D-BE7A-98A2E9CDB4B8}"/>
                </a:ext>
              </a:extLst>
            </p:cNvPr>
            <p:cNvSpPr>
              <a:spLocks noChangeArrowheads="1"/>
            </p:cNvSpPr>
            <p:nvPr/>
          </p:nvSpPr>
          <p:spPr bwMode="auto">
            <a:xfrm>
              <a:off x="8452589" y="3759694"/>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7" name="Oval 14">
              <a:extLst>
                <a:ext uri="{FF2B5EF4-FFF2-40B4-BE49-F238E27FC236}">
                  <a16:creationId xmlns:a16="http://schemas.microsoft.com/office/drawing/2014/main" id="{9D3BEF5A-9D57-4BAC-9ECB-4E8DF0E45904}"/>
                </a:ext>
              </a:extLst>
            </p:cNvPr>
            <p:cNvSpPr>
              <a:spLocks noChangeArrowheads="1"/>
            </p:cNvSpPr>
            <p:nvPr/>
          </p:nvSpPr>
          <p:spPr bwMode="auto">
            <a:xfrm>
              <a:off x="9987990" y="1947927"/>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16">
              <a:extLst>
                <a:ext uri="{FF2B5EF4-FFF2-40B4-BE49-F238E27FC236}">
                  <a16:creationId xmlns:a16="http://schemas.microsoft.com/office/drawing/2014/main" id="{6A0A79D3-C65A-4BA2-A6EF-F96041EF2AE7}"/>
                </a:ext>
              </a:extLst>
            </p:cNvPr>
            <p:cNvSpPr>
              <a:spLocks noChangeArrowheads="1"/>
            </p:cNvSpPr>
            <p:nvPr/>
          </p:nvSpPr>
          <p:spPr bwMode="auto">
            <a:xfrm>
              <a:off x="9987990" y="3759694"/>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0" name="Group 19">
            <a:extLst>
              <a:ext uri="{FF2B5EF4-FFF2-40B4-BE49-F238E27FC236}">
                <a16:creationId xmlns:a16="http://schemas.microsoft.com/office/drawing/2014/main" id="{E421FB71-2AE4-44AD-8730-2AFBE25E623F}"/>
              </a:ext>
            </a:extLst>
          </p:cNvPr>
          <p:cNvGrpSpPr/>
          <p:nvPr/>
        </p:nvGrpSpPr>
        <p:grpSpPr>
          <a:xfrm>
            <a:off x="1197019" y="1074066"/>
            <a:ext cx="9797962" cy="4476130"/>
            <a:chOff x="912569" y="1095331"/>
            <a:chExt cx="9797962" cy="4476130"/>
          </a:xfrm>
        </p:grpSpPr>
        <p:grpSp>
          <p:nvGrpSpPr>
            <p:cNvPr id="21" name="Group 20">
              <a:extLst>
                <a:ext uri="{FF2B5EF4-FFF2-40B4-BE49-F238E27FC236}">
                  <a16:creationId xmlns:a16="http://schemas.microsoft.com/office/drawing/2014/main" id="{562B7E98-B280-48B8-8D5D-8C438EF0B4B2}"/>
                </a:ext>
              </a:extLst>
            </p:cNvPr>
            <p:cNvGrpSpPr/>
            <p:nvPr/>
          </p:nvGrpSpPr>
          <p:grpSpPr>
            <a:xfrm>
              <a:off x="912569" y="1095331"/>
              <a:ext cx="5328743" cy="4476130"/>
              <a:chOff x="2971800" y="1066800"/>
              <a:chExt cx="4495800" cy="3200400"/>
            </a:xfrm>
          </p:grpSpPr>
          <p:sp>
            <p:nvSpPr>
              <p:cNvPr id="26" name="Oval 25">
                <a:extLst>
                  <a:ext uri="{FF2B5EF4-FFF2-40B4-BE49-F238E27FC236}">
                    <a16:creationId xmlns:a16="http://schemas.microsoft.com/office/drawing/2014/main" id="{B7D3B74A-A316-488E-AEE1-794CB11B8297}"/>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6">
                <a:extLst>
                  <a:ext uri="{FF2B5EF4-FFF2-40B4-BE49-F238E27FC236}">
                    <a16:creationId xmlns:a16="http://schemas.microsoft.com/office/drawing/2014/main" id="{DB1CFF7A-F27E-4917-A262-C46564CE11BF}"/>
                  </a:ext>
                </a:extLst>
              </p:cNvPr>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7">
                <a:extLst>
                  <a:ext uri="{FF2B5EF4-FFF2-40B4-BE49-F238E27FC236}">
                    <a16:creationId xmlns:a16="http://schemas.microsoft.com/office/drawing/2014/main" id="{753E9B07-5605-4B2E-A039-60B8828EF2E5}"/>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28">
                <a:extLst>
                  <a:ext uri="{FF2B5EF4-FFF2-40B4-BE49-F238E27FC236}">
                    <a16:creationId xmlns:a16="http://schemas.microsoft.com/office/drawing/2014/main" id="{B8522BD5-22D2-4C1B-A59F-31277EDE4265}"/>
                  </a:ext>
                </a:extLst>
              </p:cNvPr>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0" name="Oval 29">
                <a:extLst>
                  <a:ext uri="{FF2B5EF4-FFF2-40B4-BE49-F238E27FC236}">
                    <a16:creationId xmlns:a16="http://schemas.microsoft.com/office/drawing/2014/main" id="{D47D2934-6F5A-46DE-ADCC-A8BCF7182877}"/>
                  </a:ext>
                </a:extLst>
              </p:cNvPr>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30">
                <a:extLst>
                  <a:ext uri="{FF2B5EF4-FFF2-40B4-BE49-F238E27FC236}">
                    <a16:creationId xmlns:a16="http://schemas.microsoft.com/office/drawing/2014/main" id="{C831219D-43C4-4565-9763-74DC0B5E87AC}"/>
                  </a:ext>
                </a:extLst>
              </p:cNvPr>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31">
                <a:extLst>
                  <a:ext uri="{FF2B5EF4-FFF2-40B4-BE49-F238E27FC236}">
                    <a16:creationId xmlns:a16="http://schemas.microsoft.com/office/drawing/2014/main" id="{F1F74D22-0489-48EC-B5EC-DE08AD6FE8C6}"/>
                  </a:ext>
                </a:extLst>
              </p:cNvPr>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32">
                <a:extLst>
                  <a:ext uri="{FF2B5EF4-FFF2-40B4-BE49-F238E27FC236}">
                    <a16:creationId xmlns:a16="http://schemas.microsoft.com/office/drawing/2014/main" id="{E12FAA1D-70AE-46EC-B4DA-6AFF830F7350}"/>
                  </a:ext>
                </a:extLst>
              </p:cNvPr>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33">
                <a:extLst>
                  <a:ext uri="{FF2B5EF4-FFF2-40B4-BE49-F238E27FC236}">
                    <a16:creationId xmlns:a16="http://schemas.microsoft.com/office/drawing/2014/main" id="{EC47CC34-5A5B-4536-83BA-9A3D2F7F751A}"/>
                  </a:ext>
                </a:extLst>
              </p:cNvPr>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12">
                <a:extLst>
                  <a:ext uri="{FF2B5EF4-FFF2-40B4-BE49-F238E27FC236}">
                    <a16:creationId xmlns:a16="http://schemas.microsoft.com/office/drawing/2014/main" id="{2FD52A51-A7C6-4F11-8C92-951E9729140F}"/>
                  </a:ext>
                </a:extLst>
              </p:cNvPr>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14">
                <a:extLst>
                  <a:ext uri="{FF2B5EF4-FFF2-40B4-BE49-F238E27FC236}">
                    <a16:creationId xmlns:a16="http://schemas.microsoft.com/office/drawing/2014/main" id="{9BA25624-756B-4FCF-A77D-321CACBAA82C}"/>
                  </a:ext>
                </a:extLst>
              </p:cNvPr>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16">
                <a:extLst>
                  <a:ext uri="{FF2B5EF4-FFF2-40B4-BE49-F238E27FC236}">
                    <a16:creationId xmlns:a16="http://schemas.microsoft.com/office/drawing/2014/main" id="{AB94402A-06FF-4F7A-939B-0D1ED2204C95}"/>
                  </a:ext>
                </a:extLst>
              </p:cNvPr>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22" name="Oval 21">
              <a:extLst>
                <a:ext uri="{FF2B5EF4-FFF2-40B4-BE49-F238E27FC236}">
                  <a16:creationId xmlns:a16="http://schemas.microsoft.com/office/drawing/2014/main" id="{1C6CA262-2510-49AF-AFB1-A0E4FB7D95CF}"/>
                </a:ext>
              </a:extLst>
            </p:cNvPr>
            <p:cNvSpPr>
              <a:spLocks noChangeArrowheads="1"/>
            </p:cNvSpPr>
            <p:nvPr/>
          </p:nvSpPr>
          <p:spPr bwMode="auto">
            <a:xfrm>
              <a:off x="8452589" y="1947927"/>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22">
              <a:extLst>
                <a:ext uri="{FF2B5EF4-FFF2-40B4-BE49-F238E27FC236}">
                  <a16:creationId xmlns:a16="http://schemas.microsoft.com/office/drawing/2014/main" id="{08F0705F-4472-4EAF-BE8B-23DE14915255}"/>
                </a:ext>
              </a:extLst>
            </p:cNvPr>
            <p:cNvSpPr>
              <a:spLocks noChangeArrowheads="1"/>
            </p:cNvSpPr>
            <p:nvPr/>
          </p:nvSpPr>
          <p:spPr bwMode="auto">
            <a:xfrm>
              <a:off x="8452589" y="3759694"/>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 name="Oval 14">
              <a:extLst>
                <a:ext uri="{FF2B5EF4-FFF2-40B4-BE49-F238E27FC236}">
                  <a16:creationId xmlns:a16="http://schemas.microsoft.com/office/drawing/2014/main" id="{72CF77CD-6952-4BE4-8040-77236FE6F74A}"/>
                </a:ext>
              </a:extLst>
            </p:cNvPr>
            <p:cNvSpPr>
              <a:spLocks noChangeArrowheads="1"/>
            </p:cNvSpPr>
            <p:nvPr/>
          </p:nvSpPr>
          <p:spPr bwMode="auto">
            <a:xfrm>
              <a:off x="9987990" y="1947927"/>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16">
              <a:extLst>
                <a:ext uri="{FF2B5EF4-FFF2-40B4-BE49-F238E27FC236}">
                  <a16:creationId xmlns:a16="http://schemas.microsoft.com/office/drawing/2014/main" id="{E817A933-E843-4BD6-BA2F-089FE5891E06}"/>
                </a:ext>
              </a:extLst>
            </p:cNvPr>
            <p:cNvSpPr>
              <a:spLocks noChangeArrowheads="1"/>
            </p:cNvSpPr>
            <p:nvPr/>
          </p:nvSpPr>
          <p:spPr bwMode="auto">
            <a:xfrm>
              <a:off x="9987990" y="3759694"/>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8" name="Group 37">
            <a:extLst>
              <a:ext uri="{FF2B5EF4-FFF2-40B4-BE49-F238E27FC236}">
                <a16:creationId xmlns:a16="http://schemas.microsoft.com/office/drawing/2014/main" id="{7BC3743A-5B77-42B1-8DA7-770F536B976F}"/>
              </a:ext>
            </a:extLst>
          </p:cNvPr>
          <p:cNvGrpSpPr/>
          <p:nvPr/>
        </p:nvGrpSpPr>
        <p:grpSpPr>
          <a:xfrm>
            <a:off x="1194390" y="1074066"/>
            <a:ext cx="9797962" cy="4476130"/>
            <a:chOff x="912569" y="1095331"/>
            <a:chExt cx="9797962" cy="4476130"/>
          </a:xfrm>
        </p:grpSpPr>
        <p:grpSp>
          <p:nvGrpSpPr>
            <p:cNvPr id="39" name="Group 38">
              <a:extLst>
                <a:ext uri="{FF2B5EF4-FFF2-40B4-BE49-F238E27FC236}">
                  <a16:creationId xmlns:a16="http://schemas.microsoft.com/office/drawing/2014/main" id="{5F21FD1B-CF6C-496E-B1DB-2364D2E4F28A}"/>
                </a:ext>
              </a:extLst>
            </p:cNvPr>
            <p:cNvGrpSpPr/>
            <p:nvPr/>
          </p:nvGrpSpPr>
          <p:grpSpPr>
            <a:xfrm>
              <a:off x="912569" y="1095331"/>
              <a:ext cx="5328743" cy="4476130"/>
              <a:chOff x="2971800" y="1066800"/>
              <a:chExt cx="4495800" cy="3200400"/>
            </a:xfrm>
          </p:grpSpPr>
          <p:sp>
            <p:nvSpPr>
              <p:cNvPr id="44" name="Oval 43">
                <a:extLst>
                  <a:ext uri="{FF2B5EF4-FFF2-40B4-BE49-F238E27FC236}">
                    <a16:creationId xmlns:a16="http://schemas.microsoft.com/office/drawing/2014/main" id="{C4898BF8-BC7E-4515-9E3D-ABAC940F1D49}"/>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44">
                <a:extLst>
                  <a:ext uri="{FF2B5EF4-FFF2-40B4-BE49-F238E27FC236}">
                    <a16:creationId xmlns:a16="http://schemas.microsoft.com/office/drawing/2014/main" id="{FA2EA02D-ABE5-402B-A3D2-6B09C4D18D5F}"/>
                  </a:ext>
                </a:extLst>
              </p:cNvPr>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45">
                <a:extLst>
                  <a:ext uri="{FF2B5EF4-FFF2-40B4-BE49-F238E27FC236}">
                    <a16:creationId xmlns:a16="http://schemas.microsoft.com/office/drawing/2014/main" id="{1A86E73E-2873-47EE-A3B1-121E97117923}"/>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46">
                <a:extLst>
                  <a:ext uri="{FF2B5EF4-FFF2-40B4-BE49-F238E27FC236}">
                    <a16:creationId xmlns:a16="http://schemas.microsoft.com/office/drawing/2014/main" id="{B5B2DC62-3FEA-48E7-8439-E795BF02FFB7}"/>
                  </a:ext>
                </a:extLst>
              </p:cNvPr>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47">
                <a:extLst>
                  <a:ext uri="{FF2B5EF4-FFF2-40B4-BE49-F238E27FC236}">
                    <a16:creationId xmlns:a16="http://schemas.microsoft.com/office/drawing/2014/main" id="{32BF022E-D7F2-445C-A927-B1B09EAB897B}"/>
                  </a:ext>
                </a:extLst>
              </p:cNvPr>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48">
                <a:extLst>
                  <a:ext uri="{FF2B5EF4-FFF2-40B4-BE49-F238E27FC236}">
                    <a16:creationId xmlns:a16="http://schemas.microsoft.com/office/drawing/2014/main" id="{D595BD92-424F-4705-8B6B-C61197FD5C4E}"/>
                  </a:ext>
                </a:extLst>
              </p:cNvPr>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49">
                <a:extLst>
                  <a:ext uri="{FF2B5EF4-FFF2-40B4-BE49-F238E27FC236}">
                    <a16:creationId xmlns:a16="http://schemas.microsoft.com/office/drawing/2014/main" id="{4DB7D112-7BD2-44D8-85BB-0659C6D80DB5}"/>
                  </a:ext>
                </a:extLst>
              </p:cNvPr>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50">
                <a:extLst>
                  <a:ext uri="{FF2B5EF4-FFF2-40B4-BE49-F238E27FC236}">
                    <a16:creationId xmlns:a16="http://schemas.microsoft.com/office/drawing/2014/main" id="{8E732CF6-5F5D-4C0E-A635-8DE020983A0B}"/>
                  </a:ext>
                </a:extLst>
              </p:cNvPr>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51">
                <a:extLst>
                  <a:ext uri="{FF2B5EF4-FFF2-40B4-BE49-F238E27FC236}">
                    <a16:creationId xmlns:a16="http://schemas.microsoft.com/office/drawing/2014/main" id="{961C3E48-33DF-449D-B469-578178D01E0D}"/>
                  </a:ext>
                </a:extLst>
              </p:cNvPr>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12">
                <a:extLst>
                  <a:ext uri="{FF2B5EF4-FFF2-40B4-BE49-F238E27FC236}">
                    <a16:creationId xmlns:a16="http://schemas.microsoft.com/office/drawing/2014/main" id="{77EA6286-E709-4B02-ABCC-5AC1B8868518}"/>
                  </a:ext>
                </a:extLst>
              </p:cNvPr>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14">
                <a:extLst>
                  <a:ext uri="{FF2B5EF4-FFF2-40B4-BE49-F238E27FC236}">
                    <a16:creationId xmlns:a16="http://schemas.microsoft.com/office/drawing/2014/main" id="{073ACE07-61AB-4C93-B0E2-B0C2773DFABB}"/>
                  </a:ext>
                </a:extLst>
              </p:cNvPr>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16">
                <a:extLst>
                  <a:ext uri="{FF2B5EF4-FFF2-40B4-BE49-F238E27FC236}">
                    <a16:creationId xmlns:a16="http://schemas.microsoft.com/office/drawing/2014/main" id="{7DCB9180-4468-4507-81D4-0A13132C9C30}"/>
                  </a:ext>
                </a:extLst>
              </p:cNvPr>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40" name="Oval 39">
              <a:extLst>
                <a:ext uri="{FF2B5EF4-FFF2-40B4-BE49-F238E27FC236}">
                  <a16:creationId xmlns:a16="http://schemas.microsoft.com/office/drawing/2014/main" id="{AB8ACC5E-F118-406B-A3C3-C14841023A88}"/>
                </a:ext>
              </a:extLst>
            </p:cNvPr>
            <p:cNvSpPr>
              <a:spLocks noChangeArrowheads="1"/>
            </p:cNvSpPr>
            <p:nvPr/>
          </p:nvSpPr>
          <p:spPr bwMode="auto">
            <a:xfrm>
              <a:off x="8452589" y="1947927"/>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40">
              <a:extLst>
                <a:ext uri="{FF2B5EF4-FFF2-40B4-BE49-F238E27FC236}">
                  <a16:creationId xmlns:a16="http://schemas.microsoft.com/office/drawing/2014/main" id="{F5BCDA0A-CEC5-40D9-B4D2-41A4AE8E3391}"/>
                </a:ext>
              </a:extLst>
            </p:cNvPr>
            <p:cNvSpPr>
              <a:spLocks noChangeArrowheads="1"/>
            </p:cNvSpPr>
            <p:nvPr/>
          </p:nvSpPr>
          <p:spPr bwMode="auto">
            <a:xfrm>
              <a:off x="8452589" y="3759694"/>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14">
              <a:extLst>
                <a:ext uri="{FF2B5EF4-FFF2-40B4-BE49-F238E27FC236}">
                  <a16:creationId xmlns:a16="http://schemas.microsoft.com/office/drawing/2014/main" id="{A3E2F915-DB49-446F-8734-685E24F6E918}"/>
                </a:ext>
              </a:extLst>
            </p:cNvPr>
            <p:cNvSpPr>
              <a:spLocks noChangeArrowheads="1"/>
            </p:cNvSpPr>
            <p:nvPr/>
          </p:nvSpPr>
          <p:spPr bwMode="auto">
            <a:xfrm>
              <a:off x="9987990" y="1947927"/>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16">
              <a:extLst>
                <a:ext uri="{FF2B5EF4-FFF2-40B4-BE49-F238E27FC236}">
                  <a16:creationId xmlns:a16="http://schemas.microsoft.com/office/drawing/2014/main" id="{C27E8670-C145-4632-80C6-93124D4ECDFD}"/>
                </a:ext>
              </a:extLst>
            </p:cNvPr>
            <p:cNvSpPr>
              <a:spLocks noChangeArrowheads="1"/>
            </p:cNvSpPr>
            <p:nvPr/>
          </p:nvSpPr>
          <p:spPr bwMode="auto">
            <a:xfrm>
              <a:off x="9987990" y="3759694"/>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56" name="Group 55">
            <a:extLst>
              <a:ext uri="{FF2B5EF4-FFF2-40B4-BE49-F238E27FC236}">
                <a16:creationId xmlns:a16="http://schemas.microsoft.com/office/drawing/2014/main" id="{4E1B304E-4BB3-4867-B84B-18DBC0B50B3C}"/>
              </a:ext>
            </a:extLst>
          </p:cNvPr>
          <p:cNvGrpSpPr/>
          <p:nvPr/>
        </p:nvGrpSpPr>
        <p:grpSpPr>
          <a:xfrm>
            <a:off x="527624" y="4591025"/>
            <a:ext cx="3332451" cy="1752381"/>
            <a:chOff x="912569" y="1095331"/>
            <a:chExt cx="9797962" cy="4476130"/>
          </a:xfrm>
        </p:grpSpPr>
        <p:grpSp>
          <p:nvGrpSpPr>
            <p:cNvPr id="57" name="Group 56">
              <a:extLst>
                <a:ext uri="{FF2B5EF4-FFF2-40B4-BE49-F238E27FC236}">
                  <a16:creationId xmlns:a16="http://schemas.microsoft.com/office/drawing/2014/main" id="{E9FB4C6C-65EA-4AA7-B36A-788F713A4DC0}"/>
                </a:ext>
              </a:extLst>
            </p:cNvPr>
            <p:cNvGrpSpPr/>
            <p:nvPr/>
          </p:nvGrpSpPr>
          <p:grpSpPr>
            <a:xfrm>
              <a:off x="912569" y="1095331"/>
              <a:ext cx="5328743" cy="4476130"/>
              <a:chOff x="2971800" y="1066800"/>
              <a:chExt cx="4495800" cy="3200400"/>
            </a:xfrm>
          </p:grpSpPr>
          <p:sp>
            <p:nvSpPr>
              <p:cNvPr id="62" name="Oval 61">
                <a:extLst>
                  <a:ext uri="{FF2B5EF4-FFF2-40B4-BE49-F238E27FC236}">
                    <a16:creationId xmlns:a16="http://schemas.microsoft.com/office/drawing/2014/main" id="{DA2723AE-0E72-441F-B928-A8AB96EB181F}"/>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62">
                <a:extLst>
                  <a:ext uri="{FF2B5EF4-FFF2-40B4-BE49-F238E27FC236}">
                    <a16:creationId xmlns:a16="http://schemas.microsoft.com/office/drawing/2014/main" id="{E108786A-45CC-4B81-9207-5D8ED4449C7C}"/>
                  </a:ext>
                </a:extLst>
              </p:cNvPr>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63">
                <a:extLst>
                  <a:ext uri="{FF2B5EF4-FFF2-40B4-BE49-F238E27FC236}">
                    <a16:creationId xmlns:a16="http://schemas.microsoft.com/office/drawing/2014/main" id="{3EB1F88D-A3C9-4AA2-8B75-7CF85AEAF1B5}"/>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64">
                <a:extLst>
                  <a:ext uri="{FF2B5EF4-FFF2-40B4-BE49-F238E27FC236}">
                    <a16:creationId xmlns:a16="http://schemas.microsoft.com/office/drawing/2014/main" id="{936FC62C-18BC-48C8-9286-DA5257B41637}"/>
                  </a:ext>
                </a:extLst>
              </p:cNvPr>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65">
                <a:extLst>
                  <a:ext uri="{FF2B5EF4-FFF2-40B4-BE49-F238E27FC236}">
                    <a16:creationId xmlns:a16="http://schemas.microsoft.com/office/drawing/2014/main" id="{CC68D3B6-BBCD-4EFD-975A-9373210806FD}"/>
                  </a:ext>
                </a:extLst>
              </p:cNvPr>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66">
                <a:extLst>
                  <a:ext uri="{FF2B5EF4-FFF2-40B4-BE49-F238E27FC236}">
                    <a16:creationId xmlns:a16="http://schemas.microsoft.com/office/drawing/2014/main" id="{DFB60FA7-8624-4D0A-9E49-629F91ECEE89}"/>
                  </a:ext>
                </a:extLst>
              </p:cNvPr>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67">
                <a:extLst>
                  <a:ext uri="{FF2B5EF4-FFF2-40B4-BE49-F238E27FC236}">
                    <a16:creationId xmlns:a16="http://schemas.microsoft.com/office/drawing/2014/main" id="{24E19507-5742-4045-8F8F-009C31CE9945}"/>
                  </a:ext>
                </a:extLst>
              </p:cNvPr>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68">
                <a:extLst>
                  <a:ext uri="{FF2B5EF4-FFF2-40B4-BE49-F238E27FC236}">
                    <a16:creationId xmlns:a16="http://schemas.microsoft.com/office/drawing/2014/main" id="{6CFDA956-9197-406C-9B65-46C3844DCAFB}"/>
                  </a:ext>
                </a:extLst>
              </p:cNvPr>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69">
                <a:extLst>
                  <a:ext uri="{FF2B5EF4-FFF2-40B4-BE49-F238E27FC236}">
                    <a16:creationId xmlns:a16="http://schemas.microsoft.com/office/drawing/2014/main" id="{75071FC5-06BB-4104-9B45-71E28A5A66F1}"/>
                  </a:ext>
                </a:extLst>
              </p:cNvPr>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12">
                <a:extLst>
                  <a:ext uri="{FF2B5EF4-FFF2-40B4-BE49-F238E27FC236}">
                    <a16:creationId xmlns:a16="http://schemas.microsoft.com/office/drawing/2014/main" id="{8BB18536-F92D-48E4-B43A-486EF0815C00}"/>
                  </a:ext>
                </a:extLst>
              </p:cNvPr>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14">
                <a:extLst>
                  <a:ext uri="{FF2B5EF4-FFF2-40B4-BE49-F238E27FC236}">
                    <a16:creationId xmlns:a16="http://schemas.microsoft.com/office/drawing/2014/main" id="{79180DE3-4B0F-48F0-89B3-71E51A623E70}"/>
                  </a:ext>
                </a:extLst>
              </p:cNvPr>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3" name="Oval 16">
                <a:extLst>
                  <a:ext uri="{FF2B5EF4-FFF2-40B4-BE49-F238E27FC236}">
                    <a16:creationId xmlns:a16="http://schemas.microsoft.com/office/drawing/2014/main" id="{539209C0-6576-40D5-B780-49B0C1BE48FC}"/>
                  </a:ext>
                </a:extLst>
              </p:cNvPr>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58" name="Oval 57">
              <a:extLst>
                <a:ext uri="{FF2B5EF4-FFF2-40B4-BE49-F238E27FC236}">
                  <a16:creationId xmlns:a16="http://schemas.microsoft.com/office/drawing/2014/main" id="{8E85E2BB-6E03-4346-8156-90DDD7652B4E}"/>
                </a:ext>
              </a:extLst>
            </p:cNvPr>
            <p:cNvSpPr>
              <a:spLocks noChangeArrowheads="1"/>
            </p:cNvSpPr>
            <p:nvPr/>
          </p:nvSpPr>
          <p:spPr bwMode="auto">
            <a:xfrm>
              <a:off x="8452589" y="1947927"/>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58">
              <a:extLst>
                <a:ext uri="{FF2B5EF4-FFF2-40B4-BE49-F238E27FC236}">
                  <a16:creationId xmlns:a16="http://schemas.microsoft.com/office/drawing/2014/main" id="{209B94BA-2BF2-43DD-B200-14E10A9E4EA2}"/>
                </a:ext>
              </a:extLst>
            </p:cNvPr>
            <p:cNvSpPr>
              <a:spLocks noChangeArrowheads="1"/>
            </p:cNvSpPr>
            <p:nvPr/>
          </p:nvSpPr>
          <p:spPr bwMode="auto">
            <a:xfrm>
              <a:off x="8452589" y="3759694"/>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14">
              <a:extLst>
                <a:ext uri="{FF2B5EF4-FFF2-40B4-BE49-F238E27FC236}">
                  <a16:creationId xmlns:a16="http://schemas.microsoft.com/office/drawing/2014/main" id="{82F14BB8-36BD-4CDE-92E8-4F202C8CD85C}"/>
                </a:ext>
              </a:extLst>
            </p:cNvPr>
            <p:cNvSpPr>
              <a:spLocks noChangeArrowheads="1"/>
            </p:cNvSpPr>
            <p:nvPr/>
          </p:nvSpPr>
          <p:spPr bwMode="auto">
            <a:xfrm>
              <a:off x="9987990" y="1947927"/>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16">
              <a:extLst>
                <a:ext uri="{FF2B5EF4-FFF2-40B4-BE49-F238E27FC236}">
                  <a16:creationId xmlns:a16="http://schemas.microsoft.com/office/drawing/2014/main" id="{F7DA7DE6-3ABD-4952-9FC3-214620A5E1FF}"/>
                </a:ext>
              </a:extLst>
            </p:cNvPr>
            <p:cNvSpPr>
              <a:spLocks noChangeArrowheads="1"/>
            </p:cNvSpPr>
            <p:nvPr/>
          </p:nvSpPr>
          <p:spPr bwMode="auto">
            <a:xfrm>
              <a:off x="9987990" y="3759694"/>
              <a:ext cx="722541" cy="852596"/>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40668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10756270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6C086-F101-476E-AAE8-585C864DE7F2}"/>
              </a:ext>
            </a:extLst>
          </p:cNvPr>
          <p:cNvGrpSpPr/>
          <p:nvPr/>
        </p:nvGrpSpPr>
        <p:grpSpPr>
          <a:xfrm>
            <a:off x="1690684" y="1410929"/>
            <a:ext cx="9002329" cy="3634154"/>
            <a:chOff x="1761023" y="1211637"/>
            <a:chExt cx="9002329" cy="3634154"/>
          </a:xfrm>
        </p:grpSpPr>
        <p:grpSp>
          <p:nvGrpSpPr>
            <p:cNvPr id="10" name="Group 9"/>
            <p:cNvGrpSpPr/>
            <p:nvPr/>
          </p:nvGrpSpPr>
          <p:grpSpPr>
            <a:xfrm>
              <a:off x="1761023" y="1211637"/>
              <a:ext cx="3688864" cy="3634154"/>
              <a:chOff x="2971799" y="1066800"/>
              <a:chExt cx="2413150" cy="2224775"/>
            </a:xfrm>
          </p:grpSpPr>
          <p:sp>
            <p:nvSpPr>
              <p:cNvPr id="11" name="Oval 4"/>
              <p:cNvSpPr>
                <a:spLocks noChangeArrowheads="1"/>
              </p:cNvSpPr>
              <p:nvPr/>
            </p:nvSpPr>
            <p:spPr bwMode="auto">
              <a:xfrm>
                <a:off x="4775349"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7"/>
              <p:cNvSpPr>
                <a:spLocks noChangeArrowheads="1"/>
              </p:cNvSpPr>
              <p:nvPr/>
            </p:nvSpPr>
            <p:spPr bwMode="auto">
              <a:xfrm>
                <a:off x="4759817" y="1874388"/>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3"/>
              <p:cNvSpPr>
                <a:spLocks noChangeArrowheads="1"/>
              </p:cNvSpPr>
              <p:nvPr/>
            </p:nvSpPr>
            <p:spPr bwMode="auto">
              <a:xfrm>
                <a:off x="3873574" y="10668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5" name="Oval 5"/>
              <p:cNvSpPr>
                <a:spLocks noChangeArrowheads="1"/>
              </p:cNvSpPr>
              <p:nvPr/>
            </p:nvSpPr>
            <p:spPr bwMode="auto">
              <a:xfrm>
                <a:off x="2971799" y="186983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6" name="Oval 6"/>
              <p:cNvSpPr>
                <a:spLocks noChangeArrowheads="1"/>
              </p:cNvSpPr>
              <p:nvPr/>
            </p:nvSpPr>
            <p:spPr bwMode="auto">
              <a:xfrm>
                <a:off x="3865808" y="186983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7" name="Oval 8"/>
              <p:cNvSpPr>
                <a:spLocks noChangeArrowheads="1"/>
              </p:cNvSpPr>
              <p:nvPr/>
            </p:nvSpPr>
            <p:spPr bwMode="auto">
              <a:xfrm>
                <a:off x="2971799" y="267286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9"/>
              <p:cNvSpPr>
                <a:spLocks noChangeArrowheads="1"/>
              </p:cNvSpPr>
              <p:nvPr/>
            </p:nvSpPr>
            <p:spPr bwMode="auto">
              <a:xfrm>
                <a:off x="3873574" y="267286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10"/>
              <p:cNvSpPr>
                <a:spLocks noChangeArrowheads="1"/>
              </p:cNvSpPr>
              <p:nvPr/>
            </p:nvSpPr>
            <p:spPr bwMode="auto">
              <a:xfrm>
                <a:off x="4759817" y="268197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0" name="Group 19">
              <a:extLst>
                <a:ext uri="{FF2B5EF4-FFF2-40B4-BE49-F238E27FC236}">
                  <a16:creationId xmlns:a16="http://schemas.microsoft.com/office/drawing/2014/main" id="{603D9262-5BC9-4C0B-999E-DC4424660445}"/>
                </a:ext>
              </a:extLst>
            </p:cNvPr>
            <p:cNvGrpSpPr/>
            <p:nvPr/>
          </p:nvGrpSpPr>
          <p:grpSpPr>
            <a:xfrm>
              <a:off x="7261164" y="1324743"/>
              <a:ext cx="3502188" cy="3458905"/>
              <a:chOff x="3708400" y="521335"/>
              <a:chExt cx="4913266" cy="4951465"/>
            </a:xfrm>
          </p:grpSpPr>
          <p:sp>
            <p:nvSpPr>
              <p:cNvPr id="21" name="Oval 20">
                <a:extLst>
                  <a:ext uri="{FF2B5EF4-FFF2-40B4-BE49-F238E27FC236}">
                    <a16:creationId xmlns:a16="http://schemas.microsoft.com/office/drawing/2014/main" id="{E039F003-7432-4016-853D-63CF8FFA720B}"/>
                  </a:ext>
                </a:extLst>
              </p:cNvPr>
              <p:cNvSpPr/>
              <p:nvPr/>
            </p:nvSpPr>
            <p:spPr>
              <a:xfrm>
                <a:off x="3708400" y="2380615"/>
                <a:ext cx="1257300"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4F1E3E7-518F-4C42-8AE6-5D93D38BBB07}"/>
                  </a:ext>
                </a:extLst>
              </p:cNvPr>
              <p:cNvSpPr/>
              <p:nvPr/>
            </p:nvSpPr>
            <p:spPr>
              <a:xfrm>
                <a:off x="5536382" y="2396805"/>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13BCB0F4-2599-4614-B608-6246CC69BA87}"/>
                  </a:ext>
                </a:extLst>
              </p:cNvPr>
              <p:cNvSpPr/>
              <p:nvPr/>
            </p:nvSpPr>
            <p:spPr>
              <a:xfrm>
                <a:off x="3708400" y="4160898"/>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AEDCE08-DE4B-4A19-9B28-0AB2AC0314A5}"/>
                  </a:ext>
                </a:extLst>
              </p:cNvPr>
              <p:cNvSpPr/>
              <p:nvPr/>
            </p:nvSpPr>
            <p:spPr>
              <a:xfrm>
                <a:off x="3708400" y="521335"/>
                <a:ext cx="1257300"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7C32874-203D-4200-A62D-DD33E18AE274}"/>
                  </a:ext>
                </a:extLst>
              </p:cNvPr>
              <p:cNvSpPr/>
              <p:nvPr/>
            </p:nvSpPr>
            <p:spPr>
              <a:xfrm>
                <a:off x="7364365" y="4169780"/>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64E8B6D-0968-44D9-8611-DE753DB1BD38}"/>
                  </a:ext>
                </a:extLst>
              </p:cNvPr>
              <p:cNvSpPr/>
              <p:nvPr/>
            </p:nvSpPr>
            <p:spPr>
              <a:xfrm>
                <a:off x="7364365" y="2345557"/>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C781BD19-7FBC-49CC-B11C-75B9791BA167}"/>
                  </a:ext>
                </a:extLst>
              </p:cNvPr>
              <p:cNvSpPr/>
              <p:nvPr/>
            </p:nvSpPr>
            <p:spPr>
              <a:xfrm>
                <a:off x="7364365" y="521335"/>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8" name="Group 27">
            <a:extLst>
              <a:ext uri="{FF2B5EF4-FFF2-40B4-BE49-F238E27FC236}">
                <a16:creationId xmlns:a16="http://schemas.microsoft.com/office/drawing/2014/main" id="{688EB4E8-E67B-4AEA-A4D2-B042891F2302}"/>
              </a:ext>
            </a:extLst>
          </p:cNvPr>
          <p:cNvGrpSpPr/>
          <p:nvPr/>
        </p:nvGrpSpPr>
        <p:grpSpPr>
          <a:xfrm>
            <a:off x="1690684" y="1403484"/>
            <a:ext cx="9002329" cy="3634154"/>
            <a:chOff x="1761023" y="1211637"/>
            <a:chExt cx="9002329" cy="3634154"/>
          </a:xfrm>
        </p:grpSpPr>
        <p:grpSp>
          <p:nvGrpSpPr>
            <p:cNvPr id="29" name="Group 28">
              <a:extLst>
                <a:ext uri="{FF2B5EF4-FFF2-40B4-BE49-F238E27FC236}">
                  <a16:creationId xmlns:a16="http://schemas.microsoft.com/office/drawing/2014/main" id="{4E01DEA7-FA33-44EB-BD5A-C78CB03CC3C2}"/>
                </a:ext>
              </a:extLst>
            </p:cNvPr>
            <p:cNvGrpSpPr/>
            <p:nvPr/>
          </p:nvGrpSpPr>
          <p:grpSpPr>
            <a:xfrm>
              <a:off x="1761023" y="1211637"/>
              <a:ext cx="3688864" cy="3634154"/>
              <a:chOff x="2971799" y="1066800"/>
              <a:chExt cx="2413150" cy="2224775"/>
            </a:xfrm>
          </p:grpSpPr>
          <p:sp>
            <p:nvSpPr>
              <p:cNvPr id="38" name="Oval 4">
                <a:extLst>
                  <a:ext uri="{FF2B5EF4-FFF2-40B4-BE49-F238E27FC236}">
                    <a16:creationId xmlns:a16="http://schemas.microsoft.com/office/drawing/2014/main" id="{A2C65305-2A7F-464E-9C1C-082F689D73B7}"/>
                  </a:ext>
                </a:extLst>
              </p:cNvPr>
              <p:cNvSpPr>
                <a:spLocks noChangeArrowheads="1"/>
              </p:cNvSpPr>
              <p:nvPr/>
            </p:nvSpPr>
            <p:spPr bwMode="auto">
              <a:xfrm>
                <a:off x="4775349"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7">
                <a:extLst>
                  <a:ext uri="{FF2B5EF4-FFF2-40B4-BE49-F238E27FC236}">
                    <a16:creationId xmlns:a16="http://schemas.microsoft.com/office/drawing/2014/main" id="{21A6588D-CB15-4416-9977-AD196C6A61E1}"/>
                  </a:ext>
                </a:extLst>
              </p:cNvPr>
              <p:cNvSpPr>
                <a:spLocks noChangeArrowheads="1"/>
              </p:cNvSpPr>
              <p:nvPr/>
            </p:nvSpPr>
            <p:spPr bwMode="auto">
              <a:xfrm>
                <a:off x="4759817" y="1874388"/>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2">
                <a:extLst>
                  <a:ext uri="{FF2B5EF4-FFF2-40B4-BE49-F238E27FC236}">
                    <a16:creationId xmlns:a16="http://schemas.microsoft.com/office/drawing/2014/main" id="{1C77E3D1-24E6-411D-B21A-4C6CF9B6FE83}"/>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3">
                <a:extLst>
                  <a:ext uri="{FF2B5EF4-FFF2-40B4-BE49-F238E27FC236}">
                    <a16:creationId xmlns:a16="http://schemas.microsoft.com/office/drawing/2014/main" id="{616CE00E-0E76-4C5A-A56E-794A15E0421C}"/>
                  </a:ext>
                </a:extLst>
              </p:cNvPr>
              <p:cNvSpPr>
                <a:spLocks noChangeArrowheads="1"/>
              </p:cNvSpPr>
              <p:nvPr/>
            </p:nvSpPr>
            <p:spPr bwMode="auto">
              <a:xfrm>
                <a:off x="3873574" y="10668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2" name="Oval 5">
                <a:extLst>
                  <a:ext uri="{FF2B5EF4-FFF2-40B4-BE49-F238E27FC236}">
                    <a16:creationId xmlns:a16="http://schemas.microsoft.com/office/drawing/2014/main" id="{7DF43C7E-B430-44A3-89F6-6A6356FE88D5}"/>
                  </a:ext>
                </a:extLst>
              </p:cNvPr>
              <p:cNvSpPr>
                <a:spLocks noChangeArrowheads="1"/>
              </p:cNvSpPr>
              <p:nvPr/>
            </p:nvSpPr>
            <p:spPr bwMode="auto">
              <a:xfrm>
                <a:off x="2971799" y="186983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6">
                <a:extLst>
                  <a:ext uri="{FF2B5EF4-FFF2-40B4-BE49-F238E27FC236}">
                    <a16:creationId xmlns:a16="http://schemas.microsoft.com/office/drawing/2014/main" id="{255F4092-3F1C-45CE-856A-5B50FE8680D2}"/>
                  </a:ext>
                </a:extLst>
              </p:cNvPr>
              <p:cNvSpPr>
                <a:spLocks noChangeArrowheads="1"/>
              </p:cNvSpPr>
              <p:nvPr/>
            </p:nvSpPr>
            <p:spPr bwMode="auto">
              <a:xfrm>
                <a:off x="3865808" y="186983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8">
                <a:extLst>
                  <a:ext uri="{FF2B5EF4-FFF2-40B4-BE49-F238E27FC236}">
                    <a16:creationId xmlns:a16="http://schemas.microsoft.com/office/drawing/2014/main" id="{183698C4-8D84-479B-85D1-031554D0B234}"/>
                  </a:ext>
                </a:extLst>
              </p:cNvPr>
              <p:cNvSpPr>
                <a:spLocks noChangeArrowheads="1"/>
              </p:cNvSpPr>
              <p:nvPr/>
            </p:nvSpPr>
            <p:spPr bwMode="auto">
              <a:xfrm>
                <a:off x="2971799" y="267286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9">
                <a:extLst>
                  <a:ext uri="{FF2B5EF4-FFF2-40B4-BE49-F238E27FC236}">
                    <a16:creationId xmlns:a16="http://schemas.microsoft.com/office/drawing/2014/main" id="{D1D79AAC-6F82-45DA-BC90-AC1A194D2410}"/>
                  </a:ext>
                </a:extLst>
              </p:cNvPr>
              <p:cNvSpPr>
                <a:spLocks noChangeArrowheads="1"/>
              </p:cNvSpPr>
              <p:nvPr/>
            </p:nvSpPr>
            <p:spPr bwMode="auto">
              <a:xfrm>
                <a:off x="3873574" y="267286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10">
                <a:extLst>
                  <a:ext uri="{FF2B5EF4-FFF2-40B4-BE49-F238E27FC236}">
                    <a16:creationId xmlns:a16="http://schemas.microsoft.com/office/drawing/2014/main" id="{AE91CE1D-F2F4-4823-9F2A-159D72E2461E}"/>
                  </a:ext>
                </a:extLst>
              </p:cNvPr>
              <p:cNvSpPr>
                <a:spLocks noChangeArrowheads="1"/>
              </p:cNvSpPr>
              <p:nvPr/>
            </p:nvSpPr>
            <p:spPr bwMode="auto">
              <a:xfrm>
                <a:off x="4759817" y="268197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0" name="Group 29">
              <a:extLst>
                <a:ext uri="{FF2B5EF4-FFF2-40B4-BE49-F238E27FC236}">
                  <a16:creationId xmlns:a16="http://schemas.microsoft.com/office/drawing/2014/main" id="{A961E961-5540-4EC2-A50A-6CB72EC943DF}"/>
                </a:ext>
              </a:extLst>
            </p:cNvPr>
            <p:cNvGrpSpPr/>
            <p:nvPr/>
          </p:nvGrpSpPr>
          <p:grpSpPr>
            <a:xfrm>
              <a:off x="7261164" y="1324743"/>
              <a:ext cx="3502188" cy="3458905"/>
              <a:chOff x="3708400" y="521335"/>
              <a:chExt cx="4913266" cy="4951465"/>
            </a:xfrm>
          </p:grpSpPr>
          <p:sp>
            <p:nvSpPr>
              <p:cNvPr id="31" name="Oval 30">
                <a:extLst>
                  <a:ext uri="{FF2B5EF4-FFF2-40B4-BE49-F238E27FC236}">
                    <a16:creationId xmlns:a16="http://schemas.microsoft.com/office/drawing/2014/main" id="{F201908B-C5EF-49DE-A361-AB4122EC6A75}"/>
                  </a:ext>
                </a:extLst>
              </p:cNvPr>
              <p:cNvSpPr/>
              <p:nvPr/>
            </p:nvSpPr>
            <p:spPr>
              <a:xfrm>
                <a:off x="3708400" y="2380615"/>
                <a:ext cx="1257300"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FA67258-3C0E-49C5-BF2A-D7B0D895B691}"/>
                  </a:ext>
                </a:extLst>
              </p:cNvPr>
              <p:cNvSpPr/>
              <p:nvPr/>
            </p:nvSpPr>
            <p:spPr>
              <a:xfrm>
                <a:off x="5536382" y="2396805"/>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05F3047-3332-41A5-8B5F-0EC791535ABC}"/>
                  </a:ext>
                </a:extLst>
              </p:cNvPr>
              <p:cNvSpPr/>
              <p:nvPr/>
            </p:nvSpPr>
            <p:spPr>
              <a:xfrm>
                <a:off x="3708400" y="4160898"/>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918E5B7-3C8F-44CC-B36E-6651AF0C4D60}"/>
                  </a:ext>
                </a:extLst>
              </p:cNvPr>
              <p:cNvSpPr/>
              <p:nvPr/>
            </p:nvSpPr>
            <p:spPr>
              <a:xfrm>
                <a:off x="3708400" y="521335"/>
                <a:ext cx="1257300"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67D6B5D-FA49-4F5B-B7DE-610775942F8F}"/>
                  </a:ext>
                </a:extLst>
              </p:cNvPr>
              <p:cNvSpPr/>
              <p:nvPr/>
            </p:nvSpPr>
            <p:spPr>
              <a:xfrm>
                <a:off x="7364365" y="4169780"/>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232509DA-B5F5-4A43-8700-DC969FA57A32}"/>
                  </a:ext>
                </a:extLst>
              </p:cNvPr>
              <p:cNvSpPr/>
              <p:nvPr/>
            </p:nvSpPr>
            <p:spPr>
              <a:xfrm>
                <a:off x="7364365" y="2345557"/>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8B169E8F-0E0A-4681-BC53-560E8FB71ECD}"/>
                  </a:ext>
                </a:extLst>
              </p:cNvPr>
              <p:cNvSpPr/>
              <p:nvPr/>
            </p:nvSpPr>
            <p:spPr>
              <a:xfrm>
                <a:off x="7364365" y="521335"/>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7" name="Group 46">
            <a:extLst>
              <a:ext uri="{FF2B5EF4-FFF2-40B4-BE49-F238E27FC236}">
                <a16:creationId xmlns:a16="http://schemas.microsoft.com/office/drawing/2014/main" id="{7C5308D8-183C-419A-AE4C-330927C5BF99}"/>
              </a:ext>
            </a:extLst>
          </p:cNvPr>
          <p:cNvGrpSpPr/>
          <p:nvPr/>
        </p:nvGrpSpPr>
        <p:grpSpPr>
          <a:xfrm>
            <a:off x="1690684" y="1403484"/>
            <a:ext cx="9002329" cy="3634154"/>
            <a:chOff x="1761023" y="1211637"/>
            <a:chExt cx="9002329" cy="3634154"/>
          </a:xfrm>
        </p:grpSpPr>
        <p:grpSp>
          <p:nvGrpSpPr>
            <p:cNvPr id="48" name="Group 47">
              <a:extLst>
                <a:ext uri="{FF2B5EF4-FFF2-40B4-BE49-F238E27FC236}">
                  <a16:creationId xmlns:a16="http://schemas.microsoft.com/office/drawing/2014/main" id="{D8C32D99-2C5F-4BB7-9432-0CCC24D519CC}"/>
                </a:ext>
              </a:extLst>
            </p:cNvPr>
            <p:cNvGrpSpPr/>
            <p:nvPr/>
          </p:nvGrpSpPr>
          <p:grpSpPr>
            <a:xfrm>
              <a:off x="1761023" y="1211637"/>
              <a:ext cx="3688864" cy="3634154"/>
              <a:chOff x="2971799" y="1066800"/>
              <a:chExt cx="2413150" cy="2224775"/>
            </a:xfrm>
          </p:grpSpPr>
          <p:sp>
            <p:nvSpPr>
              <p:cNvPr id="57" name="Oval 4">
                <a:extLst>
                  <a:ext uri="{FF2B5EF4-FFF2-40B4-BE49-F238E27FC236}">
                    <a16:creationId xmlns:a16="http://schemas.microsoft.com/office/drawing/2014/main" id="{1F4F8711-5581-4846-9997-AA6DB73A1EFC}"/>
                  </a:ext>
                </a:extLst>
              </p:cNvPr>
              <p:cNvSpPr>
                <a:spLocks noChangeArrowheads="1"/>
              </p:cNvSpPr>
              <p:nvPr/>
            </p:nvSpPr>
            <p:spPr bwMode="auto">
              <a:xfrm>
                <a:off x="4775349"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7">
                <a:extLst>
                  <a:ext uri="{FF2B5EF4-FFF2-40B4-BE49-F238E27FC236}">
                    <a16:creationId xmlns:a16="http://schemas.microsoft.com/office/drawing/2014/main" id="{BFF1AC4C-E721-4D12-BBBA-6E688A784F6E}"/>
                  </a:ext>
                </a:extLst>
              </p:cNvPr>
              <p:cNvSpPr>
                <a:spLocks noChangeArrowheads="1"/>
              </p:cNvSpPr>
              <p:nvPr/>
            </p:nvSpPr>
            <p:spPr bwMode="auto">
              <a:xfrm>
                <a:off x="4759817" y="1874388"/>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2">
                <a:extLst>
                  <a:ext uri="{FF2B5EF4-FFF2-40B4-BE49-F238E27FC236}">
                    <a16:creationId xmlns:a16="http://schemas.microsoft.com/office/drawing/2014/main" id="{D2445EA6-FFB0-4A5F-9152-674A34AD4B0A}"/>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3">
                <a:extLst>
                  <a:ext uri="{FF2B5EF4-FFF2-40B4-BE49-F238E27FC236}">
                    <a16:creationId xmlns:a16="http://schemas.microsoft.com/office/drawing/2014/main" id="{85267CD4-DE0F-4B8C-BCE7-6A3DE857E974}"/>
                  </a:ext>
                </a:extLst>
              </p:cNvPr>
              <p:cNvSpPr>
                <a:spLocks noChangeArrowheads="1"/>
              </p:cNvSpPr>
              <p:nvPr/>
            </p:nvSpPr>
            <p:spPr bwMode="auto">
              <a:xfrm>
                <a:off x="3873574" y="10668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1" name="Oval 5">
                <a:extLst>
                  <a:ext uri="{FF2B5EF4-FFF2-40B4-BE49-F238E27FC236}">
                    <a16:creationId xmlns:a16="http://schemas.microsoft.com/office/drawing/2014/main" id="{E548D1C2-9640-46A3-B8D5-0195F60BCBA4}"/>
                  </a:ext>
                </a:extLst>
              </p:cNvPr>
              <p:cNvSpPr>
                <a:spLocks noChangeArrowheads="1"/>
              </p:cNvSpPr>
              <p:nvPr/>
            </p:nvSpPr>
            <p:spPr bwMode="auto">
              <a:xfrm>
                <a:off x="2971799" y="186983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6">
                <a:extLst>
                  <a:ext uri="{FF2B5EF4-FFF2-40B4-BE49-F238E27FC236}">
                    <a16:creationId xmlns:a16="http://schemas.microsoft.com/office/drawing/2014/main" id="{65AFBC90-B3E5-40F9-B4D3-600BB3F6C655}"/>
                  </a:ext>
                </a:extLst>
              </p:cNvPr>
              <p:cNvSpPr>
                <a:spLocks noChangeArrowheads="1"/>
              </p:cNvSpPr>
              <p:nvPr/>
            </p:nvSpPr>
            <p:spPr bwMode="auto">
              <a:xfrm>
                <a:off x="3865808" y="186983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8">
                <a:extLst>
                  <a:ext uri="{FF2B5EF4-FFF2-40B4-BE49-F238E27FC236}">
                    <a16:creationId xmlns:a16="http://schemas.microsoft.com/office/drawing/2014/main" id="{BCD4A463-7562-4C15-967E-A2B3078F9A55}"/>
                  </a:ext>
                </a:extLst>
              </p:cNvPr>
              <p:cNvSpPr>
                <a:spLocks noChangeArrowheads="1"/>
              </p:cNvSpPr>
              <p:nvPr/>
            </p:nvSpPr>
            <p:spPr bwMode="auto">
              <a:xfrm>
                <a:off x="2971799" y="267286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9">
                <a:extLst>
                  <a:ext uri="{FF2B5EF4-FFF2-40B4-BE49-F238E27FC236}">
                    <a16:creationId xmlns:a16="http://schemas.microsoft.com/office/drawing/2014/main" id="{04895F0F-C59D-4318-8A9F-5D9E4DDEF032}"/>
                  </a:ext>
                </a:extLst>
              </p:cNvPr>
              <p:cNvSpPr>
                <a:spLocks noChangeArrowheads="1"/>
              </p:cNvSpPr>
              <p:nvPr/>
            </p:nvSpPr>
            <p:spPr bwMode="auto">
              <a:xfrm>
                <a:off x="3873574" y="267286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10">
                <a:extLst>
                  <a:ext uri="{FF2B5EF4-FFF2-40B4-BE49-F238E27FC236}">
                    <a16:creationId xmlns:a16="http://schemas.microsoft.com/office/drawing/2014/main" id="{65FA7E3F-8FD2-4A72-A513-A37BA5873210}"/>
                  </a:ext>
                </a:extLst>
              </p:cNvPr>
              <p:cNvSpPr>
                <a:spLocks noChangeArrowheads="1"/>
              </p:cNvSpPr>
              <p:nvPr/>
            </p:nvSpPr>
            <p:spPr bwMode="auto">
              <a:xfrm>
                <a:off x="4759817" y="268197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9" name="Group 48">
              <a:extLst>
                <a:ext uri="{FF2B5EF4-FFF2-40B4-BE49-F238E27FC236}">
                  <a16:creationId xmlns:a16="http://schemas.microsoft.com/office/drawing/2014/main" id="{8A48F418-A9BE-440F-A3DD-8B76DDA03CE0}"/>
                </a:ext>
              </a:extLst>
            </p:cNvPr>
            <p:cNvGrpSpPr/>
            <p:nvPr/>
          </p:nvGrpSpPr>
          <p:grpSpPr>
            <a:xfrm>
              <a:off x="7261164" y="1324743"/>
              <a:ext cx="3502188" cy="3458905"/>
              <a:chOff x="3708400" y="521335"/>
              <a:chExt cx="4913266" cy="4951465"/>
            </a:xfrm>
          </p:grpSpPr>
          <p:sp>
            <p:nvSpPr>
              <p:cNvPr id="50" name="Oval 49">
                <a:extLst>
                  <a:ext uri="{FF2B5EF4-FFF2-40B4-BE49-F238E27FC236}">
                    <a16:creationId xmlns:a16="http://schemas.microsoft.com/office/drawing/2014/main" id="{5177D8D5-80AB-48E0-B5FF-D4A3CCB6B791}"/>
                  </a:ext>
                </a:extLst>
              </p:cNvPr>
              <p:cNvSpPr/>
              <p:nvPr/>
            </p:nvSpPr>
            <p:spPr>
              <a:xfrm>
                <a:off x="3708400" y="2380615"/>
                <a:ext cx="1257300"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2FDAF83-5824-45E4-B7C6-E2071934EC4A}"/>
                  </a:ext>
                </a:extLst>
              </p:cNvPr>
              <p:cNvSpPr/>
              <p:nvPr/>
            </p:nvSpPr>
            <p:spPr>
              <a:xfrm>
                <a:off x="5536382" y="2396805"/>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3024DAA-6356-403E-B6B8-C4758CFA3ACE}"/>
                  </a:ext>
                </a:extLst>
              </p:cNvPr>
              <p:cNvSpPr/>
              <p:nvPr/>
            </p:nvSpPr>
            <p:spPr>
              <a:xfrm>
                <a:off x="3708400" y="4160898"/>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F76F600-A40B-4903-9629-88A74CFB2998}"/>
                  </a:ext>
                </a:extLst>
              </p:cNvPr>
              <p:cNvSpPr/>
              <p:nvPr/>
            </p:nvSpPr>
            <p:spPr>
              <a:xfrm>
                <a:off x="3708400" y="521335"/>
                <a:ext cx="1257300"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C59353C-0178-4F93-9D07-D1C852A0A063}"/>
                  </a:ext>
                </a:extLst>
              </p:cNvPr>
              <p:cNvSpPr/>
              <p:nvPr/>
            </p:nvSpPr>
            <p:spPr>
              <a:xfrm>
                <a:off x="7364365" y="4169780"/>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B3FDEDB1-3E69-4716-B001-FA92A4E735CF}"/>
                  </a:ext>
                </a:extLst>
              </p:cNvPr>
              <p:cNvSpPr/>
              <p:nvPr/>
            </p:nvSpPr>
            <p:spPr>
              <a:xfrm>
                <a:off x="7364365" y="2345557"/>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9B3C0E02-A430-44E8-96C7-A1850976BA15}"/>
                  </a:ext>
                </a:extLst>
              </p:cNvPr>
              <p:cNvSpPr/>
              <p:nvPr/>
            </p:nvSpPr>
            <p:spPr>
              <a:xfrm>
                <a:off x="7364365" y="521335"/>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6" name="Group 65">
            <a:extLst>
              <a:ext uri="{FF2B5EF4-FFF2-40B4-BE49-F238E27FC236}">
                <a16:creationId xmlns:a16="http://schemas.microsoft.com/office/drawing/2014/main" id="{E6F31F3D-CC4A-4D25-9D0D-735DEB58F078}"/>
              </a:ext>
            </a:extLst>
          </p:cNvPr>
          <p:cNvGrpSpPr/>
          <p:nvPr/>
        </p:nvGrpSpPr>
        <p:grpSpPr>
          <a:xfrm>
            <a:off x="557906" y="4744940"/>
            <a:ext cx="3654588" cy="1718490"/>
            <a:chOff x="1761023" y="1211637"/>
            <a:chExt cx="9002329" cy="3634154"/>
          </a:xfrm>
        </p:grpSpPr>
        <p:grpSp>
          <p:nvGrpSpPr>
            <p:cNvPr id="67" name="Group 66">
              <a:extLst>
                <a:ext uri="{FF2B5EF4-FFF2-40B4-BE49-F238E27FC236}">
                  <a16:creationId xmlns:a16="http://schemas.microsoft.com/office/drawing/2014/main" id="{FDD40BAE-1953-42B6-A512-9873CDF9CFA9}"/>
                </a:ext>
              </a:extLst>
            </p:cNvPr>
            <p:cNvGrpSpPr/>
            <p:nvPr/>
          </p:nvGrpSpPr>
          <p:grpSpPr>
            <a:xfrm>
              <a:off x="1761023" y="1211637"/>
              <a:ext cx="3688864" cy="3634154"/>
              <a:chOff x="2971799" y="1066800"/>
              <a:chExt cx="2413150" cy="2224775"/>
            </a:xfrm>
          </p:grpSpPr>
          <p:sp>
            <p:nvSpPr>
              <p:cNvPr id="76" name="Oval 4">
                <a:extLst>
                  <a:ext uri="{FF2B5EF4-FFF2-40B4-BE49-F238E27FC236}">
                    <a16:creationId xmlns:a16="http://schemas.microsoft.com/office/drawing/2014/main" id="{109E29A5-173C-492B-9941-C50A82EAE42C}"/>
                  </a:ext>
                </a:extLst>
              </p:cNvPr>
              <p:cNvSpPr>
                <a:spLocks noChangeArrowheads="1"/>
              </p:cNvSpPr>
              <p:nvPr/>
            </p:nvSpPr>
            <p:spPr bwMode="auto">
              <a:xfrm>
                <a:off x="4775349"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7" name="Oval 7">
                <a:extLst>
                  <a:ext uri="{FF2B5EF4-FFF2-40B4-BE49-F238E27FC236}">
                    <a16:creationId xmlns:a16="http://schemas.microsoft.com/office/drawing/2014/main" id="{24938482-3424-4ABC-B98E-640D2F13DA06}"/>
                  </a:ext>
                </a:extLst>
              </p:cNvPr>
              <p:cNvSpPr>
                <a:spLocks noChangeArrowheads="1"/>
              </p:cNvSpPr>
              <p:nvPr/>
            </p:nvSpPr>
            <p:spPr bwMode="auto">
              <a:xfrm>
                <a:off x="4759817" y="1874388"/>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8" name="Oval 2">
                <a:extLst>
                  <a:ext uri="{FF2B5EF4-FFF2-40B4-BE49-F238E27FC236}">
                    <a16:creationId xmlns:a16="http://schemas.microsoft.com/office/drawing/2014/main" id="{31CC2D60-98C2-4A9D-BE67-D78573A7427C}"/>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9" name="Oval 3">
                <a:extLst>
                  <a:ext uri="{FF2B5EF4-FFF2-40B4-BE49-F238E27FC236}">
                    <a16:creationId xmlns:a16="http://schemas.microsoft.com/office/drawing/2014/main" id="{7593A3D2-89C1-47F7-8606-4C00256C26AA}"/>
                  </a:ext>
                </a:extLst>
              </p:cNvPr>
              <p:cNvSpPr>
                <a:spLocks noChangeArrowheads="1"/>
              </p:cNvSpPr>
              <p:nvPr/>
            </p:nvSpPr>
            <p:spPr bwMode="auto">
              <a:xfrm>
                <a:off x="3873574" y="10668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0" name="Oval 5">
                <a:extLst>
                  <a:ext uri="{FF2B5EF4-FFF2-40B4-BE49-F238E27FC236}">
                    <a16:creationId xmlns:a16="http://schemas.microsoft.com/office/drawing/2014/main" id="{379C3305-A66B-4B62-BAD9-E75254F18475}"/>
                  </a:ext>
                </a:extLst>
              </p:cNvPr>
              <p:cNvSpPr>
                <a:spLocks noChangeArrowheads="1"/>
              </p:cNvSpPr>
              <p:nvPr/>
            </p:nvSpPr>
            <p:spPr bwMode="auto">
              <a:xfrm>
                <a:off x="2971799" y="186983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1" name="Oval 6">
                <a:extLst>
                  <a:ext uri="{FF2B5EF4-FFF2-40B4-BE49-F238E27FC236}">
                    <a16:creationId xmlns:a16="http://schemas.microsoft.com/office/drawing/2014/main" id="{537EE6C2-91F4-4E56-AD2B-550623A3CCE2}"/>
                  </a:ext>
                </a:extLst>
              </p:cNvPr>
              <p:cNvSpPr>
                <a:spLocks noChangeArrowheads="1"/>
              </p:cNvSpPr>
              <p:nvPr/>
            </p:nvSpPr>
            <p:spPr bwMode="auto">
              <a:xfrm>
                <a:off x="3865808" y="186983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 name="Oval 8">
                <a:extLst>
                  <a:ext uri="{FF2B5EF4-FFF2-40B4-BE49-F238E27FC236}">
                    <a16:creationId xmlns:a16="http://schemas.microsoft.com/office/drawing/2014/main" id="{3B328F2C-BE84-4B1E-A4D9-C0984817AF07}"/>
                  </a:ext>
                </a:extLst>
              </p:cNvPr>
              <p:cNvSpPr>
                <a:spLocks noChangeArrowheads="1"/>
              </p:cNvSpPr>
              <p:nvPr/>
            </p:nvSpPr>
            <p:spPr bwMode="auto">
              <a:xfrm>
                <a:off x="2971799" y="267286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3" name="Oval 9">
                <a:extLst>
                  <a:ext uri="{FF2B5EF4-FFF2-40B4-BE49-F238E27FC236}">
                    <a16:creationId xmlns:a16="http://schemas.microsoft.com/office/drawing/2014/main" id="{55E692C7-F781-44F9-ACDF-CFA94D6B9310}"/>
                  </a:ext>
                </a:extLst>
              </p:cNvPr>
              <p:cNvSpPr>
                <a:spLocks noChangeArrowheads="1"/>
              </p:cNvSpPr>
              <p:nvPr/>
            </p:nvSpPr>
            <p:spPr bwMode="auto">
              <a:xfrm>
                <a:off x="3873574" y="267286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4" name="Oval 10">
                <a:extLst>
                  <a:ext uri="{FF2B5EF4-FFF2-40B4-BE49-F238E27FC236}">
                    <a16:creationId xmlns:a16="http://schemas.microsoft.com/office/drawing/2014/main" id="{D92B3DAB-4090-4548-A7BC-1CF676AEF1A4}"/>
                  </a:ext>
                </a:extLst>
              </p:cNvPr>
              <p:cNvSpPr>
                <a:spLocks noChangeArrowheads="1"/>
              </p:cNvSpPr>
              <p:nvPr/>
            </p:nvSpPr>
            <p:spPr bwMode="auto">
              <a:xfrm>
                <a:off x="4759817" y="2681975"/>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68" name="Group 67">
              <a:extLst>
                <a:ext uri="{FF2B5EF4-FFF2-40B4-BE49-F238E27FC236}">
                  <a16:creationId xmlns:a16="http://schemas.microsoft.com/office/drawing/2014/main" id="{F465E87D-E96E-4B21-BF8A-F9C05A674E03}"/>
                </a:ext>
              </a:extLst>
            </p:cNvPr>
            <p:cNvGrpSpPr/>
            <p:nvPr/>
          </p:nvGrpSpPr>
          <p:grpSpPr>
            <a:xfrm>
              <a:off x="7261164" y="1324743"/>
              <a:ext cx="3502188" cy="3458905"/>
              <a:chOff x="3708400" y="521335"/>
              <a:chExt cx="4913266" cy="4951465"/>
            </a:xfrm>
          </p:grpSpPr>
          <p:sp>
            <p:nvSpPr>
              <p:cNvPr id="69" name="Oval 68">
                <a:extLst>
                  <a:ext uri="{FF2B5EF4-FFF2-40B4-BE49-F238E27FC236}">
                    <a16:creationId xmlns:a16="http://schemas.microsoft.com/office/drawing/2014/main" id="{905ED7AE-63D6-4048-BED2-9D6FE9553419}"/>
                  </a:ext>
                </a:extLst>
              </p:cNvPr>
              <p:cNvSpPr/>
              <p:nvPr/>
            </p:nvSpPr>
            <p:spPr>
              <a:xfrm>
                <a:off x="3708400" y="2380615"/>
                <a:ext cx="1257300"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C378A3A-277B-40D4-8E32-5577001ED501}"/>
                  </a:ext>
                </a:extLst>
              </p:cNvPr>
              <p:cNvSpPr/>
              <p:nvPr/>
            </p:nvSpPr>
            <p:spPr>
              <a:xfrm>
                <a:off x="5536382" y="2396805"/>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CAE101FC-D6D7-477E-836E-C1B555079B24}"/>
                  </a:ext>
                </a:extLst>
              </p:cNvPr>
              <p:cNvSpPr/>
              <p:nvPr/>
            </p:nvSpPr>
            <p:spPr>
              <a:xfrm>
                <a:off x="3708400" y="4160898"/>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4A1B0500-EAA2-4138-BC7E-13AEC838351B}"/>
                  </a:ext>
                </a:extLst>
              </p:cNvPr>
              <p:cNvSpPr/>
              <p:nvPr/>
            </p:nvSpPr>
            <p:spPr>
              <a:xfrm>
                <a:off x="3708400" y="521335"/>
                <a:ext cx="1257300"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40AB827-42A0-465E-A7BC-1A25F84180BC}"/>
                  </a:ext>
                </a:extLst>
              </p:cNvPr>
              <p:cNvSpPr/>
              <p:nvPr/>
            </p:nvSpPr>
            <p:spPr>
              <a:xfrm>
                <a:off x="7364365" y="4169780"/>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48E9C795-4DFB-4A43-9361-AD956C969478}"/>
                  </a:ext>
                </a:extLst>
              </p:cNvPr>
              <p:cNvSpPr/>
              <p:nvPr/>
            </p:nvSpPr>
            <p:spPr>
              <a:xfrm>
                <a:off x="7364365" y="2345557"/>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4831F6B-60F8-4D88-AED1-04A0D3E03BA4}"/>
                  </a:ext>
                </a:extLst>
              </p:cNvPr>
              <p:cNvSpPr/>
              <p:nvPr/>
            </p:nvSpPr>
            <p:spPr>
              <a:xfrm>
                <a:off x="7364365" y="521335"/>
                <a:ext cx="1257301"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7935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8.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17 dots</a:t>
            </a:r>
          </a:p>
        </p:txBody>
      </p:sp>
    </p:spTree>
    <p:extLst>
      <p:ext uri="{BB962C8B-B14F-4D97-AF65-F5344CB8AC3E}">
        <p14:creationId xmlns:p14="http://schemas.microsoft.com/office/powerpoint/2010/main" val="3585775912"/>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268104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243492703"/>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209D61E-B649-4358-A61F-0DB0279F3433}"/>
              </a:ext>
            </a:extLst>
          </p:cNvPr>
          <p:cNvGrpSpPr/>
          <p:nvPr/>
        </p:nvGrpSpPr>
        <p:grpSpPr>
          <a:xfrm>
            <a:off x="2599536" y="604440"/>
            <a:ext cx="6417602" cy="5649120"/>
            <a:chOff x="2503115" y="687885"/>
            <a:chExt cx="6417602" cy="5234450"/>
          </a:xfrm>
        </p:grpSpPr>
        <p:grpSp>
          <p:nvGrpSpPr>
            <p:cNvPr id="2" name="Group 1">
              <a:extLst>
                <a:ext uri="{FF2B5EF4-FFF2-40B4-BE49-F238E27FC236}">
                  <a16:creationId xmlns:a16="http://schemas.microsoft.com/office/drawing/2014/main" id="{3BDAE576-6EC4-468A-8CFE-A65B9771E1FA}"/>
                </a:ext>
              </a:extLst>
            </p:cNvPr>
            <p:cNvGrpSpPr/>
            <p:nvPr/>
          </p:nvGrpSpPr>
          <p:grpSpPr>
            <a:xfrm>
              <a:off x="2503115" y="687885"/>
              <a:ext cx="6417602" cy="5234450"/>
              <a:chOff x="2130975" y="666620"/>
              <a:chExt cx="4634874" cy="4464599"/>
            </a:xfrm>
          </p:grpSpPr>
          <p:grpSp>
            <p:nvGrpSpPr>
              <p:cNvPr id="3" name="Group 2">
                <a:extLst>
                  <a:ext uri="{FF2B5EF4-FFF2-40B4-BE49-F238E27FC236}">
                    <a16:creationId xmlns:a16="http://schemas.microsoft.com/office/drawing/2014/main" id="{BB47FAAB-161E-4E69-B567-C928B6B4A714}"/>
                  </a:ext>
                </a:extLst>
              </p:cNvPr>
              <p:cNvGrpSpPr/>
              <p:nvPr/>
            </p:nvGrpSpPr>
            <p:grpSpPr>
              <a:xfrm>
                <a:off x="2130976" y="666620"/>
                <a:ext cx="4634873" cy="831809"/>
                <a:chOff x="2130976" y="666620"/>
                <a:chExt cx="4634873" cy="831809"/>
              </a:xfrm>
            </p:grpSpPr>
            <p:sp>
              <p:nvSpPr>
                <p:cNvPr id="17" name="Oval 16">
                  <a:extLst>
                    <a:ext uri="{FF2B5EF4-FFF2-40B4-BE49-F238E27FC236}">
                      <a16:creationId xmlns:a16="http://schemas.microsoft.com/office/drawing/2014/main" id="{9FBCED51-C76E-4DAA-8324-EC6DE6CABA47}"/>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3CBC6E-03B9-4590-86A7-2E4174DDE210}"/>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4EAFBEC-C595-4250-95CF-DDE482061B08}"/>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65B31F8-89AC-4B54-8B43-D04465CA7B05}"/>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E58A6D0-A09A-443C-B4AC-BE95AFD150B9}"/>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442368C3-E538-4E80-815B-11637EE0C3E0}"/>
                  </a:ext>
                </a:extLst>
              </p:cNvPr>
              <p:cNvGrpSpPr/>
              <p:nvPr/>
            </p:nvGrpSpPr>
            <p:grpSpPr>
              <a:xfrm>
                <a:off x="2130976" y="1680257"/>
                <a:ext cx="4634873" cy="831809"/>
                <a:chOff x="2130976" y="666620"/>
                <a:chExt cx="4634873" cy="831809"/>
              </a:xfrm>
            </p:grpSpPr>
            <p:sp>
              <p:nvSpPr>
                <p:cNvPr id="12" name="Oval 11">
                  <a:extLst>
                    <a:ext uri="{FF2B5EF4-FFF2-40B4-BE49-F238E27FC236}">
                      <a16:creationId xmlns:a16="http://schemas.microsoft.com/office/drawing/2014/main" id="{1CB1817C-004C-4393-9748-D2E93235D84D}"/>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9FC37B0-B4E6-4BCC-9C58-6B9878615C14}"/>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A304950-C7F1-4921-933F-0F8C89C4DE65}"/>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60436EE-DEB5-4656-A7C4-5B588EF7ED20}"/>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0460DEA-7694-46BB-BA54-99CB1106168F}"/>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4920F354-8A34-4326-8CA4-D5DF95CC16B7}"/>
                  </a:ext>
                </a:extLst>
              </p:cNvPr>
              <p:cNvGrpSpPr/>
              <p:nvPr/>
            </p:nvGrpSpPr>
            <p:grpSpPr>
              <a:xfrm>
                <a:off x="2130975" y="3285773"/>
                <a:ext cx="4634873" cy="831809"/>
                <a:chOff x="2130976" y="666620"/>
                <a:chExt cx="4634873" cy="831809"/>
              </a:xfrm>
            </p:grpSpPr>
            <p:sp>
              <p:nvSpPr>
                <p:cNvPr id="7" name="Oval 6">
                  <a:extLst>
                    <a:ext uri="{FF2B5EF4-FFF2-40B4-BE49-F238E27FC236}">
                      <a16:creationId xmlns:a16="http://schemas.microsoft.com/office/drawing/2014/main" id="{F6E6F81A-A450-4CA7-AC84-88900C7212D3}"/>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D69F213-EBF4-47C6-B72F-C2934BC04568}"/>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4EB1717-A1E9-419B-976F-78130F57B1EC}"/>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5454CD0-8605-45F4-8C34-F5A3155FA84F}"/>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140E391-05CD-41CD-AE7C-0EFC985BE308}"/>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val 5">
                <a:extLst>
                  <a:ext uri="{FF2B5EF4-FFF2-40B4-BE49-F238E27FC236}">
                    <a16:creationId xmlns:a16="http://schemas.microsoft.com/office/drawing/2014/main" id="{0ECEAD84-B63C-4222-9E64-65F4AB25A99E}"/>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Oval 21">
              <a:extLst>
                <a:ext uri="{FF2B5EF4-FFF2-40B4-BE49-F238E27FC236}">
                  <a16:creationId xmlns:a16="http://schemas.microsoft.com/office/drawing/2014/main" id="{3AB95B74-266E-477C-9BD7-3C42B793E30B}"/>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AA58E6A-7B2C-4934-9043-A538094D1CD3}"/>
              </a:ext>
            </a:extLst>
          </p:cNvPr>
          <p:cNvGrpSpPr/>
          <p:nvPr/>
        </p:nvGrpSpPr>
        <p:grpSpPr>
          <a:xfrm>
            <a:off x="2599536" y="604440"/>
            <a:ext cx="6417602" cy="5649120"/>
            <a:chOff x="2503115" y="687885"/>
            <a:chExt cx="6417602" cy="5234450"/>
          </a:xfrm>
        </p:grpSpPr>
        <p:grpSp>
          <p:nvGrpSpPr>
            <p:cNvPr id="25" name="Group 24">
              <a:extLst>
                <a:ext uri="{FF2B5EF4-FFF2-40B4-BE49-F238E27FC236}">
                  <a16:creationId xmlns:a16="http://schemas.microsoft.com/office/drawing/2014/main" id="{F442B606-12F1-4562-9DAA-88A4E0DBDCDB}"/>
                </a:ext>
              </a:extLst>
            </p:cNvPr>
            <p:cNvGrpSpPr/>
            <p:nvPr/>
          </p:nvGrpSpPr>
          <p:grpSpPr>
            <a:xfrm>
              <a:off x="2503115" y="687885"/>
              <a:ext cx="6417602" cy="5234450"/>
              <a:chOff x="2130975" y="666620"/>
              <a:chExt cx="4634874" cy="4464599"/>
            </a:xfrm>
          </p:grpSpPr>
          <p:grpSp>
            <p:nvGrpSpPr>
              <p:cNvPr id="27" name="Group 26">
                <a:extLst>
                  <a:ext uri="{FF2B5EF4-FFF2-40B4-BE49-F238E27FC236}">
                    <a16:creationId xmlns:a16="http://schemas.microsoft.com/office/drawing/2014/main" id="{91FAF96C-C16E-4ECB-8A98-6FA8101B1E17}"/>
                  </a:ext>
                </a:extLst>
              </p:cNvPr>
              <p:cNvGrpSpPr/>
              <p:nvPr/>
            </p:nvGrpSpPr>
            <p:grpSpPr>
              <a:xfrm>
                <a:off x="2130976" y="666620"/>
                <a:ext cx="4634873" cy="831809"/>
                <a:chOff x="2130976" y="666620"/>
                <a:chExt cx="4634873" cy="831809"/>
              </a:xfrm>
            </p:grpSpPr>
            <p:sp>
              <p:nvSpPr>
                <p:cNvPr id="41" name="Oval 40">
                  <a:extLst>
                    <a:ext uri="{FF2B5EF4-FFF2-40B4-BE49-F238E27FC236}">
                      <a16:creationId xmlns:a16="http://schemas.microsoft.com/office/drawing/2014/main" id="{D0133468-56F0-4FA9-BA00-7D5DA6110BA2}"/>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15FCC4F-30B8-422B-96F4-34F67FE9AD08}"/>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D8C887A-83BF-46BA-910E-F44FB64F0CB5}"/>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EB9E58F4-A699-49AA-AF89-07F956109433}"/>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27537D1-461C-4A4A-AAF6-A3B17C1CF013}"/>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0ACF3097-2B00-4E9C-999A-3B851F6C54BE}"/>
                  </a:ext>
                </a:extLst>
              </p:cNvPr>
              <p:cNvGrpSpPr/>
              <p:nvPr/>
            </p:nvGrpSpPr>
            <p:grpSpPr>
              <a:xfrm>
                <a:off x="2130976" y="1680257"/>
                <a:ext cx="4634873" cy="831809"/>
                <a:chOff x="2130976" y="666620"/>
                <a:chExt cx="4634873" cy="831809"/>
              </a:xfrm>
            </p:grpSpPr>
            <p:sp>
              <p:nvSpPr>
                <p:cNvPr id="36" name="Oval 35">
                  <a:extLst>
                    <a:ext uri="{FF2B5EF4-FFF2-40B4-BE49-F238E27FC236}">
                      <a16:creationId xmlns:a16="http://schemas.microsoft.com/office/drawing/2014/main" id="{322C356A-A107-4D9B-B89A-8F43D3F8DEF6}"/>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F2A06EA-F145-40CF-90D7-89C8FE69E46A}"/>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C9EF3AB9-2C61-42FD-9E18-E90A90FBCF30}"/>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7A040208-DBD2-4CCC-8C98-F42DC20B39DA}"/>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6E3CCAE7-4C2E-4EDB-9718-34AE5063194F}"/>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D91B9A87-1891-4263-BC41-B03BD2F9EDAF}"/>
                  </a:ext>
                </a:extLst>
              </p:cNvPr>
              <p:cNvGrpSpPr/>
              <p:nvPr/>
            </p:nvGrpSpPr>
            <p:grpSpPr>
              <a:xfrm>
                <a:off x="2130975" y="3285773"/>
                <a:ext cx="4634873" cy="831809"/>
                <a:chOff x="2130976" y="666620"/>
                <a:chExt cx="4634873" cy="831809"/>
              </a:xfrm>
            </p:grpSpPr>
            <p:sp>
              <p:nvSpPr>
                <p:cNvPr id="31" name="Oval 30">
                  <a:extLst>
                    <a:ext uri="{FF2B5EF4-FFF2-40B4-BE49-F238E27FC236}">
                      <a16:creationId xmlns:a16="http://schemas.microsoft.com/office/drawing/2014/main" id="{4FF4AD23-8582-414D-B447-CE881F6F70F5}"/>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3B4554DD-1176-401E-82C9-4F7F8C24A5A0}"/>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AD58AC14-72DF-4B31-B38E-006A4C62FAC3}"/>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444C028C-6D45-49ED-B077-0FC094ED8147}"/>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B1ADA77C-D903-4791-AE91-1F6F02E4A98B}"/>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0FD07B3D-A811-483A-837E-0D17E2B01F19}"/>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Oval 25">
              <a:extLst>
                <a:ext uri="{FF2B5EF4-FFF2-40B4-BE49-F238E27FC236}">
                  <a16:creationId xmlns:a16="http://schemas.microsoft.com/office/drawing/2014/main" id="{86146ABB-CC12-4D15-8F46-A8262AAD9F9D}"/>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00D81195-0D4A-4365-8952-9D5787F485D4}"/>
              </a:ext>
            </a:extLst>
          </p:cNvPr>
          <p:cNvGrpSpPr/>
          <p:nvPr/>
        </p:nvGrpSpPr>
        <p:grpSpPr>
          <a:xfrm>
            <a:off x="2599536" y="604440"/>
            <a:ext cx="6417602" cy="5649120"/>
            <a:chOff x="2503115" y="687885"/>
            <a:chExt cx="6417602" cy="5234450"/>
          </a:xfrm>
        </p:grpSpPr>
        <p:grpSp>
          <p:nvGrpSpPr>
            <p:cNvPr id="47" name="Group 46">
              <a:extLst>
                <a:ext uri="{FF2B5EF4-FFF2-40B4-BE49-F238E27FC236}">
                  <a16:creationId xmlns:a16="http://schemas.microsoft.com/office/drawing/2014/main" id="{55BD8D51-6A33-4C7B-8F8D-5A8710BCA0AC}"/>
                </a:ext>
              </a:extLst>
            </p:cNvPr>
            <p:cNvGrpSpPr/>
            <p:nvPr/>
          </p:nvGrpSpPr>
          <p:grpSpPr>
            <a:xfrm>
              <a:off x="2503115" y="687885"/>
              <a:ext cx="6417602" cy="5234450"/>
              <a:chOff x="2130975" y="666620"/>
              <a:chExt cx="4634874" cy="4464599"/>
            </a:xfrm>
          </p:grpSpPr>
          <p:grpSp>
            <p:nvGrpSpPr>
              <p:cNvPr id="49" name="Group 48">
                <a:extLst>
                  <a:ext uri="{FF2B5EF4-FFF2-40B4-BE49-F238E27FC236}">
                    <a16:creationId xmlns:a16="http://schemas.microsoft.com/office/drawing/2014/main" id="{2A0467B3-0B9E-4B1E-8B29-95B1B8D0F8A9}"/>
                  </a:ext>
                </a:extLst>
              </p:cNvPr>
              <p:cNvGrpSpPr/>
              <p:nvPr/>
            </p:nvGrpSpPr>
            <p:grpSpPr>
              <a:xfrm>
                <a:off x="2130976" y="666620"/>
                <a:ext cx="4634873" cy="831809"/>
                <a:chOff x="2130976" y="666620"/>
                <a:chExt cx="4634873" cy="831809"/>
              </a:xfrm>
            </p:grpSpPr>
            <p:sp>
              <p:nvSpPr>
                <p:cNvPr id="63" name="Oval 62">
                  <a:extLst>
                    <a:ext uri="{FF2B5EF4-FFF2-40B4-BE49-F238E27FC236}">
                      <a16:creationId xmlns:a16="http://schemas.microsoft.com/office/drawing/2014/main" id="{3A7A7953-F4BA-4764-8A40-B45BBF8A4CA7}"/>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B0BC60F4-5C86-4288-9552-53EDEE76C7E1}"/>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09F84E53-0327-4A02-B514-D6ED35A9F2D8}"/>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EB624A7A-AFDB-4634-8D3D-24673912DE0B}"/>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8D66D2BD-9FA7-470F-9E1C-C2F25FE0F69C}"/>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57C5B5B9-A337-4BB1-8B1D-E63B6D2B9D21}"/>
                  </a:ext>
                </a:extLst>
              </p:cNvPr>
              <p:cNvGrpSpPr/>
              <p:nvPr/>
            </p:nvGrpSpPr>
            <p:grpSpPr>
              <a:xfrm>
                <a:off x="2130976" y="1680257"/>
                <a:ext cx="4634873" cy="831809"/>
                <a:chOff x="2130976" y="666620"/>
                <a:chExt cx="4634873" cy="831809"/>
              </a:xfrm>
            </p:grpSpPr>
            <p:sp>
              <p:nvSpPr>
                <p:cNvPr id="58" name="Oval 57">
                  <a:extLst>
                    <a:ext uri="{FF2B5EF4-FFF2-40B4-BE49-F238E27FC236}">
                      <a16:creationId xmlns:a16="http://schemas.microsoft.com/office/drawing/2014/main" id="{86C13D24-B40D-4531-8582-483F1F3AB0E7}"/>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BADDDDDB-138B-4485-8BD9-0330009F17BF}"/>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4B833331-A051-44AA-9DA6-65DA0227443F}"/>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B46B9650-27E3-4560-ABFE-6A337B04305B}"/>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6E4DA4C2-B026-4DA1-880A-9AD6B5C0DA84}"/>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50">
                <a:extLst>
                  <a:ext uri="{FF2B5EF4-FFF2-40B4-BE49-F238E27FC236}">
                    <a16:creationId xmlns:a16="http://schemas.microsoft.com/office/drawing/2014/main" id="{EA038018-18F9-4E48-9306-69B4FBAD0D64}"/>
                  </a:ext>
                </a:extLst>
              </p:cNvPr>
              <p:cNvGrpSpPr/>
              <p:nvPr/>
            </p:nvGrpSpPr>
            <p:grpSpPr>
              <a:xfrm>
                <a:off x="2130975" y="3285773"/>
                <a:ext cx="4634873" cy="831809"/>
                <a:chOff x="2130976" y="666620"/>
                <a:chExt cx="4634873" cy="831809"/>
              </a:xfrm>
            </p:grpSpPr>
            <p:sp>
              <p:nvSpPr>
                <p:cNvPr id="53" name="Oval 52">
                  <a:extLst>
                    <a:ext uri="{FF2B5EF4-FFF2-40B4-BE49-F238E27FC236}">
                      <a16:creationId xmlns:a16="http://schemas.microsoft.com/office/drawing/2014/main" id="{62EDB340-7566-482B-BADB-069BD47B298C}"/>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4E566AA2-1DD0-49EF-B6DD-D626D11F3079}"/>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BC5B93D6-9339-4A82-B611-C6F389B98B01}"/>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93718512-085E-4F48-B519-A9601DDB415C}"/>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1BCBF3E3-0F78-4EA4-8227-3C88DDFF571C}"/>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21B98373-920D-49E5-9F44-3E716B1963A5}"/>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Oval 47">
              <a:extLst>
                <a:ext uri="{FF2B5EF4-FFF2-40B4-BE49-F238E27FC236}">
                  <a16:creationId xmlns:a16="http://schemas.microsoft.com/office/drawing/2014/main" id="{94A5CE6A-F17A-4BC6-A5F0-3656F8543BA6}"/>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4B2CAC8C-54D3-4674-B7FC-A9045C77EB31}"/>
              </a:ext>
            </a:extLst>
          </p:cNvPr>
          <p:cNvGrpSpPr/>
          <p:nvPr/>
        </p:nvGrpSpPr>
        <p:grpSpPr>
          <a:xfrm>
            <a:off x="568239" y="4339284"/>
            <a:ext cx="2580288" cy="2182669"/>
            <a:chOff x="2503115" y="687885"/>
            <a:chExt cx="6417602" cy="5234450"/>
          </a:xfrm>
        </p:grpSpPr>
        <p:grpSp>
          <p:nvGrpSpPr>
            <p:cNvPr id="69" name="Group 68">
              <a:extLst>
                <a:ext uri="{FF2B5EF4-FFF2-40B4-BE49-F238E27FC236}">
                  <a16:creationId xmlns:a16="http://schemas.microsoft.com/office/drawing/2014/main" id="{4F82145E-A499-450F-8B3B-67D5E8108F5F}"/>
                </a:ext>
              </a:extLst>
            </p:cNvPr>
            <p:cNvGrpSpPr/>
            <p:nvPr/>
          </p:nvGrpSpPr>
          <p:grpSpPr>
            <a:xfrm>
              <a:off x="2503115" y="687885"/>
              <a:ext cx="6417602" cy="5234450"/>
              <a:chOff x="2130975" y="666620"/>
              <a:chExt cx="4634874" cy="4464599"/>
            </a:xfrm>
          </p:grpSpPr>
          <p:grpSp>
            <p:nvGrpSpPr>
              <p:cNvPr id="71" name="Group 70">
                <a:extLst>
                  <a:ext uri="{FF2B5EF4-FFF2-40B4-BE49-F238E27FC236}">
                    <a16:creationId xmlns:a16="http://schemas.microsoft.com/office/drawing/2014/main" id="{54E611CF-AF90-4A7C-B0D0-5C5F4C580650}"/>
                  </a:ext>
                </a:extLst>
              </p:cNvPr>
              <p:cNvGrpSpPr/>
              <p:nvPr/>
            </p:nvGrpSpPr>
            <p:grpSpPr>
              <a:xfrm>
                <a:off x="2130976" y="666620"/>
                <a:ext cx="4634873" cy="831809"/>
                <a:chOff x="2130976" y="666620"/>
                <a:chExt cx="4634873" cy="831809"/>
              </a:xfrm>
            </p:grpSpPr>
            <p:sp>
              <p:nvSpPr>
                <p:cNvPr id="85" name="Oval 84">
                  <a:extLst>
                    <a:ext uri="{FF2B5EF4-FFF2-40B4-BE49-F238E27FC236}">
                      <a16:creationId xmlns:a16="http://schemas.microsoft.com/office/drawing/2014/main" id="{5CEA724D-DE49-4432-922A-F5D34830116F}"/>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A2E435DA-55DE-4D91-A0F6-0842B1E5DBEB}"/>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C16197A0-700D-4A81-91FC-2F20A867C4D6}"/>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8998107C-9616-4ABA-BAAF-A378C56C7CA5}"/>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3BD0C8E8-AE03-4C3A-908E-C853BD388B36}"/>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A07EB402-CA2F-4099-8C6A-2F9352E54EA6}"/>
                  </a:ext>
                </a:extLst>
              </p:cNvPr>
              <p:cNvGrpSpPr/>
              <p:nvPr/>
            </p:nvGrpSpPr>
            <p:grpSpPr>
              <a:xfrm>
                <a:off x="2130976" y="1680257"/>
                <a:ext cx="4634873" cy="831809"/>
                <a:chOff x="2130976" y="666620"/>
                <a:chExt cx="4634873" cy="831809"/>
              </a:xfrm>
            </p:grpSpPr>
            <p:sp>
              <p:nvSpPr>
                <p:cNvPr id="80" name="Oval 79">
                  <a:extLst>
                    <a:ext uri="{FF2B5EF4-FFF2-40B4-BE49-F238E27FC236}">
                      <a16:creationId xmlns:a16="http://schemas.microsoft.com/office/drawing/2014/main" id="{EDF6B684-C477-4C18-97F6-FFBFAABD18FF}"/>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364509EE-0EC2-4806-9222-5D63A3C9061E}"/>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09374D61-04B1-42DA-9D28-18D0A030BD65}"/>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DD856B24-910C-41C0-94BA-93B50662652F}"/>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FE15EAD2-F116-43F1-9ACF-4A78996114C5}"/>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96764ABF-23F3-4E9C-9A0A-3F693978E117}"/>
                  </a:ext>
                </a:extLst>
              </p:cNvPr>
              <p:cNvGrpSpPr/>
              <p:nvPr/>
            </p:nvGrpSpPr>
            <p:grpSpPr>
              <a:xfrm>
                <a:off x="2130975" y="3285773"/>
                <a:ext cx="4634873" cy="831809"/>
                <a:chOff x="2130976" y="666620"/>
                <a:chExt cx="4634873" cy="831809"/>
              </a:xfrm>
            </p:grpSpPr>
            <p:sp>
              <p:nvSpPr>
                <p:cNvPr id="75" name="Oval 74">
                  <a:extLst>
                    <a:ext uri="{FF2B5EF4-FFF2-40B4-BE49-F238E27FC236}">
                      <a16:creationId xmlns:a16="http://schemas.microsoft.com/office/drawing/2014/main" id="{95A348F9-FFCF-4B78-A09A-E31656949F0B}"/>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91B5641F-5515-4C1C-9E51-5DBE3B90ECAE}"/>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9F6E31FC-6A97-4351-AC71-26E4C7C68CB3}"/>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7834FF9-8FBF-41EF-83FC-7E78A005DEFC}"/>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4E4BCF03-E4A2-4894-A8A1-C857CFCCE142}"/>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Oval 73">
                <a:extLst>
                  <a:ext uri="{FF2B5EF4-FFF2-40B4-BE49-F238E27FC236}">
                    <a16:creationId xmlns:a16="http://schemas.microsoft.com/office/drawing/2014/main" id="{29ED5DA9-4CDC-4D89-8FB5-B17A6C07C3CD}"/>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Oval 69">
              <a:extLst>
                <a:ext uri="{FF2B5EF4-FFF2-40B4-BE49-F238E27FC236}">
                  <a16:creationId xmlns:a16="http://schemas.microsoft.com/office/drawing/2014/main" id="{525E87EE-DED5-4FA6-83D1-9EC84A56415B}"/>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5178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333837072"/>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245290-46F3-4637-B4E4-E031C3939BF4}"/>
              </a:ext>
            </a:extLst>
          </p:cNvPr>
          <p:cNvGrpSpPr/>
          <p:nvPr/>
        </p:nvGrpSpPr>
        <p:grpSpPr>
          <a:xfrm>
            <a:off x="1361504" y="469420"/>
            <a:ext cx="9606890" cy="5690176"/>
            <a:chOff x="1361504" y="469420"/>
            <a:chExt cx="9606890" cy="5690176"/>
          </a:xfrm>
        </p:grpSpPr>
        <p:grpSp>
          <p:nvGrpSpPr>
            <p:cNvPr id="3" name="Group 2">
              <a:extLst>
                <a:ext uri="{FF2B5EF4-FFF2-40B4-BE49-F238E27FC236}">
                  <a16:creationId xmlns:a16="http://schemas.microsoft.com/office/drawing/2014/main" id="{0AB7E687-135E-4B2C-A4EC-A83687907BDF}"/>
                </a:ext>
              </a:extLst>
            </p:cNvPr>
            <p:cNvGrpSpPr/>
            <p:nvPr/>
          </p:nvGrpSpPr>
          <p:grpSpPr>
            <a:xfrm>
              <a:off x="1361504" y="469420"/>
              <a:ext cx="2366424" cy="3471516"/>
              <a:chOff x="8808394" y="1511410"/>
              <a:chExt cx="2366424" cy="3471516"/>
            </a:xfrm>
          </p:grpSpPr>
          <p:sp>
            <p:nvSpPr>
              <p:cNvPr id="15" name="Oval 14">
                <a:extLst>
                  <a:ext uri="{FF2B5EF4-FFF2-40B4-BE49-F238E27FC236}">
                    <a16:creationId xmlns:a16="http://schemas.microsoft.com/office/drawing/2014/main" id="{3EF5B252-89B1-4F25-ADD7-AD084475D529}"/>
                  </a:ext>
                </a:extLst>
              </p:cNvPr>
              <p:cNvSpPr>
                <a:spLocks noChangeArrowheads="1"/>
              </p:cNvSpPr>
              <p:nvPr/>
            </p:nvSpPr>
            <p:spPr bwMode="auto">
              <a:xfrm>
                <a:off x="8808394"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6" name="Oval 15">
                <a:extLst>
                  <a:ext uri="{FF2B5EF4-FFF2-40B4-BE49-F238E27FC236}">
                    <a16:creationId xmlns:a16="http://schemas.microsoft.com/office/drawing/2014/main" id="{F73F8CCF-4C5F-430D-BE7A-98A2E9CDB4B8}"/>
                  </a:ext>
                </a:extLst>
              </p:cNvPr>
              <p:cNvSpPr>
                <a:spLocks noChangeArrowheads="1"/>
              </p:cNvSpPr>
              <p:nvPr/>
            </p:nvSpPr>
            <p:spPr bwMode="auto">
              <a:xfrm>
                <a:off x="8808394"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7" name="Oval 14">
                <a:extLst>
                  <a:ext uri="{FF2B5EF4-FFF2-40B4-BE49-F238E27FC236}">
                    <a16:creationId xmlns:a16="http://schemas.microsoft.com/office/drawing/2014/main" id="{9D3BEF5A-9D57-4BAC-9ECB-4E8DF0E45904}"/>
                  </a:ext>
                </a:extLst>
              </p:cNvPr>
              <p:cNvSpPr>
                <a:spLocks noChangeArrowheads="1"/>
              </p:cNvSpPr>
              <p:nvPr/>
            </p:nvSpPr>
            <p:spPr bwMode="auto">
              <a:xfrm>
                <a:off x="10163386"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8" name="Oval 16">
                <a:extLst>
                  <a:ext uri="{FF2B5EF4-FFF2-40B4-BE49-F238E27FC236}">
                    <a16:creationId xmlns:a16="http://schemas.microsoft.com/office/drawing/2014/main" id="{6A0A79D3-C65A-4BA2-A6EF-F96041EF2AE7}"/>
                  </a:ext>
                </a:extLst>
              </p:cNvPr>
              <p:cNvSpPr>
                <a:spLocks noChangeArrowheads="1"/>
              </p:cNvSpPr>
              <p:nvPr/>
            </p:nvSpPr>
            <p:spPr bwMode="auto">
              <a:xfrm>
                <a:off x="10141026"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9" name="Oval 16">
                <a:extLst>
                  <a:ext uri="{FF2B5EF4-FFF2-40B4-BE49-F238E27FC236}">
                    <a16:creationId xmlns:a16="http://schemas.microsoft.com/office/drawing/2014/main" id="{D9C8FADF-1B9B-4D90-86A1-5DB97C0C8E7B}"/>
                  </a:ext>
                </a:extLst>
              </p:cNvPr>
              <p:cNvSpPr>
                <a:spLocks noChangeArrowheads="1"/>
              </p:cNvSpPr>
              <p:nvPr/>
            </p:nvSpPr>
            <p:spPr bwMode="auto">
              <a:xfrm>
                <a:off x="9474146" y="2621687"/>
                <a:ext cx="1011432"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2" name="Group 21">
              <a:extLst>
                <a:ext uri="{FF2B5EF4-FFF2-40B4-BE49-F238E27FC236}">
                  <a16:creationId xmlns:a16="http://schemas.microsoft.com/office/drawing/2014/main" id="{53BD89E7-81A5-42AC-9284-CD52235DF387}"/>
                </a:ext>
              </a:extLst>
            </p:cNvPr>
            <p:cNvGrpSpPr/>
            <p:nvPr/>
          </p:nvGrpSpPr>
          <p:grpSpPr>
            <a:xfrm>
              <a:off x="4993481" y="469420"/>
              <a:ext cx="2366424" cy="3471516"/>
              <a:chOff x="8808394" y="1511410"/>
              <a:chExt cx="2366424" cy="3471516"/>
            </a:xfrm>
          </p:grpSpPr>
          <p:sp>
            <p:nvSpPr>
              <p:cNvPr id="23" name="Oval 22">
                <a:extLst>
                  <a:ext uri="{FF2B5EF4-FFF2-40B4-BE49-F238E27FC236}">
                    <a16:creationId xmlns:a16="http://schemas.microsoft.com/office/drawing/2014/main" id="{5E69BDE1-8A95-48D4-9B14-66FFEA2A265B}"/>
                  </a:ext>
                </a:extLst>
              </p:cNvPr>
              <p:cNvSpPr>
                <a:spLocks noChangeArrowheads="1"/>
              </p:cNvSpPr>
              <p:nvPr/>
            </p:nvSpPr>
            <p:spPr bwMode="auto">
              <a:xfrm>
                <a:off x="8808394"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4" name="Oval 23">
                <a:extLst>
                  <a:ext uri="{FF2B5EF4-FFF2-40B4-BE49-F238E27FC236}">
                    <a16:creationId xmlns:a16="http://schemas.microsoft.com/office/drawing/2014/main" id="{E8788940-69D4-4029-AE3D-93D75D0EFF22}"/>
                  </a:ext>
                </a:extLst>
              </p:cNvPr>
              <p:cNvSpPr>
                <a:spLocks noChangeArrowheads="1"/>
              </p:cNvSpPr>
              <p:nvPr/>
            </p:nvSpPr>
            <p:spPr bwMode="auto">
              <a:xfrm>
                <a:off x="8808394"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5" name="Oval 14">
                <a:extLst>
                  <a:ext uri="{FF2B5EF4-FFF2-40B4-BE49-F238E27FC236}">
                    <a16:creationId xmlns:a16="http://schemas.microsoft.com/office/drawing/2014/main" id="{CF493626-5E69-4BD4-B65E-FE866DC97B61}"/>
                  </a:ext>
                </a:extLst>
              </p:cNvPr>
              <p:cNvSpPr>
                <a:spLocks noChangeArrowheads="1"/>
              </p:cNvSpPr>
              <p:nvPr/>
            </p:nvSpPr>
            <p:spPr bwMode="auto">
              <a:xfrm>
                <a:off x="10163386"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2" name="Oval 16">
                <a:extLst>
                  <a:ext uri="{FF2B5EF4-FFF2-40B4-BE49-F238E27FC236}">
                    <a16:creationId xmlns:a16="http://schemas.microsoft.com/office/drawing/2014/main" id="{5C515633-821D-4E94-85F6-B625D327212E}"/>
                  </a:ext>
                </a:extLst>
              </p:cNvPr>
              <p:cNvSpPr>
                <a:spLocks noChangeArrowheads="1"/>
              </p:cNvSpPr>
              <p:nvPr/>
            </p:nvSpPr>
            <p:spPr bwMode="auto">
              <a:xfrm>
                <a:off x="10141026"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4" name="Oval 16">
                <a:extLst>
                  <a:ext uri="{FF2B5EF4-FFF2-40B4-BE49-F238E27FC236}">
                    <a16:creationId xmlns:a16="http://schemas.microsoft.com/office/drawing/2014/main" id="{536A4A8E-A2D8-4F69-9386-FDD2772ECBEA}"/>
                  </a:ext>
                </a:extLst>
              </p:cNvPr>
              <p:cNvSpPr>
                <a:spLocks noChangeArrowheads="1"/>
              </p:cNvSpPr>
              <p:nvPr/>
            </p:nvSpPr>
            <p:spPr bwMode="auto">
              <a:xfrm>
                <a:off x="9474146" y="2621687"/>
                <a:ext cx="1011432"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35" name="Group 34">
              <a:extLst>
                <a:ext uri="{FF2B5EF4-FFF2-40B4-BE49-F238E27FC236}">
                  <a16:creationId xmlns:a16="http://schemas.microsoft.com/office/drawing/2014/main" id="{9E7E4779-07E3-43C9-9C8E-ABD28DE7C586}"/>
                </a:ext>
              </a:extLst>
            </p:cNvPr>
            <p:cNvGrpSpPr/>
            <p:nvPr/>
          </p:nvGrpSpPr>
          <p:grpSpPr>
            <a:xfrm>
              <a:off x="8601970" y="469420"/>
              <a:ext cx="2366424" cy="3471516"/>
              <a:chOff x="8808394" y="1511410"/>
              <a:chExt cx="2366424" cy="3471516"/>
            </a:xfrm>
          </p:grpSpPr>
          <p:sp>
            <p:nvSpPr>
              <p:cNvPr id="36" name="Oval 35">
                <a:extLst>
                  <a:ext uri="{FF2B5EF4-FFF2-40B4-BE49-F238E27FC236}">
                    <a16:creationId xmlns:a16="http://schemas.microsoft.com/office/drawing/2014/main" id="{885716CB-B4BE-4AC0-B8B9-7DF7556945A8}"/>
                  </a:ext>
                </a:extLst>
              </p:cNvPr>
              <p:cNvSpPr>
                <a:spLocks noChangeArrowheads="1"/>
              </p:cNvSpPr>
              <p:nvPr/>
            </p:nvSpPr>
            <p:spPr bwMode="auto">
              <a:xfrm>
                <a:off x="8808394"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7" name="Oval 36">
                <a:extLst>
                  <a:ext uri="{FF2B5EF4-FFF2-40B4-BE49-F238E27FC236}">
                    <a16:creationId xmlns:a16="http://schemas.microsoft.com/office/drawing/2014/main" id="{749FDD5E-6AED-4F7A-9004-5C9E9C38811D}"/>
                  </a:ext>
                </a:extLst>
              </p:cNvPr>
              <p:cNvSpPr>
                <a:spLocks noChangeArrowheads="1"/>
              </p:cNvSpPr>
              <p:nvPr/>
            </p:nvSpPr>
            <p:spPr bwMode="auto">
              <a:xfrm>
                <a:off x="8808394"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8" name="Oval 14">
                <a:extLst>
                  <a:ext uri="{FF2B5EF4-FFF2-40B4-BE49-F238E27FC236}">
                    <a16:creationId xmlns:a16="http://schemas.microsoft.com/office/drawing/2014/main" id="{6C9BA5F7-D95D-4C48-ACEE-B0036526C449}"/>
                  </a:ext>
                </a:extLst>
              </p:cNvPr>
              <p:cNvSpPr>
                <a:spLocks noChangeArrowheads="1"/>
              </p:cNvSpPr>
              <p:nvPr/>
            </p:nvSpPr>
            <p:spPr bwMode="auto">
              <a:xfrm>
                <a:off x="10163386"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9" name="Oval 16">
                <a:extLst>
                  <a:ext uri="{FF2B5EF4-FFF2-40B4-BE49-F238E27FC236}">
                    <a16:creationId xmlns:a16="http://schemas.microsoft.com/office/drawing/2014/main" id="{DC9C9145-9AEE-448D-8576-A5354CDD3F2C}"/>
                  </a:ext>
                </a:extLst>
              </p:cNvPr>
              <p:cNvSpPr>
                <a:spLocks noChangeArrowheads="1"/>
              </p:cNvSpPr>
              <p:nvPr/>
            </p:nvSpPr>
            <p:spPr bwMode="auto">
              <a:xfrm>
                <a:off x="10141026"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0" name="Oval 16">
                <a:extLst>
                  <a:ext uri="{FF2B5EF4-FFF2-40B4-BE49-F238E27FC236}">
                    <a16:creationId xmlns:a16="http://schemas.microsoft.com/office/drawing/2014/main" id="{F0FED64D-D92F-483E-BCF8-CD9E3D719AA0}"/>
                  </a:ext>
                </a:extLst>
              </p:cNvPr>
              <p:cNvSpPr>
                <a:spLocks noChangeArrowheads="1"/>
              </p:cNvSpPr>
              <p:nvPr/>
            </p:nvSpPr>
            <p:spPr bwMode="auto">
              <a:xfrm>
                <a:off x="9474146" y="2621687"/>
                <a:ext cx="1011432"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41" name="Oval 40">
              <a:extLst>
                <a:ext uri="{FF2B5EF4-FFF2-40B4-BE49-F238E27FC236}">
                  <a16:creationId xmlns:a16="http://schemas.microsoft.com/office/drawing/2014/main" id="{6D0255FD-1871-40C2-BEF0-46325B366031}"/>
                </a:ext>
              </a:extLst>
            </p:cNvPr>
            <p:cNvSpPr>
              <a:spLocks noChangeArrowheads="1"/>
            </p:cNvSpPr>
            <p:nvPr/>
          </p:nvSpPr>
          <p:spPr bwMode="auto">
            <a:xfrm>
              <a:off x="4993481" y="500242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2" name="Oval 41">
              <a:extLst>
                <a:ext uri="{FF2B5EF4-FFF2-40B4-BE49-F238E27FC236}">
                  <a16:creationId xmlns:a16="http://schemas.microsoft.com/office/drawing/2014/main" id="{562F69B2-164D-436C-A95E-B17ADF7BB457}"/>
                </a:ext>
              </a:extLst>
            </p:cNvPr>
            <p:cNvSpPr>
              <a:spLocks noChangeArrowheads="1"/>
            </p:cNvSpPr>
            <p:nvPr/>
          </p:nvSpPr>
          <p:spPr bwMode="auto">
            <a:xfrm>
              <a:off x="6348473" y="500242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58" name="Group 57">
            <a:extLst>
              <a:ext uri="{FF2B5EF4-FFF2-40B4-BE49-F238E27FC236}">
                <a16:creationId xmlns:a16="http://schemas.microsoft.com/office/drawing/2014/main" id="{BB4ED9BD-4234-4374-8954-B6AA5AFCAC82}"/>
              </a:ext>
            </a:extLst>
          </p:cNvPr>
          <p:cNvGrpSpPr/>
          <p:nvPr/>
        </p:nvGrpSpPr>
        <p:grpSpPr>
          <a:xfrm>
            <a:off x="1361504" y="469420"/>
            <a:ext cx="9606890" cy="5690176"/>
            <a:chOff x="1361504" y="469420"/>
            <a:chExt cx="9606890" cy="5690176"/>
          </a:xfrm>
        </p:grpSpPr>
        <p:grpSp>
          <p:nvGrpSpPr>
            <p:cNvPr id="59" name="Group 58">
              <a:extLst>
                <a:ext uri="{FF2B5EF4-FFF2-40B4-BE49-F238E27FC236}">
                  <a16:creationId xmlns:a16="http://schemas.microsoft.com/office/drawing/2014/main" id="{FB70F54B-83DB-498A-AAA0-98644ECEBB02}"/>
                </a:ext>
              </a:extLst>
            </p:cNvPr>
            <p:cNvGrpSpPr/>
            <p:nvPr/>
          </p:nvGrpSpPr>
          <p:grpSpPr>
            <a:xfrm>
              <a:off x="1361504" y="469420"/>
              <a:ext cx="2366424" cy="3471516"/>
              <a:chOff x="8808394" y="1511410"/>
              <a:chExt cx="2366424" cy="3471516"/>
            </a:xfrm>
          </p:grpSpPr>
          <p:sp>
            <p:nvSpPr>
              <p:cNvPr id="74" name="Oval 73">
                <a:extLst>
                  <a:ext uri="{FF2B5EF4-FFF2-40B4-BE49-F238E27FC236}">
                    <a16:creationId xmlns:a16="http://schemas.microsoft.com/office/drawing/2014/main" id="{C84AF195-AC39-4AD5-926B-2DF84D43FA83}"/>
                  </a:ext>
                </a:extLst>
              </p:cNvPr>
              <p:cNvSpPr>
                <a:spLocks noChangeArrowheads="1"/>
              </p:cNvSpPr>
              <p:nvPr/>
            </p:nvSpPr>
            <p:spPr bwMode="auto">
              <a:xfrm>
                <a:off x="8808394"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5" name="Oval 74">
                <a:extLst>
                  <a:ext uri="{FF2B5EF4-FFF2-40B4-BE49-F238E27FC236}">
                    <a16:creationId xmlns:a16="http://schemas.microsoft.com/office/drawing/2014/main" id="{90989EF7-655E-42C7-9814-0C9906C15F63}"/>
                  </a:ext>
                </a:extLst>
              </p:cNvPr>
              <p:cNvSpPr>
                <a:spLocks noChangeArrowheads="1"/>
              </p:cNvSpPr>
              <p:nvPr/>
            </p:nvSpPr>
            <p:spPr bwMode="auto">
              <a:xfrm>
                <a:off x="8808394"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6" name="Oval 14">
                <a:extLst>
                  <a:ext uri="{FF2B5EF4-FFF2-40B4-BE49-F238E27FC236}">
                    <a16:creationId xmlns:a16="http://schemas.microsoft.com/office/drawing/2014/main" id="{AE0747D7-217B-4438-BD00-9ECCBA0D6A74}"/>
                  </a:ext>
                </a:extLst>
              </p:cNvPr>
              <p:cNvSpPr>
                <a:spLocks noChangeArrowheads="1"/>
              </p:cNvSpPr>
              <p:nvPr/>
            </p:nvSpPr>
            <p:spPr bwMode="auto">
              <a:xfrm>
                <a:off x="10163386"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7" name="Oval 16">
                <a:extLst>
                  <a:ext uri="{FF2B5EF4-FFF2-40B4-BE49-F238E27FC236}">
                    <a16:creationId xmlns:a16="http://schemas.microsoft.com/office/drawing/2014/main" id="{73E61969-7A74-4A69-B30C-82DA0FE9A6E6}"/>
                  </a:ext>
                </a:extLst>
              </p:cNvPr>
              <p:cNvSpPr>
                <a:spLocks noChangeArrowheads="1"/>
              </p:cNvSpPr>
              <p:nvPr/>
            </p:nvSpPr>
            <p:spPr bwMode="auto">
              <a:xfrm>
                <a:off x="10141026"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8" name="Oval 16">
                <a:extLst>
                  <a:ext uri="{FF2B5EF4-FFF2-40B4-BE49-F238E27FC236}">
                    <a16:creationId xmlns:a16="http://schemas.microsoft.com/office/drawing/2014/main" id="{D7D5B7C4-C3D7-4674-B815-DEB6C7EDED8B}"/>
                  </a:ext>
                </a:extLst>
              </p:cNvPr>
              <p:cNvSpPr>
                <a:spLocks noChangeArrowheads="1"/>
              </p:cNvSpPr>
              <p:nvPr/>
            </p:nvSpPr>
            <p:spPr bwMode="auto">
              <a:xfrm>
                <a:off x="9474146" y="2621687"/>
                <a:ext cx="1011432"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60" name="Group 59">
              <a:extLst>
                <a:ext uri="{FF2B5EF4-FFF2-40B4-BE49-F238E27FC236}">
                  <a16:creationId xmlns:a16="http://schemas.microsoft.com/office/drawing/2014/main" id="{84BF5A9F-303C-4A78-A656-0458FA6994B9}"/>
                </a:ext>
              </a:extLst>
            </p:cNvPr>
            <p:cNvGrpSpPr/>
            <p:nvPr/>
          </p:nvGrpSpPr>
          <p:grpSpPr>
            <a:xfrm>
              <a:off x="4993481" y="469420"/>
              <a:ext cx="2366424" cy="3471516"/>
              <a:chOff x="8808394" y="1511410"/>
              <a:chExt cx="2366424" cy="3471516"/>
            </a:xfrm>
          </p:grpSpPr>
          <p:sp>
            <p:nvSpPr>
              <p:cNvPr id="69" name="Oval 68">
                <a:extLst>
                  <a:ext uri="{FF2B5EF4-FFF2-40B4-BE49-F238E27FC236}">
                    <a16:creationId xmlns:a16="http://schemas.microsoft.com/office/drawing/2014/main" id="{586F97E4-CB1D-4C6F-8382-C4C419AE490D}"/>
                  </a:ext>
                </a:extLst>
              </p:cNvPr>
              <p:cNvSpPr>
                <a:spLocks noChangeArrowheads="1"/>
              </p:cNvSpPr>
              <p:nvPr/>
            </p:nvSpPr>
            <p:spPr bwMode="auto">
              <a:xfrm>
                <a:off x="8808394"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0" name="Oval 69">
                <a:extLst>
                  <a:ext uri="{FF2B5EF4-FFF2-40B4-BE49-F238E27FC236}">
                    <a16:creationId xmlns:a16="http://schemas.microsoft.com/office/drawing/2014/main" id="{2FFD74FE-B317-4ABD-A222-F00BCB7D4A9E}"/>
                  </a:ext>
                </a:extLst>
              </p:cNvPr>
              <p:cNvSpPr>
                <a:spLocks noChangeArrowheads="1"/>
              </p:cNvSpPr>
              <p:nvPr/>
            </p:nvSpPr>
            <p:spPr bwMode="auto">
              <a:xfrm>
                <a:off x="8808394"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1" name="Oval 14">
                <a:extLst>
                  <a:ext uri="{FF2B5EF4-FFF2-40B4-BE49-F238E27FC236}">
                    <a16:creationId xmlns:a16="http://schemas.microsoft.com/office/drawing/2014/main" id="{95E0D717-C9F2-4450-BF9F-CA124EB1CB1D}"/>
                  </a:ext>
                </a:extLst>
              </p:cNvPr>
              <p:cNvSpPr>
                <a:spLocks noChangeArrowheads="1"/>
              </p:cNvSpPr>
              <p:nvPr/>
            </p:nvSpPr>
            <p:spPr bwMode="auto">
              <a:xfrm>
                <a:off x="10163386"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2" name="Oval 16">
                <a:extLst>
                  <a:ext uri="{FF2B5EF4-FFF2-40B4-BE49-F238E27FC236}">
                    <a16:creationId xmlns:a16="http://schemas.microsoft.com/office/drawing/2014/main" id="{BA4C68D0-C0B7-4A76-862B-A8CD46A81215}"/>
                  </a:ext>
                </a:extLst>
              </p:cNvPr>
              <p:cNvSpPr>
                <a:spLocks noChangeArrowheads="1"/>
              </p:cNvSpPr>
              <p:nvPr/>
            </p:nvSpPr>
            <p:spPr bwMode="auto">
              <a:xfrm>
                <a:off x="10141026"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3" name="Oval 16">
                <a:extLst>
                  <a:ext uri="{FF2B5EF4-FFF2-40B4-BE49-F238E27FC236}">
                    <a16:creationId xmlns:a16="http://schemas.microsoft.com/office/drawing/2014/main" id="{33785705-42C2-4884-8E74-D39D6A3FE27B}"/>
                  </a:ext>
                </a:extLst>
              </p:cNvPr>
              <p:cNvSpPr>
                <a:spLocks noChangeArrowheads="1"/>
              </p:cNvSpPr>
              <p:nvPr/>
            </p:nvSpPr>
            <p:spPr bwMode="auto">
              <a:xfrm>
                <a:off x="9474146" y="2621687"/>
                <a:ext cx="1011432"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61" name="Group 60">
              <a:extLst>
                <a:ext uri="{FF2B5EF4-FFF2-40B4-BE49-F238E27FC236}">
                  <a16:creationId xmlns:a16="http://schemas.microsoft.com/office/drawing/2014/main" id="{0EC2FBA5-F4B6-4076-857F-5405D0FCDB31}"/>
                </a:ext>
              </a:extLst>
            </p:cNvPr>
            <p:cNvGrpSpPr/>
            <p:nvPr/>
          </p:nvGrpSpPr>
          <p:grpSpPr>
            <a:xfrm>
              <a:off x="8601970" y="469420"/>
              <a:ext cx="2366424" cy="3471516"/>
              <a:chOff x="8808394" y="1511410"/>
              <a:chExt cx="2366424" cy="3471516"/>
            </a:xfrm>
          </p:grpSpPr>
          <p:sp>
            <p:nvSpPr>
              <p:cNvPr id="64" name="Oval 63">
                <a:extLst>
                  <a:ext uri="{FF2B5EF4-FFF2-40B4-BE49-F238E27FC236}">
                    <a16:creationId xmlns:a16="http://schemas.microsoft.com/office/drawing/2014/main" id="{6B0FBE3C-5656-460E-9B28-AAA93B5DD8EF}"/>
                  </a:ext>
                </a:extLst>
              </p:cNvPr>
              <p:cNvSpPr>
                <a:spLocks noChangeArrowheads="1"/>
              </p:cNvSpPr>
              <p:nvPr/>
            </p:nvSpPr>
            <p:spPr bwMode="auto">
              <a:xfrm>
                <a:off x="8808394"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5" name="Oval 64">
                <a:extLst>
                  <a:ext uri="{FF2B5EF4-FFF2-40B4-BE49-F238E27FC236}">
                    <a16:creationId xmlns:a16="http://schemas.microsoft.com/office/drawing/2014/main" id="{C089F6F4-BA7B-4C22-8D60-EAE7F6759A74}"/>
                  </a:ext>
                </a:extLst>
              </p:cNvPr>
              <p:cNvSpPr>
                <a:spLocks noChangeArrowheads="1"/>
              </p:cNvSpPr>
              <p:nvPr/>
            </p:nvSpPr>
            <p:spPr bwMode="auto">
              <a:xfrm>
                <a:off x="8808394"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6" name="Oval 14">
                <a:extLst>
                  <a:ext uri="{FF2B5EF4-FFF2-40B4-BE49-F238E27FC236}">
                    <a16:creationId xmlns:a16="http://schemas.microsoft.com/office/drawing/2014/main" id="{16450090-20C1-42BF-90B0-18EE8F5DDA45}"/>
                  </a:ext>
                </a:extLst>
              </p:cNvPr>
              <p:cNvSpPr>
                <a:spLocks noChangeArrowheads="1"/>
              </p:cNvSpPr>
              <p:nvPr/>
            </p:nvSpPr>
            <p:spPr bwMode="auto">
              <a:xfrm>
                <a:off x="10163386"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7" name="Oval 16">
                <a:extLst>
                  <a:ext uri="{FF2B5EF4-FFF2-40B4-BE49-F238E27FC236}">
                    <a16:creationId xmlns:a16="http://schemas.microsoft.com/office/drawing/2014/main" id="{1C045C0D-C9B7-4EE2-A15C-FBE14F3C599B}"/>
                  </a:ext>
                </a:extLst>
              </p:cNvPr>
              <p:cNvSpPr>
                <a:spLocks noChangeArrowheads="1"/>
              </p:cNvSpPr>
              <p:nvPr/>
            </p:nvSpPr>
            <p:spPr bwMode="auto">
              <a:xfrm>
                <a:off x="10141026"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8" name="Oval 16">
                <a:extLst>
                  <a:ext uri="{FF2B5EF4-FFF2-40B4-BE49-F238E27FC236}">
                    <a16:creationId xmlns:a16="http://schemas.microsoft.com/office/drawing/2014/main" id="{352301C9-7BE0-4E05-83AF-4EA850060BC1}"/>
                  </a:ext>
                </a:extLst>
              </p:cNvPr>
              <p:cNvSpPr>
                <a:spLocks noChangeArrowheads="1"/>
              </p:cNvSpPr>
              <p:nvPr/>
            </p:nvSpPr>
            <p:spPr bwMode="auto">
              <a:xfrm>
                <a:off x="9474146" y="2621687"/>
                <a:ext cx="1011432"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62" name="Oval 61">
              <a:extLst>
                <a:ext uri="{FF2B5EF4-FFF2-40B4-BE49-F238E27FC236}">
                  <a16:creationId xmlns:a16="http://schemas.microsoft.com/office/drawing/2014/main" id="{CC38F6EE-A70C-45CB-814C-D09BD27F78EC}"/>
                </a:ext>
              </a:extLst>
            </p:cNvPr>
            <p:cNvSpPr>
              <a:spLocks noChangeArrowheads="1"/>
            </p:cNvSpPr>
            <p:nvPr/>
          </p:nvSpPr>
          <p:spPr bwMode="auto">
            <a:xfrm>
              <a:off x="4993481" y="500242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3" name="Oval 62">
              <a:extLst>
                <a:ext uri="{FF2B5EF4-FFF2-40B4-BE49-F238E27FC236}">
                  <a16:creationId xmlns:a16="http://schemas.microsoft.com/office/drawing/2014/main" id="{13341FC4-99C4-42DA-ACCC-AA93D764EA4D}"/>
                </a:ext>
              </a:extLst>
            </p:cNvPr>
            <p:cNvSpPr>
              <a:spLocks noChangeArrowheads="1"/>
            </p:cNvSpPr>
            <p:nvPr/>
          </p:nvSpPr>
          <p:spPr bwMode="auto">
            <a:xfrm>
              <a:off x="6348473" y="500242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79" name="Group 78">
            <a:extLst>
              <a:ext uri="{FF2B5EF4-FFF2-40B4-BE49-F238E27FC236}">
                <a16:creationId xmlns:a16="http://schemas.microsoft.com/office/drawing/2014/main" id="{065509DA-156B-42CB-9F2A-41EDB8FA3278}"/>
              </a:ext>
            </a:extLst>
          </p:cNvPr>
          <p:cNvGrpSpPr/>
          <p:nvPr/>
        </p:nvGrpSpPr>
        <p:grpSpPr>
          <a:xfrm>
            <a:off x="1339144" y="469420"/>
            <a:ext cx="9606890" cy="5690176"/>
            <a:chOff x="1361504" y="469420"/>
            <a:chExt cx="9606890" cy="5690176"/>
          </a:xfrm>
        </p:grpSpPr>
        <p:grpSp>
          <p:nvGrpSpPr>
            <p:cNvPr id="80" name="Group 79">
              <a:extLst>
                <a:ext uri="{FF2B5EF4-FFF2-40B4-BE49-F238E27FC236}">
                  <a16:creationId xmlns:a16="http://schemas.microsoft.com/office/drawing/2014/main" id="{4F72F94F-1150-4424-B37B-E632F7ADF9C1}"/>
                </a:ext>
              </a:extLst>
            </p:cNvPr>
            <p:cNvGrpSpPr/>
            <p:nvPr/>
          </p:nvGrpSpPr>
          <p:grpSpPr>
            <a:xfrm>
              <a:off x="1361504" y="469420"/>
              <a:ext cx="2366424" cy="3471516"/>
              <a:chOff x="8808394" y="1511410"/>
              <a:chExt cx="2366424" cy="3471516"/>
            </a:xfrm>
          </p:grpSpPr>
          <p:sp>
            <p:nvSpPr>
              <p:cNvPr id="95" name="Oval 94">
                <a:extLst>
                  <a:ext uri="{FF2B5EF4-FFF2-40B4-BE49-F238E27FC236}">
                    <a16:creationId xmlns:a16="http://schemas.microsoft.com/office/drawing/2014/main" id="{37AB76AD-1B51-4C1C-8535-8BEC4F46835E}"/>
                  </a:ext>
                </a:extLst>
              </p:cNvPr>
              <p:cNvSpPr>
                <a:spLocks noChangeArrowheads="1"/>
              </p:cNvSpPr>
              <p:nvPr/>
            </p:nvSpPr>
            <p:spPr bwMode="auto">
              <a:xfrm>
                <a:off x="8808394"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6" name="Oval 95">
                <a:extLst>
                  <a:ext uri="{FF2B5EF4-FFF2-40B4-BE49-F238E27FC236}">
                    <a16:creationId xmlns:a16="http://schemas.microsoft.com/office/drawing/2014/main" id="{5A62A49B-2621-4A83-B383-1EEBB9A6AA76}"/>
                  </a:ext>
                </a:extLst>
              </p:cNvPr>
              <p:cNvSpPr>
                <a:spLocks noChangeArrowheads="1"/>
              </p:cNvSpPr>
              <p:nvPr/>
            </p:nvSpPr>
            <p:spPr bwMode="auto">
              <a:xfrm>
                <a:off x="8808394"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7" name="Oval 14">
                <a:extLst>
                  <a:ext uri="{FF2B5EF4-FFF2-40B4-BE49-F238E27FC236}">
                    <a16:creationId xmlns:a16="http://schemas.microsoft.com/office/drawing/2014/main" id="{636CD9D0-41A7-45D7-B5EF-E30735C31AD9}"/>
                  </a:ext>
                </a:extLst>
              </p:cNvPr>
              <p:cNvSpPr>
                <a:spLocks noChangeArrowheads="1"/>
              </p:cNvSpPr>
              <p:nvPr/>
            </p:nvSpPr>
            <p:spPr bwMode="auto">
              <a:xfrm>
                <a:off x="10163386"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8" name="Oval 16">
                <a:extLst>
                  <a:ext uri="{FF2B5EF4-FFF2-40B4-BE49-F238E27FC236}">
                    <a16:creationId xmlns:a16="http://schemas.microsoft.com/office/drawing/2014/main" id="{5E0CE7F0-3F8A-45F7-9B5C-920D1E0EE96F}"/>
                  </a:ext>
                </a:extLst>
              </p:cNvPr>
              <p:cNvSpPr>
                <a:spLocks noChangeArrowheads="1"/>
              </p:cNvSpPr>
              <p:nvPr/>
            </p:nvSpPr>
            <p:spPr bwMode="auto">
              <a:xfrm>
                <a:off x="10141026"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9" name="Oval 16">
                <a:extLst>
                  <a:ext uri="{FF2B5EF4-FFF2-40B4-BE49-F238E27FC236}">
                    <a16:creationId xmlns:a16="http://schemas.microsoft.com/office/drawing/2014/main" id="{5CED39C9-BC7C-4A22-A4A5-A8A28DF131B4}"/>
                  </a:ext>
                </a:extLst>
              </p:cNvPr>
              <p:cNvSpPr>
                <a:spLocks noChangeArrowheads="1"/>
              </p:cNvSpPr>
              <p:nvPr/>
            </p:nvSpPr>
            <p:spPr bwMode="auto">
              <a:xfrm>
                <a:off x="9474146" y="2621687"/>
                <a:ext cx="1011432"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81" name="Group 80">
              <a:extLst>
                <a:ext uri="{FF2B5EF4-FFF2-40B4-BE49-F238E27FC236}">
                  <a16:creationId xmlns:a16="http://schemas.microsoft.com/office/drawing/2014/main" id="{E3DA67B0-B950-4158-BE20-5CC57BD2B107}"/>
                </a:ext>
              </a:extLst>
            </p:cNvPr>
            <p:cNvGrpSpPr/>
            <p:nvPr/>
          </p:nvGrpSpPr>
          <p:grpSpPr>
            <a:xfrm>
              <a:off x="4993481" y="469420"/>
              <a:ext cx="2366424" cy="3471516"/>
              <a:chOff x="8808394" y="1511410"/>
              <a:chExt cx="2366424" cy="3471516"/>
            </a:xfrm>
          </p:grpSpPr>
          <p:sp>
            <p:nvSpPr>
              <p:cNvPr id="90" name="Oval 89">
                <a:extLst>
                  <a:ext uri="{FF2B5EF4-FFF2-40B4-BE49-F238E27FC236}">
                    <a16:creationId xmlns:a16="http://schemas.microsoft.com/office/drawing/2014/main" id="{FF44D31A-7072-4E52-BAB5-25F9CB3B757D}"/>
                  </a:ext>
                </a:extLst>
              </p:cNvPr>
              <p:cNvSpPr>
                <a:spLocks noChangeArrowheads="1"/>
              </p:cNvSpPr>
              <p:nvPr/>
            </p:nvSpPr>
            <p:spPr bwMode="auto">
              <a:xfrm>
                <a:off x="8808394"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1" name="Oval 90">
                <a:extLst>
                  <a:ext uri="{FF2B5EF4-FFF2-40B4-BE49-F238E27FC236}">
                    <a16:creationId xmlns:a16="http://schemas.microsoft.com/office/drawing/2014/main" id="{EB544CA3-C5AD-4030-907B-311ADF736AD9}"/>
                  </a:ext>
                </a:extLst>
              </p:cNvPr>
              <p:cNvSpPr>
                <a:spLocks noChangeArrowheads="1"/>
              </p:cNvSpPr>
              <p:nvPr/>
            </p:nvSpPr>
            <p:spPr bwMode="auto">
              <a:xfrm>
                <a:off x="8808394"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2" name="Oval 14">
                <a:extLst>
                  <a:ext uri="{FF2B5EF4-FFF2-40B4-BE49-F238E27FC236}">
                    <a16:creationId xmlns:a16="http://schemas.microsoft.com/office/drawing/2014/main" id="{229C76CB-B76B-47C3-BDFC-E4775A0C5B7A}"/>
                  </a:ext>
                </a:extLst>
              </p:cNvPr>
              <p:cNvSpPr>
                <a:spLocks noChangeArrowheads="1"/>
              </p:cNvSpPr>
              <p:nvPr/>
            </p:nvSpPr>
            <p:spPr bwMode="auto">
              <a:xfrm>
                <a:off x="10163386"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3" name="Oval 16">
                <a:extLst>
                  <a:ext uri="{FF2B5EF4-FFF2-40B4-BE49-F238E27FC236}">
                    <a16:creationId xmlns:a16="http://schemas.microsoft.com/office/drawing/2014/main" id="{A28158A8-AF4D-4F2D-8527-C1E0D8F78B3F}"/>
                  </a:ext>
                </a:extLst>
              </p:cNvPr>
              <p:cNvSpPr>
                <a:spLocks noChangeArrowheads="1"/>
              </p:cNvSpPr>
              <p:nvPr/>
            </p:nvSpPr>
            <p:spPr bwMode="auto">
              <a:xfrm>
                <a:off x="10141026"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4" name="Oval 16">
                <a:extLst>
                  <a:ext uri="{FF2B5EF4-FFF2-40B4-BE49-F238E27FC236}">
                    <a16:creationId xmlns:a16="http://schemas.microsoft.com/office/drawing/2014/main" id="{9EC5156A-3ABB-4278-8DD2-2C161C2AD111}"/>
                  </a:ext>
                </a:extLst>
              </p:cNvPr>
              <p:cNvSpPr>
                <a:spLocks noChangeArrowheads="1"/>
              </p:cNvSpPr>
              <p:nvPr/>
            </p:nvSpPr>
            <p:spPr bwMode="auto">
              <a:xfrm>
                <a:off x="9474146" y="2621687"/>
                <a:ext cx="1011432"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82" name="Group 81">
              <a:extLst>
                <a:ext uri="{FF2B5EF4-FFF2-40B4-BE49-F238E27FC236}">
                  <a16:creationId xmlns:a16="http://schemas.microsoft.com/office/drawing/2014/main" id="{EFD627C4-7BCD-494B-8205-3D41411E4BF8}"/>
                </a:ext>
              </a:extLst>
            </p:cNvPr>
            <p:cNvGrpSpPr/>
            <p:nvPr/>
          </p:nvGrpSpPr>
          <p:grpSpPr>
            <a:xfrm>
              <a:off x="8601970" y="469420"/>
              <a:ext cx="2366424" cy="3471516"/>
              <a:chOff x="8808394" y="1511410"/>
              <a:chExt cx="2366424" cy="3471516"/>
            </a:xfrm>
          </p:grpSpPr>
          <p:sp>
            <p:nvSpPr>
              <p:cNvPr id="85" name="Oval 84">
                <a:extLst>
                  <a:ext uri="{FF2B5EF4-FFF2-40B4-BE49-F238E27FC236}">
                    <a16:creationId xmlns:a16="http://schemas.microsoft.com/office/drawing/2014/main" id="{0164FB3D-1DBA-4BCC-97CE-390B2C9CDA7B}"/>
                  </a:ext>
                </a:extLst>
              </p:cNvPr>
              <p:cNvSpPr>
                <a:spLocks noChangeArrowheads="1"/>
              </p:cNvSpPr>
              <p:nvPr/>
            </p:nvSpPr>
            <p:spPr bwMode="auto">
              <a:xfrm>
                <a:off x="8808394"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6" name="Oval 85">
                <a:extLst>
                  <a:ext uri="{FF2B5EF4-FFF2-40B4-BE49-F238E27FC236}">
                    <a16:creationId xmlns:a16="http://schemas.microsoft.com/office/drawing/2014/main" id="{8F2E0328-9555-4C28-9439-7F80FED5414A}"/>
                  </a:ext>
                </a:extLst>
              </p:cNvPr>
              <p:cNvSpPr>
                <a:spLocks noChangeArrowheads="1"/>
              </p:cNvSpPr>
              <p:nvPr/>
            </p:nvSpPr>
            <p:spPr bwMode="auto">
              <a:xfrm>
                <a:off x="8808394"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7" name="Oval 14">
                <a:extLst>
                  <a:ext uri="{FF2B5EF4-FFF2-40B4-BE49-F238E27FC236}">
                    <a16:creationId xmlns:a16="http://schemas.microsoft.com/office/drawing/2014/main" id="{A6B8A94F-2515-4731-986C-727E485D3780}"/>
                  </a:ext>
                </a:extLst>
              </p:cNvPr>
              <p:cNvSpPr>
                <a:spLocks noChangeArrowheads="1"/>
              </p:cNvSpPr>
              <p:nvPr/>
            </p:nvSpPr>
            <p:spPr bwMode="auto">
              <a:xfrm>
                <a:off x="10163386"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8" name="Oval 16">
                <a:extLst>
                  <a:ext uri="{FF2B5EF4-FFF2-40B4-BE49-F238E27FC236}">
                    <a16:creationId xmlns:a16="http://schemas.microsoft.com/office/drawing/2014/main" id="{5F784832-1E69-48AC-9A47-2713AF219F5A}"/>
                  </a:ext>
                </a:extLst>
              </p:cNvPr>
              <p:cNvSpPr>
                <a:spLocks noChangeArrowheads="1"/>
              </p:cNvSpPr>
              <p:nvPr/>
            </p:nvSpPr>
            <p:spPr bwMode="auto">
              <a:xfrm>
                <a:off x="10141026"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9" name="Oval 16">
                <a:extLst>
                  <a:ext uri="{FF2B5EF4-FFF2-40B4-BE49-F238E27FC236}">
                    <a16:creationId xmlns:a16="http://schemas.microsoft.com/office/drawing/2014/main" id="{9F3183A4-0A45-4485-AFE7-0C8E3B6DF5E3}"/>
                  </a:ext>
                </a:extLst>
              </p:cNvPr>
              <p:cNvSpPr>
                <a:spLocks noChangeArrowheads="1"/>
              </p:cNvSpPr>
              <p:nvPr/>
            </p:nvSpPr>
            <p:spPr bwMode="auto">
              <a:xfrm>
                <a:off x="9474146" y="2621687"/>
                <a:ext cx="1011432"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83" name="Oval 82">
              <a:extLst>
                <a:ext uri="{FF2B5EF4-FFF2-40B4-BE49-F238E27FC236}">
                  <a16:creationId xmlns:a16="http://schemas.microsoft.com/office/drawing/2014/main" id="{C9126E55-6351-4F05-80F3-0DC32E5CFDB6}"/>
                </a:ext>
              </a:extLst>
            </p:cNvPr>
            <p:cNvSpPr>
              <a:spLocks noChangeArrowheads="1"/>
            </p:cNvSpPr>
            <p:nvPr/>
          </p:nvSpPr>
          <p:spPr bwMode="auto">
            <a:xfrm>
              <a:off x="4993481" y="500242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4" name="Oval 83">
              <a:extLst>
                <a:ext uri="{FF2B5EF4-FFF2-40B4-BE49-F238E27FC236}">
                  <a16:creationId xmlns:a16="http://schemas.microsoft.com/office/drawing/2014/main" id="{D7E43523-B968-464D-B7BC-322CF6DF8508}"/>
                </a:ext>
              </a:extLst>
            </p:cNvPr>
            <p:cNvSpPr>
              <a:spLocks noChangeArrowheads="1"/>
            </p:cNvSpPr>
            <p:nvPr/>
          </p:nvSpPr>
          <p:spPr bwMode="auto">
            <a:xfrm>
              <a:off x="6348473" y="500242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100" name="Group 99">
            <a:extLst>
              <a:ext uri="{FF2B5EF4-FFF2-40B4-BE49-F238E27FC236}">
                <a16:creationId xmlns:a16="http://schemas.microsoft.com/office/drawing/2014/main" id="{C535D023-DB49-4F00-A74C-E8E3FA3F7FC4}"/>
              </a:ext>
            </a:extLst>
          </p:cNvPr>
          <p:cNvGrpSpPr/>
          <p:nvPr/>
        </p:nvGrpSpPr>
        <p:grpSpPr>
          <a:xfrm>
            <a:off x="403502" y="4471083"/>
            <a:ext cx="3726821" cy="2219854"/>
            <a:chOff x="1361504" y="469420"/>
            <a:chExt cx="9606890" cy="5690176"/>
          </a:xfrm>
        </p:grpSpPr>
        <p:grpSp>
          <p:nvGrpSpPr>
            <p:cNvPr id="101" name="Group 100">
              <a:extLst>
                <a:ext uri="{FF2B5EF4-FFF2-40B4-BE49-F238E27FC236}">
                  <a16:creationId xmlns:a16="http://schemas.microsoft.com/office/drawing/2014/main" id="{A602684D-B136-4AAB-A6A6-0163A0B7CD8B}"/>
                </a:ext>
              </a:extLst>
            </p:cNvPr>
            <p:cNvGrpSpPr/>
            <p:nvPr/>
          </p:nvGrpSpPr>
          <p:grpSpPr>
            <a:xfrm>
              <a:off x="1361504" y="469420"/>
              <a:ext cx="2366424" cy="3471516"/>
              <a:chOff x="8808394" y="1511410"/>
              <a:chExt cx="2366424" cy="3471516"/>
            </a:xfrm>
          </p:grpSpPr>
          <p:sp>
            <p:nvSpPr>
              <p:cNvPr id="116" name="Oval 115">
                <a:extLst>
                  <a:ext uri="{FF2B5EF4-FFF2-40B4-BE49-F238E27FC236}">
                    <a16:creationId xmlns:a16="http://schemas.microsoft.com/office/drawing/2014/main" id="{CE400A12-E7F6-434C-8FE7-41A97D7A9105}"/>
                  </a:ext>
                </a:extLst>
              </p:cNvPr>
              <p:cNvSpPr>
                <a:spLocks noChangeArrowheads="1"/>
              </p:cNvSpPr>
              <p:nvPr/>
            </p:nvSpPr>
            <p:spPr bwMode="auto">
              <a:xfrm>
                <a:off x="8808394"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7" name="Oval 116">
                <a:extLst>
                  <a:ext uri="{FF2B5EF4-FFF2-40B4-BE49-F238E27FC236}">
                    <a16:creationId xmlns:a16="http://schemas.microsoft.com/office/drawing/2014/main" id="{F80FE4E1-7F5B-4205-9258-0AEDB4194252}"/>
                  </a:ext>
                </a:extLst>
              </p:cNvPr>
              <p:cNvSpPr>
                <a:spLocks noChangeArrowheads="1"/>
              </p:cNvSpPr>
              <p:nvPr/>
            </p:nvSpPr>
            <p:spPr bwMode="auto">
              <a:xfrm>
                <a:off x="8808394"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8" name="Oval 14">
                <a:extLst>
                  <a:ext uri="{FF2B5EF4-FFF2-40B4-BE49-F238E27FC236}">
                    <a16:creationId xmlns:a16="http://schemas.microsoft.com/office/drawing/2014/main" id="{77EA9739-6227-41B2-B003-71545CEE9A21}"/>
                  </a:ext>
                </a:extLst>
              </p:cNvPr>
              <p:cNvSpPr>
                <a:spLocks noChangeArrowheads="1"/>
              </p:cNvSpPr>
              <p:nvPr/>
            </p:nvSpPr>
            <p:spPr bwMode="auto">
              <a:xfrm>
                <a:off x="10163386"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9" name="Oval 16">
                <a:extLst>
                  <a:ext uri="{FF2B5EF4-FFF2-40B4-BE49-F238E27FC236}">
                    <a16:creationId xmlns:a16="http://schemas.microsoft.com/office/drawing/2014/main" id="{03276914-A1EF-4A7F-9B50-7BC6C98949E0}"/>
                  </a:ext>
                </a:extLst>
              </p:cNvPr>
              <p:cNvSpPr>
                <a:spLocks noChangeArrowheads="1"/>
              </p:cNvSpPr>
              <p:nvPr/>
            </p:nvSpPr>
            <p:spPr bwMode="auto">
              <a:xfrm>
                <a:off x="10141026"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20" name="Oval 16">
                <a:extLst>
                  <a:ext uri="{FF2B5EF4-FFF2-40B4-BE49-F238E27FC236}">
                    <a16:creationId xmlns:a16="http://schemas.microsoft.com/office/drawing/2014/main" id="{C50C0F94-754E-4DD4-9C6E-AC7CC362A2DE}"/>
                  </a:ext>
                </a:extLst>
              </p:cNvPr>
              <p:cNvSpPr>
                <a:spLocks noChangeArrowheads="1"/>
              </p:cNvSpPr>
              <p:nvPr/>
            </p:nvSpPr>
            <p:spPr bwMode="auto">
              <a:xfrm>
                <a:off x="9474146" y="2621687"/>
                <a:ext cx="1011432"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02" name="Group 101">
              <a:extLst>
                <a:ext uri="{FF2B5EF4-FFF2-40B4-BE49-F238E27FC236}">
                  <a16:creationId xmlns:a16="http://schemas.microsoft.com/office/drawing/2014/main" id="{42F74709-A830-4F8E-9839-D5D0C195C374}"/>
                </a:ext>
              </a:extLst>
            </p:cNvPr>
            <p:cNvGrpSpPr/>
            <p:nvPr/>
          </p:nvGrpSpPr>
          <p:grpSpPr>
            <a:xfrm>
              <a:off x="4993481" y="469420"/>
              <a:ext cx="2366424" cy="3471516"/>
              <a:chOff x="8808394" y="1511410"/>
              <a:chExt cx="2366424" cy="3471516"/>
            </a:xfrm>
          </p:grpSpPr>
          <p:sp>
            <p:nvSpPr>
              <p:cNvPr id="111" name="Oval 110">
                <a:extLst>
                  <a:ext uri="{FF2B5EF4-FFF2-40B4-BE49-F238E27FC236}">
                    <a16:creationId xmlns:a16="http://schemas.microsoft.com/office/drawing/2014/main" id="{4D7D572F-BDF4-4232-A4E2-38035E190547}"/>
                  </a:ext>
                </a:extLst>
              </p:cNvPr>
              <p:cNvSpPr>
                <a:spLocks noChangeArrowheads="1"/>
              </p:cNvSpPr>
              <p:nvPr/>
            </p:nvSpPr>
            <p:spPr bwMode="auto">
              <a:xfrm>
                <a:off x="8808394"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2" name="Oval 111">
                <a:extLst>
                  <a:ext uri="{FF2B5EF4-FFF2-40B4-BE49-F238E27FC236}">
                    <a16:creationId xmlns:a16="http://schemas.microsoft.com/office/drawing/2014/main" id="{A3D6EC0E-3440-4A64-8F96-435E273DB67A}"/>
                  </a:ext>
                </a:extLst>
              </p:cNvPr>
              <p:cNvSpPr>
                <a:spLocks noChangeArrowheads="1"/>
              </p:cNvSpPr>
              <p:nvPr/>
            </p:nvSpPr>
            <p:spPr bwMode="auto">
              <a:xfrm>
                <a:off x="8808394"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3" name="Oval 14">
                <a:extLst>
                  <a:ext uri="{FF2B5EF4-FFF2-40B4-BE49-F238E27FC236}">
                    <a16:creationId xmlns:a16="http://schemas.microsoft.com/office/drawing/2014/main" id="{02584B36-223C-4F7E-8477-8DEE40D82E6D}"/>
                  </a:ext>
                </a:extLst>
              </p:cNvPr>
              <p:cNvSpPr>
                <a:spLocks noChangeArrowheads="1"/>
              </p:cNvSpPr>
              <p:nvPr/>
            </p:nvSpPr>
            <p:spPr bwMode="auto">
              <a:xfrm>
                <a:off x="10163386"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4" name="Oval 16">
                <a:extLst>
                  <a:ext uri="{FF2B5EF4-FFF2-40B4-BE49-F238E27FC236}">
                    <a16:creationId xmlns:a16="http://schemas.microsoft.com/office/drawing/2014/main" id="{1C018A37-1360-4013-85CD-58A8A57B4DF7}"/>
                  </a:ext>
                </a:extLst>
              </p:cNvPr>
              <p:cNvSpPr>
                <a:spLocks noChangeArrowheads="1"/>
              </p:cNvSpPr>
              <p:nvPr/>
            </p:nvSpPr>
            <p:spPr bwMode="auto">
              <a:xfrm>
                <a:off x="10141026"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5" name="Oval 16">
                <a:extLst>
                  <a:ext uri="{FF2B5EF4-FFF2-40B4-BE49-F238E27FC236}">
                    <a16:creationId xmlns:a16="http://schemas.microsoft.com/office/drawing/2014/main" id="{29901F2E-800A-45BD-AB7D-D004EE74E1BF}"/>
                  </a:ext>
                </a:extLst>
              </p:cNvPr>
              <p:cNvSpPr>
                <a:spLocks noChangeArrowheads="1"/>
              </p:cNvSpPr>
              <p:nvPr/>
            </p:nvSpPr>
            <p:spPr bwMode="auto">
              <a:xfrm>
                <a:off x="9474146" y="2621687"/>
                <a:ext cx="1011432"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103" name="Group 102">
              <a:extLst>
                <a:ext uri="{FF2B5EF4-FFF2-40B4-BE49-F238E27FC236}">
                  <a16:creationId xmlns:a16="http://schemas.microsoft.com/office/drawing/2014/main" id="{D7DCE7A1-EEFE-474D-8F74-4A960975ED7F}"/>
                </a:ext>
              </a:extLst>
            </p:cNvPr>
            <p:cNvGrpSpPr/>
            <p:nvPr/>
          </p:nvGrpSpPr>
          <p:grpSpPr>
            <a:xfrm>
              <a:off x="8601970" y="469420"/>
              <a:ext cx="2366424" cy="3471516"/>
              <a:chOff x="8808394" y="1511410"/>
              <a:chExt cx="2366424" cy="3471516"/>
            </a:xfrm>
          </p:grpSpPr>
          <p:sp>
            <p:nvSpPr>
              <p:cNvPr id="106" name="Oval 105">
                <a:extLst>
                  <a:ext uri="{FF2B5EF4-FFF2-40B4-BE49-F238E27FC236}">
                    <a16:creationId xmlns:a16="http://schemas.microsoft.com/office/drawing/2014/main" id="{6CAB6944-A48B-431E-9C1A-99FA4510C759}"/>
                  </a:ext>
                </a:extLst>
              </p:cNvPr>
              <p:cNvSpPr>
                <a:spLocks noChangeArrowheads="1"/>
              </p:cNvSpPr>
              <p:nvPr/>
            </p:nvSpPr>
            <p:spPr bwMode="auto">
              <a:xfrm>
                <a:off x="8808394"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07" name="Oval 106">
                <a:extLst>
                  <a:ext uri="{FF2B5EF4-FFF2-40B4-BE49-F238E27FC236}">
                    <a16:creationId xmlns:a16="http://schemas.microsoft.com/office/drawing/2014/main" id="{AA0E4E81-7A43-49EB-AB79-54809999B7AD}"/>
                  </a:ext>
                </a:extLst>
              </p:cNvPr>
              <p:cNvSpPr>
                <a:spLocks noChangeArrowheads="1"/>
              </p:cNvSpPr>
              <p:nvPr/>
            </p:nvSpPr>
            <p:spPr bwMode="auto">
              <a:xfrm>
                <a:off x="8808394"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08" name="Oval 14">
                <a:extLst>
                  <a:ext uri="{FF2B5EF4-FFF2-40B4-BE49-F238E27FC236}">
                    <a16:creationId xmlns:a16="http://schemas.microsoft.com/office/drawing/2014/main" id="{6EBE0892-5462-421D-BA29-526CC1D7D2DD}"/>
                  </a:ext>
                </a:extLst>
              </p:cNvPr>
              <p:cNvSpPr>
                <a:spLocks noChangeArrowheads="1"/>
              </p:cNvSpPr>
              <p:nvPr/>
            </p:nvSpPr>
            <p:spPr bwMode="auto">
              <a:xfrm>
                <a:off x="10163386" y="1511410"/>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09" name="Oval 16">
                <a:extLst>
                  <a:ext uri="{FF2B5EF4-FFF2-40B4-BE49-F238E27FC236}">
                    <a16:creationId xmlns:a16="http://schemas.microsoft.com/office/drawing/2014/main" id="{7546D045-08C7-4C68-9591-3DC07C0EA37E}"/>
                  </a:ext>
                </a:extLst>
              </p:cNvPr>
              <p:cNvSpPr>
                <a:spLocks noChangeArrowheads="1"/>
              </p:cNvSpPr>
              <p:nvPr/>
            </p:nvSpPr>
            <p:spPr bwMode="auto">
              <a:xfrm>
                <a:off x="10141026" y="382575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0" name="Oval 16">
                <a:extLst>
                  <a:ext uri="{FF2B5EF4-FFF2-40B4-BE49-F238E27FC236}">
                    <a16:creationId xmlns:a16="http://schemas.microsoft.com/office/drawing/2014/main" id="{18B4EB55-F62A-4FDB-AF34-CDD7064D287E}"/>
                  </a:ext>
                </a:extLst>
              </p:cNvPr>
              <p:cNvSpPr>
                <a:spLocks noChangeArrowheads="1"/>
              </p:cNvSpPr>
              <p:nvPr/>
            </p:nvSpPr>
            <p:spPr bwMode="auto">
              <a:xfrm>
                <a:off x="9474146" y="2621687"/>
                <a:ext cx="1011432"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104" name="Oval 103">
              <a:extLst>
                <a:ext uri="{FF2B5EF4-FFF2-40B4-BE49-F238E27FC236}">
                  <a16:creationId xmlns:a16="http://schemas.microsoft.com/office/drawing/2014/main" id="{E0F046D5-0CA7-49E1-8057-86A5F0D55F1C}"/>
                </a:ext>
              </a:extLst>
            </p:cNvPr>
            <p:cNvSpPr>
              <a:spLocks noChangeArrowheads="1"/>
            </p:cNvSpPr>
            <p:nvPr/>
          </p:nvSpPr>
          <p:spPr bwMode="auto">
            <a:xfrm>
              <a:off x="4993481" y="500242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05" name="Oval 104">
              <a:extLst>
                <a:ext uri="{FF2B5EF4-FFF2-40B4-BE49-F238E27FC236}">
                  <a16:creationId xmlns:a16="http://schemas.microsoft.com/office/drawing/2014/main" id="{9348879C-258C-4CBB-BD61-016CD0F1C921}"/>
                </a:ext>
              </a:extLst>
            </p:cNvPr>
            <p:cNvSpPr>
              <a:spLocks noChangeArrowheads="1"/>
            </p:cNvSpPr>
            <p:nvPr/>
          </p:nvSpPr>
          <p:spPr bwMode="auto">
            <a:xfrm>
              <a:off x="6348473" y="5002424"/>
              <a:ext cx="1011432"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Tree>
    <p:extLst>
      <p:ext uri="{BB962C8B-B14F-4D97-AF65-F5344CB8AC3E}">
        <p14:creationId xmlns:p14="http://schemas.microsoft.com/office/powerpoint/2010/main" val="140002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5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7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068011693"/>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C9E9E41-270B-4AB4-A268-54F71E8F8D39}"/>
              </a:ext>
            </a:extLst>
          </p:cNvPr>
          <p:cNvGrpSpPr/>
          <p:nvPr/>
        </p:nvGrpSpPr>
        <p:grpSpPr>
          <a:xfrm>
            <a:off x="1888904" y="540544"/>
            <a:ext cx="9378063" cy="5776912"/>
            <a:chOff x="1888904" y="540544"/>
            <a:chExt cx="9378063" cy="5776912"/>
          </a:xfrm>
        </p:grpSpPr>
        <p:grpSp>
          <p:nvGrpSpPr>
            <p:cNvPr id="2" name="Group 1">
              <a:extLst>
                <a:ext uri="{FF2B5EF4-FFF2-40B4-BE49-F238E27FC236}">
                  <a16:creationId xmlns:a16="http://schemas.microsoft.com/office/drawing/2014/main" id="{08266D72-C900-4290-8490-6CDE5C739B5D}"/>
                </a:ext>
              </a:extLst>
            </p:cNvPr>
            <p:cNvGrpSpPr/>
            <p:nvPr/>
          </p:nvGrpSpPr>
          <p:grpSpPr>
            <a:xfrm>
              <a:off x="1888904" y="540544"/>
              <a:ext cx="2693729" cy="5776912"/>
              <a:chOff x="4451350" y="193675"/>
              <a:chExt cx="3018790" cy="6497637"/>
            </a:xfrm>
          </p:grpSpPr>
          <p:sp>
            <p:nvSpPr>
              <p:cNvPr id="3" name="Oval 2">
                <a:extLst>
                  <a:ext uri="{FF2B5EF4-FFF2-40B4-BE49-F238E27FC236}">
                    <a16:creationId xmlns:a16="http://schemas.microsoft.com/office/drawing/2014/main" id="{AA3230D4-1249-4198-94EC-71C81C1A9BA9}"/>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8C948DF-C168-42CB-8876-325E4748E1B3}"/>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1DFEA9D-95BD-4FE2-95C1-93F6DDA2EEC8}"/>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4376103-0533-45E7-804F-5C3EEFB8A7F5}"/>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B170797-F36F-4B26-B25C-8F6EB26FE376}"/>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2699D1-0CD1-4B57-908A-06573E478787}"/>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79D538B-EBF2-4E51-B038-3476BD8B4B95}"/>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D3FBD44-A519-4997-BF0C-3882C214FD1D}"/>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FE27540-801B-475A-A10E-06018E528F69}"/>
                </a:ext>
              </a:extLst>
            </p:cNvPr>
            <p:cNvGrpSpPr/>
            <p:nvPr/>
          </p:nvGrpSpPr>
          <p:grpSpPr>
            <a:xfrm>
              <a:off x="5869024" y="540544"/>
              <a:ext cx="2693729" cy="5776912"/>
              <a:chOff x="4451350" y="193675"/>
              <a:chExt cx="3018790" cy="6497637"/>
            </a:xfrm>
          </p:grpSpPr>
          <p:sp>
            <p:nvSpPr>
              <p:cNvPr id="21" name="Oval 20">
                <a:extLst>
                  <a:ext uri="{FF2B5EF4-FFF2-40B4-BE49-F238E27FC236}">
                    <a16:creationId xmlns:a16="http://schemas.microsoft.com/office/drawing/2014/main" id="{B40CECD3-8534-422B-B78D-93DF37F3B863}"/>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A43566C-1E8C-408E-9FAF-7C6681F4BD18}"/>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D87CE64-D6F2-46C3-A6CC-5C7BAAAF083B}"/>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911F260-9C95-4581-B1FC-EDCE6202B1DA}"/>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65E7F04-EB4C-4019-8E2F-C64FE354494F}"/>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F9D6B4F-6EA4-4A40-870E-EB67A736D605}"/>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FFD6E42-BC65-4233-8139-7CCEEDE20F8F}"/>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9169C1C-1E36-49EC-8EE8-449CE175D38B}"/>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a:extLst>
                <a:ext uri="{FF2B5EF4-FFF2-40B4-BE49-F238E27FC236}">
                  <a16:creationId xmlns:a16="http://schemas.microsoft.com/office/drawing/2014/main" id="{FD5CB5B5-60F6-4AE9-89D1-10980D773A94}"/>
                </a:ext>
              </a:extLst>
            </p:cNvPr>
            <p:cNvSpPr/>
            <p:nvPr/>
          </p:nvSpPr>
          <p:spPr>
            <a:xfrm>
              <a:off x="10145052" y="2849756"/>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6B8AB132-5D28-4BF4-AC75-5CB1A737EA0F}"/>
              </a:ext>
            </a:extLst>
          </p:cNvPr>
          <p:cNvGrpSpPr/>
          <p:nvPr/>
        </p:nvGrpSpPr>
        <p:grpSpPr>
          <a:xfrm>
            <a:off x="1888904" y="540544"/>
            <a:ext cx="9378063" cy="5776912"/>
            <a:chOff x="1888904" y="540544"/>
            <a:chExt cx="9378063" cy="5776912"/>
          </a:xfrm>
        </p:grpSpPr>
        <p:grpSp>
          <p:nvGrpSpPr>
            <p:cNvPr id="31" name="Group 30">
              <a:extLst>
                <a:ext uri="{FF2B5EF4-FFF2-40B4-BE49-F238E27FC236}">
                  <a16:creationId xmlns:a16="http://schemas.microsoft.com/office/drawing/2014/main" id="{2EB586F7-EBAF-4F99-995C-943B11D4C867}"/>
                </a:ext>
              </a:extLst>
            </p:cNvPr>
            <p:cNvGrpSpPr/>
            <p:nvPr/>
          </p:nvGrpSpPr>
          <p:grpSpPr>
            <a:xfrm>
              <a:off x="1888904" y="540544"/>
              <a:ext cx="2693729" cy="5776912"/>
              <a:chOff x="4451350" y="193675"/>
              <a:chExt cx="3018790" cy="6497637"/>
            </a:xfrm>
          </p:grpSpPr>
          <p:sp>
            <p:nvSpPr>
              <p:cNvPr id="42" name="Oval 41">
                <a:extLst>
                  <a:ext uri="{FF2B5EF4-FFF2-40B4-BE49-F238E27FC236}">
                    <a16:creationId xmlns:a16="http://schemas.microsoft.com/office/drawing/2014/main" id="{82257592-4485-44D4-ADF1-AAAE851C7638}"/>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637A71D-FBF3-45E4-B329-11F09EC9AA18}"/>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400A4C8-4CEE-49D2-AE68-D78445AF6B3E}"/>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7B57F46-4642-467A-9444-AB5F5D98681F}"/>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53E89AA-80C8-48F6-BD42-76B5E9A93710}"/>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5353F0C-7613-40E3-A451-6833EA8C4590}"/>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714A77E-F4E8-4013-BC0F-CC7E1FAAF836}"/>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78F5433-7E74-4864-91AC-C8792E8E9CCC}"/>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43E84B69-8625-4FC0-A34C-6D19D3E71BC3}"/>
                </a:ext>
              </a:extLst>
            </p:cNvPr>
            <p:cNvGrpSpPr/>
            <p:nvPr/>
          </p:nvGrpSpPr>
          <p:grpSpPr>
            <a:xfrm>
              <a:off x="5869024" y="540544"/>
              <a:ext cx="2693729" cy="5776912"/>
              <a:chOff x="4451350" y="193675"/>
              <a:chExt cx="3018790" cy="6497637"/>
            </a:xfrm>
          </p:grpSpPr>
          <p:sp>
            <p:nvSpPr>
              <p:cNvPr id="34" name="Oval 33">
                <a:extLst>
                  <a:ext uri="{FF2B5EF4-FFF2-40B4-BE49-F238E27FC236}">
                    <a16:creationId xmlns:a16="http://schemas.microsoft.com/office/drawing/2014/main" id="{4FE25860-47D0-4496-A9B3-892F0025DBBB}"/>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8EEC3D3-ABCE-4089-9DBB-A7C11EE94369}"/>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4A38391-C9D3-4435-A44C-AE36B4C030F5}"/>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ED6BE30-5DB7-42B4-9A32-3FA7A8470821}"/>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AD91E03-984B-47B5-81AD-F120E14F1908}"/>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B02828A-FACB-43FA-8140-D22B0D7FB190}"/>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493ED32-F7D1-47A4-9E3A-EB3765F8532E}"/>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4B46A38-DD92-4BED-B67B-DBD9154FDF2A}"/>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6E8E01F6-7D3A-46D9-8980-9325496358B1}"/>
                </a:ext>
              </a:extLst>
            </p:cNvPr>
            <p:cNvSpPr/>
            <p:nvPr/>
          </p:nvSpPr>
          <p:spPr>
            <a:xfrm>
              <a:off x="10145052" y="2849756"/>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8408FE71-F750-4164-A26F-67B1177B5DD6}"/>
              </a:ext>
            </a:extLst>
          </p:cNvPr>
          <p:cNvGrpSpPr/>
          <p:nvPr/>
        </p:nvGrpSpPr>
        <p:grpSpPr>
          <a:xfrm>
            <a:off x="1888904" y="540544"/>
            <a:ext cx="9378063" cy="5776912"/>
            <a:chOff x="1888904" y="540544"/>
            <a:chExt cx="9378063" cy="5776912"/>
          </a:xfrm>
        </p:grpSpPr>
        <p:grpSp>
          <p:nvGrpSpPr>
            <p:cNvPr id="51" name="Group 50">
              <a:extLst>
                <a:ext uri="{FF2B5EF4-FFF2-40B4-BE49-F238E27FC236}">
                  <a16:creationId xmlns:a16="http://schemas.microsoft.com/office/drawing/2014/main" id="{D4C013EF-55D6-45D1-A3D4-E8191CC4787C}"/>
                </a:ext>
              </a:extLst>
            </p:cNvPr>
            <p:cNvGrpSpPr/>
            <p:nvPr/>
          </p:nvGrpSpPr>
          <p:grpSpPr>
            <a:xfrm>
              <a:off x="1888904" y="540544"/>
              <a:ext cx="2693729" cy="5776912"/>
              <a:chOff x="4451350" y="193675"/>
              <a:chExt cx="3018790" cy="6497637"/>
            </a:xfrm>
          </p:grpSpPr>
          <p:sp>
            <p:nvSpPr>
              <p:cNvPr id="62" name="Oval 61">
                <a:extLst>
                  <a:ext uri="{FF2B5EF4-FFF2-40B4-BE49-F238E27FC236}">
                    <a16:creationId xmlns:a16="http://schemas.microsoft.com/office/drawing/2014/main" id="{C874CC63-2405-4EB9-BC2E-87A2739B046E}"/>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0FFAF2F-A1F7-4EC6-86F6-BED9D96AE6F5}"/>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3761BFC-AE2F-42A0-A3F8-A67BBE0DC759}"/>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DBE4470E-D6AA-4473-8CDB-60B6E65BFB42}"/>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7F4728EB-2AFC-4104-83F4-62B6ED767E9E}"/>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CB55CB2-8504-4A25-92D6-E66D2B6A5555}"/>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79B7B8DE-E600-4425-9C82-6116C196BD23}"/>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41CF3EDE-54D4-4C2C-8D98-1FA1EA4AAA5A}"/>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1F121040-4230-4DA6-A4C5-8B7B7ECD3C98}"/>
                </a:ext>
              </a:extLst>
            </p:cNvPr>
            <p:cNvGrpSpPr/>
            <p:nvPr/>
          </p:nvGrpSpPr>
          <p:grpSpPr>
            <a:xfrm>
              <a:off x="5869024" y="540544"/>
              <a:ext cx="2693729" cy="5776912"/>
              <a:chOff x="4451350" y="193675"/>
              <a:chExt cx="3018790" cy="6497637"/>
            </a:xfrm>
          </p:grpSpPr>
          <p:sp>
            <p:nvSpPr>
              <p:cNvPr id="54" name="Oval 53">
                <a:extLst>
                  <a:ext uri="{FF2B5EF4-FFF2-40B4-BE49-F238E27FC236}">
                    <a16:creationId xmlns:a16="http://schemas.microsoft.com/office/drawing/2014/main" id="{24C3E2FC-0B5E-465C-ABD4-21324CFA978D}"/>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9179C00-D830-401A-AFAC-41B5427C9E7F}"/>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51B40B3-4674-4BC2-A048-3AF4359D8D81}"/>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D2CDD03-8FE8-48B7-B946-2FA6956CC28A}"/>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C1BC9AC-5F4F-4097-AC52-A534E189AA10}"/>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1C25EE4-E803-433F-BC60-8DB550DEEA42}"/>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4FBEE80-0CF4-4B02-98C8-935603EF5FD0}"/>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7440605-208C-479F-99FC-73E3DFEE372B}"/>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42B9D660-24B3-4477-B13C-AAA87B162932}"/>
                </a:ext>
              </a:extLst>
            </p:cNvPr>
            <p:cNvSpPr/>
            <p:nvPr/>
          </p:nvSpPr>
          <p:spPr>
            <a:xfrm>
              <a:off x="10145052" y="2849756"/>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5C043B40-5646-4C8C-92F9-3CA15999A9CE}"/>
              </a:ext>
            </a:extLst>
          </p:cNvPr>
          <p:cNvGrpSpPr/>
          <p:nvPr/>
        </p:nvGrpSpPr>
        <p:grpSpPr>
          <a:xfrm>
            <a:off x="425885" y="4988656"/>
            <a:ext cx="2287893" cy="1499111"/>
            <a:chOff x="1888904" y="540544"/>
            <a:chExt cx="9378063" cy="5776912"/>
          </a:xfrm>
        </p:grpSpPr>
        <p:grpSp>
          <p:nvGrpSpPr>
            <p:cNvPr id="71" name="Group 70">
              <a:extLst>
                <a:ext uri="{FF2B5EF4-FFF2-40B4-BE49-F238E27FC236}">
                  <a16:creationId xmlns:a16="http://schemas.microsoft.com/office/drawing/2014/main" id="{791941A2-05A7-45A5-86D0-672E9055B560}"/>
                </a:ext>
              </a:extLst>
            </p:cNvPr>
            <p:cNvGrpSpPr/>
            <p:nvPr/>
          </p:nvGrpSpPr>
          <p:grpSpPr>
            <a:xfrm>
              <a:off x="1888904" y="540544"/>
              <a:ext cx="2693729" cy="5776912"/>
              <a:chOff x="4451350" y="193675"/>
              <a:chExt cx="3018790" cy="6497637"/>
            </a:xfrm>
          </p:grpSpPr>
          <p:sp>
            <p:nvSpPr>
              <p:cNvPr id="82" name="Oval 81">
                <a:extLst>
                  <a:ext uri="{FF2B5EF4-FFF2-40B4-BE49-F238E27FC236}">
                    <a16:creationId xmlns:a16="http://schemas.microsoft.com/office/drawing/2014/main" id="{8AC18BEF-3BE8-4B93-B880-49D565E0B72F}"/>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775D1E53-BC57-4A7C-A68C-F6C4AE4859AA}"/>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89D68604-1334-4238-BC2D-8642A41DA675}"/>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CA0705B-A47E-408F-B212-17DAFFBA4E4E}"/>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A031A78-DC01-4196-9034-A2CCF1158AC2}"/>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E75C234C-2CD7-4FA7-B806-FA97035749DD}"/>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E43E835-145F-474F-8A7D-CB66EFA98729}"/>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6E376535-BBBD-455E-9362-124A63750F71}"/>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F50E0461-BCC6-4422-80F5-99EFC3DA276E}"/>
                </a:ext>
              </a:extLst>
            </p:cNvPr>
            <p:cNvGrpSpPr/>
            <p:nvPr/>
          </p:nvGrpSpPr>
          <p:grpSpPr>
            <a:xfrm>
              <a:off x="5869024" y="540544"/>
              <a:ext cx="2693729" cy="5776912"/>
              <a:chOff x="4451350" y="193675"/>
              <a:chExt cx="3018790" cy="6497637"/>
            </a:xfrm>
          </p:grpSpPr>
          <p:sp>
            <p:nvSpPr>
              <p:cNvPr id="74" name="Oval 73">
                <a:extLst>
                  <a:ext uri="{FF2B5EF4-FFF2-40B4-BE49-F238E27FC236}">
                    <a16:creationId xmlns:a16="http://schemas.microsoft.com/office/drawing/2014/main" id="{385CF64E-9BF2-412A-98AB-83A5AAD85CC3}"/>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C5D28FD-67B0-4286-8939-0EEAF6A86066}"/>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2089FFE0-8002-445D-AAB3-65FAE5433D7F}"/>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5FD942C5-A8BE-408E-9600-38B2DDA77EA8}"/>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C102EE5-181D-4C2A-AC43-1B7B4A5F03AE}"/>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0C1A3E9-FB0C-43A6-BC22-DC47C069BFC8}"/>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321F494-F88E-4001-8038-CA8663A646D6}"/>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B7D69A6-1C0D-499C-910F-202F344C484F}"/>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72">
              <a:extLst>
                <a:ext uri="{FF2B5EF4-FFF2-40B4-BE49-F238E27FC236}">
                  <a16:creationId xmlns:a16="http://schemas.microsoft.com/office/drawing/2014/main" id="{5349FEDA-1C34-4C14-B0B1-85F24D2D6387}"/>
                </a:ext>
              </a:extLst>
            </p:cNvPr>
            <p:cNvSpPr/>
            <p:nvPr/>
          </p:nvSpPr>
          <p:spPr>
            <a:xfrm>
              <a:off x="10145052" y="2849756"/>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212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3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467548475"/>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D44BD73-EDE2-4C79-90D1-02B4EB731746}"/>
              </a:ext>
            </a:extLst>
          </p:cNvPr>
          <p:cNvGrpSpPr/>
          <p:nvPr/>
        </p:nvGrpSpPr>
        <p:grpSpPr>
          <a:xfrm>
            <a:off x="1267281" y="1025089"/>
            <a:ext cx="10003230" cy="4371634"/>
            <a:chOff x="1490565" y="1025089"/>
            <a:chExt cx="8961536" cy="4371634"/>
          </a:xfrm>
        </p:grpSpPr>
        <p:grpSp>
          <p:nvGrpSpPr>
            <p:cNvPr id="33" name="Group 32">
              <a:extLst>
                <a:ext uri="{FF2B5EF4-FFF2-40B4-BE49-F238E27FC236}">
                  <a16:creationId xmlns:a16="http://schemas.microsoft.com/office/drawing/2014/main" id="{099395C4-B530-48B2-AC89-AF571502A51A}"/>
                </a:ext>
              </a:extLst>
            </p:cNvPr>
            <p:cNvGrpSpPr/>
            <p:nvPr/>
          </p:nvGrpSpPr>
          <p:grpSpPr>
            <a:xfrm>
              <a:off x="1490565" y="1025089"/>
              <a:ext cx="8961536" cy="4371634"/>
              <a:chOff x="1926885" y="1244010"/>
              <a:chExt cx="8860403" cy="4116452"/>
            </a:xfrm>
          </p:grpSpPr>
          <p:sp>
            <p:nvSpPr>
              <p:cNvPr id="5" name="Oval 4">
                <a:extLst>
                  <a:ext uri="{FF2B5EF4-FFF2-40B4-BE49-F238E27FC236}">
                    <a16:creationId xmlns:a16="http://schemas.microsoft.com/office/drawing/2014/main" id="{EC630993-D089-4D72-A97F-DDBE8D3E45F8}"/>
                  </a:ext>
                </a:extLst>
              </p:cNvPr>
              <p:cNvSpPr>
                <a:spLocks noChangeArrowheads="1"/>
              </p:cNvSpPr>
              <p:nvPr/>
            </p:nvSpPr>
            <p:spPr bwMode="auto">
              <a:xfrm>
                <a:off x="5198240"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7">
                <a:extLst>
                  <a:ext uri="{FF2B5EF4-FFF2-40B4-BE49-F238E27FC236}">
                    <a16:creationId xmlns:a16="http://schemas.microsoft.com/office/drawing/2014/main" id="{4EFBC6CC-BB90-4919-B284-257BBF8E8850}"/>
                  </a:ext>
                </a:extLst>
              </p:cNvPr>
              <p:cNvSpPr>
                <a:spLocks noChangeArrowheads="1"/>
              </p:cNvSpPr>
              <p:nvPr/>
            </p:nvSpPr>
            <p:spPr bwMode="auto">
              <a:xfrm>
                <a:off x="519824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0">
                <a:extLst>
                  <a:ext uri="{FF2B5EF4-FFF2-40B4-BE49-F238E27FC236}">
                    <a16:creationId xmlns:a16="http://schemas.microsoft.com/office/drawing/2014/main" id="{46198737-75BB-4F06-A33C-20BB3F8A0B27}"/>
                  </a:ext>
                </a:extLst>
              </p:cNvPr>
              <p:cNvSpPr>
                <a:spLocks noChangeArrowheads="1"/>
              </p:cNvSpPr>
              <p:nvPr/>
            </p:nvSpPr>
            <p:spPr bwMode="auto">
              <a:xfrm>
                <a:off x="5198240"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2">
                <a:extLst>
                  <a:ext uri="{FF2B5EF4-FFF2-40B4-BE49-F238E27FC236}">
                    <a16:creationId xmlns:a16="http://schemas.microsoft.com/office/drawing/2014/main" id="{3BD88712-E18F-4C93-BDFF-B481161E7880}"/>
                  </a:ext>
                </a:extLst>
              </p:cNvPr>
              <p:cNvSpPr>
                <a:spLocks noChangeArrowheads="1"/>
              </p:cNvSpPr>
              <p:nvPr/>
            </p:nvSpPr>
            <p:spPr bwMode="auto">
              <a:xfrm>
                <a:off x="6391306"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3" name="Oval 14">
                <a:extLst>
                  <a:ext uri="{FF2B5EF4-FFF2-40B4-BE49-F238E27FC236}">
                    <a16:creationId xmlns:a16="http://schemas.microsoft.com/office/drawing/2014/main" id="{AC3D2B47-ECB7-41B9-9EA8-5386987875BB}"/>
                  </a:ext>
                </a:extLst>
              </p:cNvPr>
              <p:cNvSpPr>
                <a:spLocks noChangeArrowheads="1"/>
              </p:cNvSpPr>
              <p:nvPr/>
            </p:nvSpPr>
            <p:spPr bwMode="auto">
              <a:xfrm>
                <a:off x="6391307"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6">
                <a:extLst>
                  <a:ext uri="{FF2B5EF4-FFF2-40B4-BE49-F238E27FC236}">
                    <a16:creationId xmlns:a16="http://schemas.microsoft.com/office/drawing/2014/main" id="{9CCA4353-D23E-47EC-947E-D021E2AE958D}"/>
                  </a:ext>
                </a:extLst>
              </p:cNvPr>
              <p:cNvSpPr>
                <a:spLocks noChangeArrowheads="1"/>
              </p:cNvSpPr>
              <p:nvPr/>
            </p:nvSpPr>
            <p:spPr bwMode="auto">
              <a:xfrm>
                <a:off x="6391306"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14">
                <a:extLst>
                  <a:ext uri="{FF2B5EF4-FFF2-40B4-BE49-F238E27FC236}">
                    <a16:creationId xmlns:a16="http://schemas.microsoft.com/office/drawing/2014/main" id="{3EF5B252-89B1-4F25-ADD7-AD084475D529}"/>
                  </a:ext>
                </a:extLst>
              </p:cNvPr>
              <p:cNvSpPr>
                <a:spLocks noChangeArrowheads="1"/>
              </p:cNvSpPr>
              <p:nvPr/>
            </p:nvSpPr>
            <p:spPr bwMode="auto">
              <a:xfrm>
                <a:off x="8668699"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6" name="Oval 15">
                <a:extLst>
                  <a:ext uri="{FF2B5EF4-FFF2-40B4-BE49-F238E27FC236}">
                    <a16:creationId xmlns:a16="http://schemas.microsoft.com/office/drawing/2014/main" id="{F73F8CCF-4C5F-430D-BE7A-98A2E9CDB4B8}"/>
                  </a:ext>
                </a:extLst>
              </p:cNvPr>
              <p:cNvSpPr>
                <a:spLocks noChangeArrowheads="1"/>
              </p:cNvSpPr>
              <p:nvPr/>
            </p:nvSpPr>
            <p:spPr bwMode="auto">
              <a:xfrm>
                <a:off x="8668699"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7" name="Oval 14">
                <a:extLst>
                  <a:ext uri="{FF2B5EF4-FFF2-40B4-BE49-F238E27FC236}">
                    <a16:creationId xmlns:a16="http://schemas.microsoft.com/office/drawing/2014/main" id="{9D3BEF5A-9D57-4BAC-9ECB-4E8DF0E45904}"/>
                  </a:ext>
                </a:extLst>
              </p:cNvPr>
              <p:cNvSpPr>
                <a:spLocks noChangeArrowheads="1"/>
              </p:cNvSpPr>
              <p:nvPr/>
            </p:nvSpPr>
            <p:spPr bwMode="auto">
              <a:xfrm>
                <a:off x="9881783"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8" name="Oval 16">
                <a:extLst>
                  <a:ext uri="{FF2B5EF4-FFF2-40B4-BE49-F238E27FC236}">
                    <a16:creationId xmlns:a16="http://schemas.microsoft.com/office/drawing/2014/main" id="{6A0A79D3-C65A-4BA2-A6EF-F96041EF2AE7}"/>
                  </a:ext>
                </a:extLst>
              </p:cNvPr>
              <p:cNvSpPr>
                <a:spLocks noChangeArrowheads="1"/>
              </p:cNvSpPr>
              <p:nvPr/>
            </p:nvSpPr>
            <p:spPr bwMode="auto">
              <a:xfrm>
                <a:off x="9861765"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6" name="Oval 25">
                <a:extLst>
                  <a:ext uri="{FF2B5EF4-FFF2-40B4-BE49-F238E27FC236}">
                    <a16:creationId xmlns:a16="http://schemas.microsoft.com/office/drawing/2014/main" id="{A788DF7F-FD23-42C9-A68D-B73DA2DD48D8}"/>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6">
                <a:extLst>
                  <a:ext uri="{FF2B5EF4-FFF2-40B4-BE49-F238E27FC236}">
                    <a16:creationId xmlns:a16="http://schemas.microsoft.com/office/drawing/2014/main" id="{5D2D3BB3-D238-4FDD-87A0-BF9AE6673BB9}"/>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7">
                <a:extLst>
                  <a:ext uri="{FF2B5EF4-FFF2-40B4-BE49-F238E27FC236}">
                    <a16:creationId xmlns:a16="http://schemas.microsoft.com/office/drawing/2014/main" id="{110FCD5E-1632-4B66-BF9C-DCC98809FD7B}"/>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12">
                <a:extLst>
                  <a:ext uri="{FF2B5EF4-FFF2-40B4-BE49-F238E27FC236}">
                    <a16:creationId xmlns:a16="http://schemas.microsoft.com/office/drawing/2014/main" id="{B3523344-4BB8-4FC8-BFE4-64BAE87D1787}"/>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0" name="Oval 14">
                <a:extLst>
                  <a:ext uri="{FF2B5EF4-FFF2-40B4-BE49-F238E27FC236}">
                    <a16:creationId xmlns:a16="http://schemas.microsoft.com/office/drawing/2014/main" id="{3BC49F4E-9641-4C5C-A9DB-54D70A583894}"/>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16">
                <a:extLst>
                  <a:ext uri="{FF2B5EF4-FFF2-40B4-BE49-F238E27FC236}">
                    <a16:creationId xmlns:a16="http://schemas.microsoft.com/office/drawing/2014/main" id="{093185F4-F6EA-47D9-9849-9A43905C01F0}"/>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19" name="Oval 16">
              <a:extLst>
                <a:ext uri="{FF2B5EF4-FFF2-40B4-BE49-F238E27FC236}">
                  <a16:creationId xmlns:a16="http://schemas.microsoft.com/office/drawing/2014/main" id="{D9C8FADF-1B9B-4D90-86A1-5DB97C0C8E7B}"/>
                </a:ext>
              </a:extLst>
            </p:cNvPr>
            <p:cNvSpPr>
              <a:spLocks noChangeArrowheads="1"/>
            </p:cNvSpPr>
            <p:nvPr/>
          </p:nvSpPr>
          <p:spPr bwMode="auto">
            <a:xfrm>
              <a:off x="8912162" y="2632320"/>
              <a:ext cx="915840"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8" name="Group 47">
            <a:extLst>
              <a:ext uri="{FF2B5EF4-FFF2-40B4-BE49-F238E27FC236}">
                <a16:creationId xmlns:a16="http://schemas.microsoft.com/office/drawing/2014/main" id="{1A23B448-4A58-4EB3-ABE8-773F8ED9330A}"/>
              </a:ext>
            </a:extLst>
          </p:cNvPr>
          <p:cNvGrpSpPr/>
          <p:nvPr/>
        </p:nvGrpSpPr>
        <p:grpSpPr>
          <a:xfrm>
            <a:off x="1244681" y="1025089"/>
            <a:ext cx="10003230" cy="4371634"/>
            <a:chOff x="1490565" y="1025089"/>
            <a:chExt cx="8961536" cy="4371634"/>
          </a:xfrm>
        </p:grpSpPr>
        <p:grpSp>
          <p:nvGrpSpPr>
            <p:cNvPr id="49" name="Group 48">
              <a:extLst>
                <a:ext uri="{FF2B5EF4-FFF2-40B4-BE49-F238E27FC236}">
                  <a16:creationId xmlns:a16="http://schemas.microsoft.com/office/drawing/2014/main" id="{D7397D7B-B763-4A5F-91BB-531A95A99EC6}"/>
                </a:ext>
              </a:extLst>
            </p:cNvPr>
            <p:cNvGrpSpPr/>
            <p:nvPr/>
          </p:nvGrpSpPr>
          <p:grpSpPr>
            <a:xfrm>
              <a:off x="1490565" y="1025089"/>
              <a:ext cx="8961536" cy="4371634"/>
              <a:chOff x="1926885" y="1244010"/>
              <a:chExt cx="8860403" cy="4116452"/>
            </a:xfrm>
          </p:grpSpPr>
          <p:sp>
            <p:nvSpPr>
              <p:cNvPr id="51" name="Oval 50">
                <a:extLst>
                  <a:ext uri="{FF2B5EF4-FFF2-40B4-BE49-F238E27FC236}">
                    <a16:creationId xmlns:a16="http://schemas.microsoft.com/office/drawing/2014/main" id="{CBAE6B43-3FEF-4F49-B124-1DC4875A25A4}"/>
                  </a:ext>
                </a:extLst>
              </p:cNvPr>
              <p:cNvSpPr>
                <a:spLocks noChangeArrowheads="1"/>
              </p:cNvSpPr>
              <p:nvPr/>
            </p:nvSpPr>
            <p:spPr bwMode="auto">
              <a:xfrm>
                <a:off x="5198240"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51">
                <a:extLst>
                  <a:ext uri="{FF2B5EF4-FFF2-40B4-BE49-F238E27FC236}">
                    <a16:creationId xmlns:a16="http://schemas.microsoft.com/office/drawing/2014/main" id="{069B992D-F85D-41D8-A3B8-A50DAD45FDD1}"/>
                  </a:ext>
                </a:extLst>
              </p:cNvPr>
              <p:cNvSpPr>
                <a:spLocks noChangeArrowheads="1"/>
              </p:cNvSpPr>
              <p:nvPr/>
            </p:nvSpPr>
            <p:spPr bwMode="auto">
              <a:xfrm>
                <a:off x="519824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52">
                <a:extLst>
                  <a:ext uri="{FF2B5EF4-FFF2-40B4-BE49-F238E27FC236}">
                    <a16:creationId xmlns:a16="http://schemas.microsoft.com/office/drawing/2014/main" id="{918E64AA-CBC7-4F94-B46D-E32456FDCCEE}"/>
                  </a:ext>
                </a:extLst>
              </p:cNvPr>
              <p:cNvSpPr>
                <a:spLocks noChangeArrowheads="1"/>
              </p:cNvSpPr>
              <p:nvPr/>
            </p:nvSpPr>
            <p:spPr bwMode="auto">
              <a:xfrm>
                <a:off x="5198240"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12">
                <a:extLst>
                  <a:ext uri="{FF2B5EF4-FFF2-40B4-BE49-F238E27FC236}">
                    <a16:creationId xmlns:a16="http://schemas.microsoft.com/office/drawing/2014/main" id="{29934224-72BB-47F4-81AA-C3742B6ED5EA}"/>
                  </a:ext>
                </a:extLst>
              </p:cNvPr>
              <p:cNvSpPr>
                <a:spLocks noChangeArrowheads="1"/>
              </p:cNvSpPr>
              <p:nvPr/>
            </p:nvSpPr>
            <p:spPr bwMode="auto">
              <a:xfrm>
                <a:off x="6391306"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5" name="Oval 14">
                <a:extLst>
                  <a:ext uri="{FF2B5EF4-FFF2-40B4-BE49-F238E27FC236}">
                    <a16:creationId xmlns:a16="http://schemas.microsoft.com/office/drawing/2014/main" id="{62D47419-95BC-4D0B-B190-ED2A1ACD2D82}"/>
                  </a:ext>
                </a:extLst>
              </p:cNvPr>
              <p:cNvSpPr>
                <a:spLocks noChangeArrowheads="1"/>
              </p:cNvSpPr>
              <p:nvPr/>
            </p:nvSpPr>
            <p:spPr bwMode="auto">
              <a:xfrm>
                <a:off x="6391307"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16">
                <a:extLst>
                  <a:ext uri="{FF2B5EF4-FFF2-40B4-BE49-F238E27FC236}">
                    <a16:creationId xmlns:a16="http://schemas.microsoft.com/office/drawing/2014/main" id="{86686564-4E4F-4A88-BEA4-CB969F978E95}"/>
                  </a:ext>
                </a:extLst>
              </p:cNvPr>
              <p:cNvSpPr>
                <a:spLocks noChangeArrowheads="1"/>
              </p:cNvSpPr>
              <p:nvPr/>
            </p:nvSpPr>
            <p:spPr bwMode="auto">
              <a:xfrm>
                <a:off x="6391306"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56">
                <a:extLst>
                  <a:ext uri="{FF2B5EF4-FFF2-40B4-BE49-F238E27FC236}">
                    <a16:creationId xmlns:a16="http://schemas.microsoft.com/office/drawing/2014/main" id="{2AF1003A-CCE4-4797-9763-B5F910C1710E}"/>
                  </a:ext>
                </a:extLst>
              </p:cNvPr>
              <p:cNvSpPr>
                <a:spLocks noChangeArrowheads="1"/>
              </p:cNvSpPr>
              <p:nvPr/>
            </p:nvSpPr>
            <p:spPr bwMode="auto">
              <a:xfrm>
                <a:off x="8668699"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8" name="Oval 57">
                <a:extLst>
                  <a:ext uri="{FF2B5EF4-FFF2-40B4-BE49-F238E27FC236}">
                    <a16:creationId xmlns:a16="http://schemas.microsoft.com/office/drawing/2014/main" id="{D0718E27-FFCA-4592-B498-BEB4DE36EF35}"/>
                  </a:ext>
                </a:extLst>
              </p:cNvPr>
              <p:cNvSpPr>
                <a:spLocks noChangeArrowheads="1"/>
              </p:cNvSpPr>
              <p:nvPr/>
            </p:nvSpPr>
            <p:spPr bwMode="auto">
              <a:xfrm>
                <a:off x="8668699"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9" name="Oval 14">
                <a:extLst>
                  <a:ext uri="{FF2B5EF4-FFF2-40B4-BE49-F238E27FC236}">
                    <a16:creationId xmlns:a16="http://schemas.microsoft.com/office/drawing/2014/main" id="{99CBA518-8DBE-4F69-9AD7-F8FCDC1E5083}"/>
                  </a:ext>
                </a:extLst>
              </p:cNvPr>
              <p:cNvSpPr>
                <a:spLocks noChangeArrowheads="1"/>
              </p:cNvSpPr>
              <p:nvPr/>
            </p:nvSpPr>
            <p:spPr bwMode="auto">
              <a:xfrm>
                <a:off x="9881783"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0" name="Oval 16">
                <a:extLst>
                  <a:ext uri="{FF2B5EF4-FFF2-40B4-BE49-F238E27FC236}">
                    <a16:creationId xmlns:a16="http://schemas.microsoft.com/office/drawing/2014/main" id="{4AA422CB-AFB9-4999-B07C-4E4A8A5FB256}"/>
                  </a:ext>
                </a:extLst>
              </p:cNvPr>
              <p:cNvSpPr>
                <a:spLocks noChangeArrowheads="1"/>
              </p:cNvSpPr>
              <p:nvPr/>
            </p:nvSpPr>
            <p:spPr bwMode="auto">
              <a:xfrm>
                <a:off x="9861765"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1" name="Oval 60">
                <a:extLst>
                  <a:ext uri="{FF2B5EF4-FFF2-40B4-BE49-F238E27FC236}">
                    <a16:creationId xmlns:a16="http://schemas.microsoft.com/office/drawing/2014/main" id="{30256709-DA37-48E3-9624-3D1FDC09C25E}"/>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61">
                <a:extLst>
                  <a:ext uri="{FF2B5EF4-FFF2-40B4-BE49-F238E27FC236}">
                    <a16:creationId xmlns:a16="http://schemas.microsoft.com/office/drawing/2014/main" id="{B3CCEB7C-5678-408A-A2AB-C12FF99AA65A}"/>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62">
                <a:extLst>
                  <a:ext uri="{FF2B5EF4-FFF2-40B4-BE49-F238E27FC236}">
                    <a16:creationId xmlns:a16="http://schemas.microsoft.com/office/drawing/2014/main" id="{56F59B60-AA36-430B-A08A-77C047F42E75}"/>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12">
                <a:extLst>
                  <a:ext uri="{FF2B5EF4-FFF2-40B4-BE49-F238E27FC236}">
                    <a16:creationId xmlns:a16="http://schemas.microsoft.com/office/drawing/2014/main" id="{8C7DD65B-636D-4DCC-A6F5-5CC781CA4DEB}"/>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5" name="Oval 14">
                <a:extLst>
                  <a:ext uri="{FF2B5EF4-FFF2-40B4-BE49-F238E27FC236}">
                    <a16:creationId xmlns:a16="http://schemas.microsoft.com/office/drawing/2014/main" id="{93E132B1-53EC-4852-AFA0-38953AB97435}"/>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16">
                <a:extLst>
                  <a:ext uri="{FF2B5EF4-FFF2-40B4-BE49-F238E27FC236}">
                    <a16:creationId xmlns:a16="http://schemas.microsoft.com/office/drawing/2014/main" id="{DFF070C6-C2B4-4508-B4F8-F7401FE8699D}"/>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50" name="Oval 16">
              <a:extLst>
                <a:ext uri="{FF2B5EF4-FFF2-40B4-BE49-F238E27FC236}">
                  <a16:creationId xmlns:a16="http://schemas.microsoft.com/office/drawing/2014/main" id="{252742FE-CF21-4FF5-A9DE-DB9D7BB27DDC}"/>
                </a:ext>
              </a:extLst>
            </p:cNvPr>
            <p:cNvSpPr>
              <a:spLocks noChangeArrowheads="1"/>
            </p:cNvSpPr>
            <p:nvPr/>
          </p:nvSpPr>
          <p:spPr bwMode="auto">
            <a:xfrm>
              <a:off x="8912162" y="2632320"/>
              <a:ext cx="915840"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67" name="Group 66">
            <a:extLst>
              <a:ext uri="{FF2B5EF4-FFF2-40B4-BE49-F238E27FC236}">
                <a16:creationId xmlns:a16="http://schemas.microsoft.com/office/drawing/2014/main" id="{2C42211C-0468-4E2B-AD68-4335EDE95DFC}"/>
              </a:ext>
            </a:extLst>
          </p:cNvPr>
          <p:cNvGrpSpPr/>
          <p:nvPr/>
        </p:nvGrpSpPr>
        <p:grpSpPr>
          <a:xfrm>
            <a:off x="1261491" y="1025089"/>
            <a:ext cx="10003230" cy="4371634"/>
            <a:chOff x="1490565" y="1025089"/>
            <a:chExt cx="8961536" cy="4371634"/>
          </a:xfrm>
        </p:grpSpPr>
        <p:grpSp>
          <p:nvGrpSpPr>
            <p:cNvPr id="68" name="Group 67">
              <a:extLst>
                <a:ext uri="{FF2B5EF4-FFF2-40B4-BE49-F238E27FC236}">
                  <a16:creationId xmlns:a16="http://schemas.microsoft.com/office/drawing/2014/main" id="{86D00755-3DC8-49E6-9138-CABF94FD4E20}"/>
                </a:ext>
              </a:extLst>
            </p:cNvPr>
            <p:cNvGrpSpPr/>
            <p:nvPr/>
          </p:nvGrpSpPr>
          <p:grpSpPr>
            <a:xfrm>
              <a:off x="1490565" y="1025089"/>
              <a:ext cx="8961536" cy="4371634"/>
              <a:chOff x="1926885" y="1244010"/>
              <a:chExt cx="8860403" cy="4116452"/>
            </a:xfrm>
          </p:grpSpPr>
          <p:sp>
            <p:nvSpPr>
              <p:cNvPr id="70" name="Oval 69">
                <a:extLst>
                  <a:ext uri="{FF2B5EF4-FFF2-40B4-BE49-F238E27FC236}">
                    <a16:creationId xmlns:a16="http://schemas.microsoft.com/office/drawing/2014/main" id="{DB3C0D0D-8CB6-4D53-94DC-E384EAE98C95}"/>
                  </a:ext>
                </a:extLst>
              </p:cNvPr>
              <p:cNvSpPr>
                <a:spLocks noChangeArrowheads="1"/>
              </p:cNvSpPr>
              <p:nvPr/>
            </p:nvSpPr>
            <p:spPr bwMode="auto">
              <a:xfrm>
                <a:off x="5198240"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70">
                <a:extLst>
                  <a:ext uri="{FF2B5EF4-FFF2-40B4-BE49-F238E27FC236}">
                    <a16:creationId xmlns:a16="http://schemas.microsoft.com/office/drawing/2014/main" id="{BBF79D5A-2973-4E30-BA11-1EA9798FEDD3}"/>
                  </a:ext>
                </a:extLst>
              </p:cNvPr>
              <p:cNvSpPr>
                <a:spLocks noChangeArrowheads="1"/>
              </p:cNvSpPr>
              <p:nvPr/>
            </p:nvSpPr>
            <p:spPr bwMode="auto">
              <a:xfrm>
                <a:off x="519824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71">
                <a:extLst>
                  <a:ext uri="{FF2B5EF4-FFF2-40B4-BE49-F238E27FC236}">
                    <a16:creationId xmlns:a16="http://schemas.microsoft.com/office/drawing/2014/main" id="{6E394A38-E582-4159-AC30-D84BD60A31E3}"/>
                  </a:ext>
                </a:extLst>
              </p:cNvPr>
              <p:cNvSpPr>
                <a:spLocks noChangeArrowheads="1"/>
              </p:cNvSpPr>
              <p:nvPr/>
            </p:nvSpPr>
            <p:spPr bwMode="auto">
              <a:xfrm>
                <a:off x="5198240"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3" name="Oval 12">
                <a:extLst>
                  <a:ext uri="{FF2B5EF4-FFF2-40B4-BE49-F238E27FC236}">
                    <a16:creationId xmlns:a16="http://schemas.microsoft.com/office/drawing/2014/main" id="{3250D7C8-31AE-491E-9138-27CF6FFC41F6}"/>
                  </a:ext>
                </a:extLst>
              </p:cNvPr>
              <p:cNvSpPr>
                <a:spLocks noChangeArrowheads="1"/>
              </p:cNvSpPr>
              <p:nvPr/>
            </p:nvSpPr>
            <p:spPr bwMode="auto">
              <a:xfrm>
                <a:off x="6391306"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4" name="Oval 14">
                <a:extLst>
                  <a:ext uri="{FF2B5EF4-FFF2-40B4-BE49-F238E27FC236}">
                    <a16:creationId xmlns:a16="http://schemas.microsoft.com/office/drawing/2014/main" id="{5DF82D10-A628-4EBE-B2B6-509B8FD0678B}"/>
                  </a:ext>
                </a:extLst>
              </p:cNvPr>
              <p:cNvSpPr>
                <a:spLocks noChangeArrowheads="1"/>
              </p:cNvSpPr>
              <p:nvPr/>
            </p:nvSpPr>
            <p:spPr bwMode="auto">
              <a:xfrm>
                <a:off x="6391307"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5" name="Oval 16">
                <a:extLst>
                  <a:ext uri="{FF2B5EF4-FFF2-40B4-BE49-F238E27FC236}">
                    <a16:creationId xmlns:a16="http://schemas.microsoft.com/office/drawing/2014/main" id="{C24E84C8-4D82-48AA-8EBF-1CD72CA50E9E}"/>
                  </a:ext>
                </a:extLst>
              </p:cNvPr>
              <p:cNvSpPr>
                <a:spLocks noChangeArrowheads="1"/>
              </p:cNvSpPr>
              <p:nvPr/>
            </p:nvSpPr>
            <p:spPr bwMode="auto">
              <a:xfrm>
                <a:off x="6391306"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6" name="Oval 75">
                <a:extLst>
                  <a:ext uri="{FF2B5EF4-FFF2-40B4-BE49-F238E27FC236}">
                    <a16:creationId xmlns:a16="http://schemas.microsoft.com/office/drawing/2014/main" id="{B551E25B-B103-4D6A-A286-FBD75D6D8B2D}"/>
                  </a:ext>
                </a:extLst>
              </p:cNvPr>
              <p:cNvSpPr>
                <a:spLocks noChangeArrowheads="1"/>
              </p:cNvSpPr>
              <p:nvPr/>
            </p:nvSpPr>
            <p:spPr bwMode="auto">
              <a:xfrm>
                <a:off x="8668699"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7" name="Oval 76">
                <a:extLst>
                  <a:ext uri="{FF2B5EF4-FFF2-40B4-BE49-F238E27FC236}">
                    <a16:creationId xmlns:a16="http://schemas.microsoft.com/office/drawing/2014/main" id="{FAE39578-9919-47A6-9D94-2AA9BE8F49BF}"/>
                  </a:ext>
                </a:extLst>
              </p:cNvPr>
              <p:cNvSpPr>
                <a:spLocks noChangeArrowheads="1"/>
              </p:cNvSpPr>
              <p:nvPr/>
            </p:nvSpPr>
            <p:spPr bwMode="auto">
              <a:xfrm>
                <a:off x="8668699"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8" name="Oval 14">
                <a:extLst>
                  <a:ext uri="{FF2B5EF4-FFF2-40B4-BE49-F238E27FC236}">
                    <a16:creationId xmlns:a16="http://schemas.microsoft.com/office/drawing/2014/main" id="{33052E18-396C-4F05-BF50-1832FB7A05C9}"/>
                  </a:ext>
                </a:extLst>
              </p:cNvPr>
              <p:cNvSpPr>
                <a:spLocks noChangeArrowheads="1"/>
              </p:cNvSpPr>
              <p:nvPr/>
            </p:nvSpPr>
            <p:spPr bwMode="auto">
              <a:xfrm>
                <a:off x="9881783"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9" name="Oval 16">
                <a:extLst>
                  <a:ext uri="{FF2B5EF4-FFF2-40B4-BE49-F238E27FC236}">
                    <a16:creationId xmlns:a16="http://schemas.microsoft.com/office/drawing/2014/main" id="{B1655109-1434-490F-ACDF-9AAD270F8D7D}"/>
                  </a:ext>
                </a:extLst>
              </p:cNvPr>
              <p:cNvSpPr>
                <a:spLocks noChangeArrowheads="1"/>
              </p:cNvSpPr>
              <p:nvPr/>
            </p:nvSpPr>
            <p:spPr bwMode="auto">
              <a:xfrm>
                <a:off x="9861765"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0" name="Oval 79">
                <a:extLst>
                  <a:ext uri="{FF2B5EF4-FFF2-40B4-BE49-F238E27FC236}">
                    <a16:creationId xmlns:a16="http://schemas.microsoft.com/office/drawing/2014/main" id="{635A8CAD-AC20-4CD5-8261-A9A5CA3FEEE0}"/>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1" name="Oval 80">
                <a:extLst>
                  <a:ext uri="{FF2B5EF4-FFF2-40B4-BE49-F238E27FC236}">
                    <a16:creationId xmlns:a16="http://schemas.microsoft.com/office/drawing/2014/main" id="{CE1CEC00-08DC-48E0-A8B8-C0E93D8A48A6}"/>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 name="Oval 81">
                <a:extLst>
                  <a:ext uri="{FF2B5EF4-FFF2-40B4-BE49-F238E27FC236}">
                    <a16:creationId xmlns:a16="http://schemas.microsoft.com/office/drawing/2014/main" id="{5BF0CA61-B044-4B36-B939-4FF37DC48736}"/>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3" name="Oval 12">
                <a:extLst>
                  <a:ext uri="{FF2B5EF4-FFF2-40B4-BE49-F238E27FC236}">
                    <a16:creationId xmlns:a16="http://schemas.microsoft.com/office/drawing/2014/main" id="{ECAC2E2B-BFFE-4561-9B4C-6992AFA7F9B1}"/>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4" name="Oval 14">
                <a:extLst>
                  <a:ext uri="{FF2B5EF4-FFF2-40B4-BE49-F238E27FC236}">
                    <a16:creationId xmlns:a16="http://schemas.microsoft.com/office/drawing/2014/main" id="{B997FA64-80EA-4A13-931F-96DE2B59B75D}"/>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5" name="Oval 16">
                <a:extLst>
                  <a:ext uri="{FF2B5EF4-FFF2-40B4-BE49-F238E27FC236}">
                    <a16:creationId xmlns:a16="http://schemas.microsoft.com/office/drawing/2014/main" id="{4878C800-D049-4135-9134-0C5FEEDC6CE4}"/>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69" name="Oval 16">
              <a:extLst>
                <a:ext uri="{FF2B5EF4-FFF2-40B4-BE49-F238E27FC236}">
                  <a16:creationId xmlns:a16="http://schemas.microsoft.com/office/drawing/2014/main" id="{1FAD8D68-386B-4998-8C01-4926F896FD42}"/>
                </a:ext>
              </a:extLst>
            </p:cNvPr>
            <p:cNvSpPr>
              <a:spLocks noChangeArrowheads="1"/>
            </p:cNvSpPr>
            <p:nvPr/>
          </p:nvSpPr>
          <p:spPr bwMode="auto">
            <a:xfrm>
              <a:off x="8912162" y="2632320"/>
              <a:ext cx="915840"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86" name="Group 85">
            <a:extLst>
              <a:ext uri="{FF2B5EF4-FFF2-40B4-BE49-F238E27FC236}">
                <a16:creationId xmlns:a16="http://schemas.microsoft.com/office/drawing/2014/main" id="{1E8FABDF-ED06-46C9-A189-205C236EE734}"/>
              </a:ext>
            </a:extLst>
          </p:cNvPr>
          <p:cNvGrpSpPr/>
          <p:nvPr/>
        </p:nvGrpSpPr>
        <p:grpSpPr>
          <a:xfrm>
            <a:off x="438411" y="5201713"/>
            <a:ext cx="2416697" cy="1290138"/>
            <a:chOff x="1490565" y="1025089"/>
            <a:chExt cx="8961536" cy="4371634"/>
          </a:xfrm>
        </p:grpSpPr>
        <p:grpSp>
          <p:nvGrpSpPr>
            <p:cNvPr id="87" name="Group 86">
              <a:extLst>
                <a:ext uri="{FF2B5EF4-FFF2-40B4-BE49-F238E27FC236}">
                  <a16:creationId xmlns:a16="http://schemas.microsoft.com/office/drawing/2014/main" id="{C6411C5E-0EE9-4FA2-8BD1-A1CBA757E167}"/>
                </a:ext>
              </a:extLst>
            </p:cNvPr>
            <p:cNvGrpSpPr/>
            <p:nvPr/>
          </p:nvGrpSpPr>
          <p:grpSpPr>
            <a:xfrm>
              <a:off x="1490565" y="1025089"/>
              <a:ext cx="8961536" cy="4371634"/>
              <a:chOff x="1926885" y="1244010"/>
              <a:chExt cx="8860403" cy="4116452"/>
            </a:xfrm>
          </p:grpSpPr>
          <p:sp>
            <p:nvSpPr>
              <p:cNvPr id="89" name="Oval 88">
                <a:extLst>
                  <a:ext uri="{FF2B5EF4-FFF2-40B4-BE49-F238E27FC236}">
                    <a16:creationId xmlns:a16="http://schemas.microsoft.com/office/drawing/2014/main" id="{BA771F2E-86E3-4333-A198-5ACC04A73496}"/>
                  </a:ext>
                </a:extLst>
              </p:cNvPr>
              <p:cNvSpPr>
                <a:spLocks noChangeArrowheads="1"/>
              </p:cNvSpPr>
              <p:nvPr/>
            </p:nvSpPr>
            <p:spPr bwMode="auto">
              <a:xfrm>
                <a:off x="5198240"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0" name="Oval 89">
                <a:extLst>
                  <a:ext uri="{FF2B5EF4-FFF2-40B4-BE49-F238E27FC236}">
                    <a16:creationId xmlns:a16="http://schemas.microsoft.com/office/drawing/2014/main" id="{0A536E89-26D7-4B74-B38E-2A512D4DD3F9}"/>
                  </a:ext>
                </a:extLst>
              </p:cNvPr>
              <p:cNvSpPr>
                <a:spLocks noChangeArrowheads="1"/>
              </p:cNvSpPr>
              <p:nvPr/>
            </p:nvSpPr>
            <p:spPr bwMode="auto">
              <a:xfrm>
                <a:off x="519824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1" name="Oval 90">
                <a:extLst>
                  <a:ext uri="{FF2B5EF4-FFF2-40B4-BE49-F238E27FC236}">
                    <a16:creationId xmlns:a16="http://schemas.microsoft.com/office/drawing/2014/main" id="{38396702-3860-481F-84F1-C7E9F01F8D6F}"/>
                  </a:ext>
                </a:extLst>
              </p:cNvPr>
              <p:cNvSpPr>
                <a:spLocks noChangeArrowheads="1"/>
              </p:cNvSpPr>
              <p:nvPr/>
            </p:nvSpPr>
            <p:spPr bwMode="auto">
              <a:xfrm>
                <a:off x="5198240"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2" name="Oval 12">
                <a:extLst>
                  <a:ext uri="{FF2B5EF4-FFF2-40B4-BE49-F238E27FC236}">
                    <a16:creationId xmlns:a16="http://schemas.microsoft.com/office/drawing/2014/main" id="{D9423B93-0929-4D8F-828B-27171DE96EE1}"/>
                  </a:ext>
                </a:extLst>
              </p:cNvPr>
              <p:cNvSpPr>
                <a:spLocks noChangeArrowheads="1"/>
              </p:cNvSpPr>
              <p:nvPr/>
            </p:nvSpPr>
            <p:spPr bwMode="auto">
              <a:xfrm>
                <a:off x="6391306"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3" name="Oval 14">
                <a:extLst>
                  <a:ext uri="{FF2B5EF4-FFF2-40B4-BE49-F238E27FC236}">
                    <a16:creationId xmlns:a16="http://schemas.microsoft.com/office/drawing/2014/main" id="{28992365-D097-4774-980D-C0F4CDAE18EB}"/>
                  </a:ext>
                </a:extLst>
              </p:cNvPr>
              <p:cNvSpPr>
                <a:spLocks noChangeArrowheads="1"/>
              </p:cNvSpPr>
              <p:nvPr/>
            </p:nvSpPr>
            <p:spPr bwMode="auto">
              <a:xfrm>
                <a:off x="6391307"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4" name="Oval 16">
                <a:extLst>
                  <a:ext uri="{FF2B5EF4-FFF2-40B4-BE49-F238E27FC236}">
                    <a16:creationId xmlns:a16="http://schemas.microsoft.com/office/drawing/2014/main" id="{2161214A-3165-410F-A2A8-8C1494AB88CE}"/>
                  </a:ext>
                </a:extLst>
              </p:cNvPr>
              <p:cNvSpPr>
                <a:spLocks noChangeArrowheads="1"/>
              </p:cNvSpPr>
              <p:nvPr/>
            </p:nvSpPr>
            <p:spPr bwMode="auto">
              <a:xfrm>
                <a:off x="6391306"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5" name="Oval 94">
                <a:extLst>
                  <a:ext uri="{FF2B5EF4-FFF2-40B4-BE49-F238E27FC236}">
                    <a16:creationId xmlns:a16="http://schemas.microsoft.com/office/drawing/2014/main" id="{D9B15322-4D7A-45F0-80D9-428818FC8E24}"/>
                  </a:ext>
                </a:extLst>
              </p:cNvPr>
              <p:cNvSpPr>
                <a:spLocks noChangeArrowheads="1"/>
              </p:cNvSpPr>
              <p:nvPr/>
            </p:nvSpPr>
            <p:spPr bwMode="auto">
              <a:xfrm>
                <a:off x="8668699"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6" name="Oval 95">
                <a:extLst>
                  <a:ext uri="{FF2B5EF4-FFF2-40B4-BE49-F238E27FC236}">
                    <a16:creationId xmlns:a16="http://schemas.microsoft.com/office/drawing/2014/main" id="{40FECE82-3B52-4AC1-95A4-6B33CF6AD8A6}"/>
                  </a:ext>
                </a:extLst>
              </p:cNvPr>
              <p:cNvSpPr>
                <a:spLocks noChangeArrowheads="1"/>
              </p:cNvSpPr>
              <p:nvPr/>
            </p:nvSpPr>
            <p:spPr bwMode="auto">
              <a:xfrm>
                <a:off x="8668699"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7" name="Oval 14">
                <a:extLst>
                  <a:ext uri="{FF2B5EF4-FFF2-40B4-BE49-F238E27FC236}">
                    <a16:creationId xmlns:a16="http://schemas.microsoft.com/office/drawing/2014/main" id="{2E484872-E937-4BD4-BA01-A89ED2ED3E4B}"/>
                  </a:ext>
                </a:extLst>
              </p:cNvPr>
              <p:cNvSpPr>
                <a:spLocks noChangeArrowheads="1"/>
              </p:cNvSpPr>
              <p:nvPr/>
            </p:nvSpPr>
            <p:spPr bwMode="auto">
              <a:xfrm>
                <a:off x="9881783"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8" name="Oval 16">
                <a:extLst>
                  <a:ext uri="{FF2B5EF4-FFF2-40B4-BE49-F238E27FC236}">
                    <a16:creationId xmlns:a16="http://schemas.microsoft.com/office/drawing/2014/main" id="{512288C5-B8AA-446B-BEC1-2E86EFF61B1E}"/>
                  </a:ext>
                </a:extLst>
              </p:cNvPr>
              <p:cNvSpPr>
                <a:spLocks noChangeArrowheads="1"/>
              </p:cNvSpPr>
              <p:nvPr/>
            </p:nvSpPr>
            <p:spPr bwMode="auto">
              <a:xfrm>
                <a:off x="9861765"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9" name="Oval 98">
                <a:extLst>
                  <a:ext uri="{FF2B5EF4-FFF2-40B4-BE49-F238E27FC236}">
                    <a16:creationId xmlns:a16="http://schemas.microsoft.com/office/drawing/2014/main" id="{31FD76A2-6AF7-4643-87AE-6020EF9269C2}"/>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0" name="Oval 99">
                <a:extLst>
                  <a:ext uri="{FF2B5EF4-FFF2-40B4-BE49-F238E27FC236}">
                    <a16:creationId xmlns:a16="http://schemas.microsoft.com/office/drawing/2014/main" id="{714B2CC4-3E26-429F-B874-BB45E937BC1D}"/>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1" name="Oval 100">
                <a:extLst>
                  <a:ext uri="{FF2B5EF4-FFF2-40B4-BE49-F238E27FC236}">
                    <a16:creationId xmlns:a16="http://schemas.microsoft.com/office/drawing/2014/main" id="{0E58BACB-7FDD-4F39-8CF0-C063E31D29C5}"/>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2" name="Oval 12">
                <a:extLst>
                  <a:ext uri="{FF2B5EF4-FFF2-40B4-BE49-F238E27FC236}">
                    <a16:creationId xmlns:a16="http://schemas.microsoft.com/office/drawing/2014/main" id="{8634F772-A829-453B-A764-6DE57E60AC2A}"/>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03" name="Oval 14">
                <a:extLst>
                  <a:ext uri="{FF2B5EF4-FFF2-40B4-BE49-F238E27FC236}">
                    <a16:creationId xmlns:a16="http://schemas.microsoft.com/office/drawing/2014/main" id="{1509EDF0-9899-4AE3-B621-BA06390C31F5}"/>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4" name="Oval 16">
                <a:extLst>
                  <a:ext uri="{FF2B5EF4-FFF2-40B4-BE49-F238E27FC236}">
                    <a16:creationId xmlns:a16="http://schemas.microsoft.com/office/drawing/2014/main" id="{A85E1012-2E96-4BA8-A876-02841BF3DEE6}"/>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88" name="Oval 16">
              <a:extLst>
                <a:ext uri="{FF2B5EF4-FFF2-40B4-BE49-F238E27FC236}">
                  <a16:creationId xmlns:a16="http://schemas.microsoft.com/office/drawing/2014/main" id="{45E401E4-0D61-425C-A962-169E77477EDF}"/>
                </a:ext>
              </a:extLst>
            </p:cNvPr>
            <p:cNvSpPr>
              <a:spLocks noChangeArrowheads="1"/>
            </p:cNvSpPr>
            <p:nvPr/>
          </p:nvSpPr>
          <p:spPr bwMode="auto">
            <a:xfrm>
              <a:off x="8912162" y="2632320"/>
              <a:ext cx="915840"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377494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4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6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851618071"/>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D44BD73-EDE2-4C79-90D1-02B4EB731746}"/>
              </a:ext>
            </a:extLst>
          </p:cNvPr>
          <p:cNvGrpSpPr/>
          <p:nvPr/>
        </p:nvGrpSpPr>
        <p:grpSpPr>
          <a:xfrm>
            <a:off x="1277913" y="1014456"/>
            <a:ext cx="9896905" cy="4371634"/>
            <a:chOff x="1490565" y="1025089"/>
            <a:chExt cx="8961536" cy="4371634"/>
          </a:xfrm>
        </p:grpSpPr>
        <p:grpSp>
          <p:nvGrpSpPr>
            <p:cNvPr id="33" name="Group 32">
              <a:extLst>
                <a:ext uri="{FF2B5EF4-FFF2-40B4-BE49-F238E27FC236}">
                  <a16:creationId xmlns:a16="http://schemas.microsoft.com/office/drawing/2014/main" id="{099395C4-B530-48B2-AC89-AF571502A51A}"/>
                </a:ext>
              </a:extLst>
            </p:cNvPr>
            <p:cNvGrpSpPr/>
            <p:nvPr/>
          </p:nvGrpSpPr>
          <p:grpSpPr>
            <a:xfrm>
              <a:off x="1490565" y="1025089"/>
              <a:ext cx="8961536" cy="4371634"/>
              <a:chOff x="1926885" y="1244010"/>
              <a:chExt cx="8860403" cy="4116452"/>
            </a:xfrm>
          </p:grpSpPr>
          <p:sp>
            <p:nvSpPr>
              <p:cNvPr id="5" name="Oval 4">
                <a:extLst>
                  <a:ext uri="{FF2B5EF4-FFF2-40B4-BE49-F238E27FC236}">
                    <a16:creationId xmlns:a16="http://schemas.microsoft.com/office/drawing/2014/main" id="{EC630993-D089-4D72-A97F-DDBE8D3E45F8}"/>
                  </a:ext>
                </a:extLst>
              </p:cNvPr>
              <p:cNvSpPr>
                <a:spLocks noChangeArrowheads="1"/>
              </p:cNvSpPr>
              <p:nvPr/>
            </p:nvSpPr>
            <p:spPr bwMode="auto">
              <a:xfrm>
                <a:off x="4313018"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7">
                <a:extLst>
                  <a:ext uri="{FF2B5EF4-FFF2-40B4-BE49-F238E27FC236}">
                    <a16:creationId xmlns:a16="http://schemas.microsoft.com/office/drawing/2014/main" id="{4EFBC6CC-BB90-4919-B284-257BBF8E8850}"/>
                  </a:ext>
                </a:extLst>
              </p:cNvPr>
              <p:cNvSpPr>
                <a:spLocks noChangeArrowheads="1"/>
              </p:cNvSpPr>
              <p:nvPr/>
            </p:nvSpPr>
            <p:spPr bwMode="auto">
              <a:xfrm>
                <a:off x="4313018"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0">
                <a:extLst>
                  <a:ext uri="{FF2B5EF4-FFF2-40B4-BE49-F238E27FC236}">
                    <a16:creationId xmlns:a16="http://schemas.microsoft.com/office/drawing/2014/main" id="{46198737-75BB-4F06-A33C-20BB3F8A0B27}"/>
                  </a:ext>
                </a:extLst>
              </p:cNvPr>
              <p:cNvSpPr>
                <a:spLocks noChangeArrowheads="1"/>
              </p:cNvSpPr>
              <p:nvPr/>
            </p:nvSpPr>
            <p:spPr bwMode="auto">
              <a:xfrm>
                <a:off x="4313018" y="4267312"/>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2" name="Oval 12">
                <a:extLst>
                  <a:ext uri="{FF2B5EF4-FFF2-40B4-BE49-F238E27FC236}">
                    <a16:creationId xmlns:a16="http://schemas.microsoft.com/office/drawing/2014/main" id="{3BD88712-E18F-4C93-BDFF-B481161E7880}"/>
                  </a:ext>
                </a:extLst>
              </p:cNvPr>
              <p:cNvSpPr>
                <a:spLocks noChangeArrowheads="1"/>
              </p:cNvSpPr>
              <p:nvPr/>
            </p:nvSpPr>
            <p:spPr bwMode="auto">
              <a:xfrm>
                <a:off x="5506084"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3" name="Oval 14">
                <a:extLst>
                  <a:ext uri="{FF2B5EF4-FFF2-40B4-BE49-F238E27FC236}">
                    <a16:creationId xmlns:a16="http://schemas.microsoft.com/office/drawing/2014/main" id="{AC3D2B47-ECB7-41B9-9EA8-5386987875BB}"/>
                  </a:ext>
                </a:extLst>
              </p:cNvPr>
              <p:cNvSpPr>
                <a:spLocks noChangeArrowheads="1"/>
              </p:cNvSpPr>
              <p:nvPr/>
            </p:nvSpPr>
            <p:spPr bwMode="auto">
              <a:xfrm>
                <a:off x="552610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6">
                <a:extLst>
                  <a:ext uri="{FF2B5EF4-FFF2-40B4-BE49-F238E27FC236}">
                    <a16:creationId xmlns:a16="http://schemas.microsoft.com/office/drawing/2014/main" id="{9CCA4353-D23E-47EC-947E-D021E2AE958D}"/>
                  </a:ext>
                </a:extLst>
              </p:cNvPr>
              <p:cNvSpPr>
                <a:spLocks noChangeArrowheads="1"/>
              </p:cNvSpPr>
              <p:nvPr/>
            </p:nvSpPr>
            <p:spPr bwMode="auto">
              <a:xfrm>
                <a:off x="5506084" y="4267312"/>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14">
                <a:extLst>
                  <a:ext uri="{FF2B5EF4-FFF2-40B4-BE49-F238E27FC236}">
                    <a16:creationId xmlns:a16="http://schemas.microsoft.com/office/drawing/2014/main" id="{3EF5B252-89B1-4F25-ADD7-AD084475D529}"/>
                  </a:ext>
                </a:extLst>
              </p:cNvPr>
              <p:cNvSpPr>
                <a:spLocks noChangeArrowheads="1"/>
              </p:cNvSpPr>
              <p:nvPr/>
            </p:nvSpPr>
            <p:spPr bwMode="auto">
              <a:xfrm>
                <a:off x="8668699"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6" name="Oval 15">
                <a:extLst>
                  <a:ext uri="{FF2B5EF4-FFF2-40B4-BE49-F238E27FC236}">
                    <a16:creationId xmlns:a16="http://schemas.microsoft.com/office/drawing/2014/main" id="{F73F8CCF-4C5F-430D-BE7A-98A2E9CDB4B8}"/>
                  </a:ext>
                </a:extLst>
              </p:cNvPr>
              <p:cNvSpPr>
                <a:spLocks noChangeArrowheads="1"/>
              </p:cNvSpPr>
              <p:nvPr/>
            </p:nvSpPr>
            <p:spPr bwMode="auto">
              <a:xfrm>
                <a:off x="8668699"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7" name="Oval 14">
                <a:extLst>
                  <a:ext uri="{FF2B5EF4-FFF2-40B4-BE49-F238E27FC236}">
                    <a16:creationId xmlns:a16="http://schemas.microsoft.com/office/drawing/2014/main" id="{9D3BEF5A-9D57-4BAC-9ECB-4E8DF0E45904}"/>
                  </a:ext>
                </a:extLst>
              </p:cNvPr>
              <p:cNvSpPr>
                <a:spLocks noChangeArrowheads="1"/>
              </p:cNvSpPr>
              <p:nvPr/>
            </p:nvSpPr>
            <p:spPr bwMode="auto">
              <a:xfrm>
                <a:off x="9881783"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8" name="Oval 16">
                <a:extLst>
                  <a:ext uri="{FF2B5EF4-FFF2-40B4-BE49-F238E27FC236}">
                    <a16:creationId xmlns:a16="http://schemas.microsoft.com/office/drawing/2014/main" id="{6A0A79D3-C65A-4BA2-A6EF-F96041EF2AE7}"/>
                  </a:ext>
                </a:extLst>
              </p:cNvPr>
              <p:cNvSpPr>
                <a:spLocks noChangeArrowheads="1"/>
              </p:cNvSpPr>
              <p:nvPr/>
            </p:nvSpPr>
            <p:spPr bwMode="auto">
              <a:xfrm>
                <a:off x="9861765"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6" name="Oval 25">
                <a:extLst>
                  <a:ext uri="{FF2B5EF4-FFF2-40B4-BE49-F238E27FC236}">
                    <a16:creationId xmlns:a16="http://schemas.microsoft.com/office/drawing/2014/main" id="{A788DF7F-FD23-42C9-A68D-B73DA2DD48D8}"/>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6">
                <a:extLst>
                  <a:ext uri="{FF2B5EF4-FFF2-40B4-BE49-F238E27FC236}">
                    <a16:creationId xmlns:a16="http://schemas.microsoft.com/office/drawing/2014/main" id="{5D2D3BB3-D238-4FDD-87A0-BF9AE6673BB9}"/>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7">
                <a:extLst>
                  <a:ext uri="{FF2B5EF4-FFF2-40B4-BE49-F238E27FC236}">
                    <a16:creationId xmlns:a16="http://schemas.microsoft.com/office/drawing/2014/main" id="{110FCD5E-1632-4B66-BF9C-DCC98809FD7B}"/>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12">
                <a:extLst>
                  <a:ext uri="{FF2B5EF4-FFF2-40B4-BE49-F238E27FC236}">
                    <a16:creationId xmlns:a16="http://schemas.microsoft.com/office/drawing/2014/main" id="{B3523344-4BB8-4FC8-BFE4-64BAE87D1787}"/>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0" name="Oval 14">
                <a:extLst>
                  <a:ext uri="{FF2B5EF4-FFF2-40B4-BE49-F238E27FC236}">
                    <a16:creationId xmlns:a16="http://schemas.microsoft.com/office/drawing/2014/main" id="{3BC49F4E-9641-4C5C-A9DB-54D70A583894}"/>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16">
                <a:extLst>
                  <a:ext uri="{FF2B5EF4-FFF2-40B4-BE49-F238E27FC236}">
                    <a16:creationId xmlns:a16="http://schemas.microsoft.com/office/drawing/2014/main" id="{093185F4-F6EA-47D9-9849-9A43905C01F0}"/>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19" name="Oval 16">
              <a:extLst>
                <a:ext uri="{FF2B5EF4-FFF2-40B4-BE49-F238E27FC236}">
                  <a16:creationId xmlns:a16="http://schemas.microsoft.com/office/drawing/2014/main" id="{D9C8FADF-1B9B-4D90-86A1-5DB97C0C8E7B}"/>
                </a:ext>
              </a:extLst>
            </p:cNvPr>
            <p:cNvSpPr>
              <a:spLocks noChangeArrowheads="1"/>
            </p:cNvSpPr>
            <p:nvPr/>
          </p:nvSpPr>
          <p:spPr bwMode="auto">
            <a:xfrm>
              <a:off x="8912162" y="2632320"/>
              <a:ext cx="915840"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1" name="Group 20">
            <a:extLst>
              <a:ext uri="{FF2B5EF4-FFF2-40B4-BE49-F238E27FC236}">
                <a16:creationId xmlns:a16="http://schemas.microsoft.com/office/drawing/2014/main" id="{C5280DD7-74EB-49B8-95AE-0AE7F2BD61DA}"/>
              </a:ext>
            </a:extLst>
          </p:cNvPr>
          <p:cNvGrpSpPr/>
          <p:nvPr/>
        </p:nvGrpSpPr>
        <p:grpSpPr>
          <a:xfrm>
            <a:off x="1255553" y="1014456"/>
            <a:ext cx="9896905" cy="4371634"/>
            <a:chOff x="1490565" y="1025089"/>
            <a:chExt cx="8961536" cy="4371634"/>
          </a:xfrm>
        </p:grpSpPr>
        <p:grpSp>
          <p:nvGrpSpPr>
            <p:cNvPr id="22" name="Group 21">
              <a:extLst>
                <a:ext uri="{FF2B5EF4-FFF2-40B4-BE49-F238E27FC236}">
                  <a16:creationId xmlns:a16="http://schemas.microsoft.com/office/drawing/2014/main" id="{A7BBA870-3164-4C5C-9170-94454DA44A7C}"/>
                </a:ext>
              </a:extLst>
            </p:cNvPr>
            <p:cNvGrpSpPr/>
            <p:nvPr/>
          </p:nvGrpSpPr>
          <p:grpSpPr>
            <a:xfrm>
              <a:off x="1490565" y="1025089"/>
              <a:ext cx="8961536" cy="4371634"/>
              <a:chOff x="1926885" y="1244010"/>
              <a:chExt cx="8860403" cy="4116452"/>
            </a:xfrm>
          </p:grpSpPr>
          <p:sp>
            <p:nvSpPr>
              <p:cNvPr id="24" name="Oval 23">
                <a:extLst>
                  <a:ext uri="{FF2B5EF4-FFF2-40B4-BE49-F238E27FC236}">
                    <a16:creationId xmlns:a16="http://schemas.microsoft.com/office/drawing/2014/main" id="{3E529521-7832-4F13-897C-06829873C958}"/>
                  </a:ext>
                </a:extLst>
              </p:cNvPr>
              <p:cNvSpPr>
                <a:spLocks noChangeArrowheads="1"/>
              </p:cNvSpPr>
              <p:nvPr/>
            </p:nvSpPr>
            <p:spPr bwMode="auto">
              <a:xfrm>
                <a:off x="4313018"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24">
                <a:extLst>
                  <a:ext uri="{FF2B5EF4-FFF2-40B4-BE49-F238E27FC236}">
                    <a16:creationId xmlns:a16="http://schemas.microsoft.com/office/drawing/2014/main" id="{FE25E28F-CB4C-4823-ADA5-1ED3074B1AFE}"/>
                  </a:ext>
                </a:extLst>
              </p:cNvPr>
              <p:cNvSpPr>
                <a:spLocks noChangeArrowheads="1"/>
              </p:cNvSpPr>
              <p:nvPr/>
            </p:nvSpPr>
            <p:spPr bwMode="auto">
              <a:xfrm>
                <a:off x="4313018"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31">
                <a:extLst>
                  <a:ext uri="{FF2B5EF4-FFF2-40B4-BE49-F238E27FC236}">
                    <a16:creationId xmlns:a16="http://schemas.microsoft.com/office/drawing/2014/main" id="{7F26A043-C9A2-448E-A0CD-B65024596F94}"/>
                  </a:ext>
                </a:extLst>
              </p:cNvPr>
              <p:cNvSpPr>
                <a:spLocks noChangeArrowheads="1"/>
              </p:cNvSpPr>
              <p:nvPr/>
            </p:nvSpPr>
            <p:spPr bwMode="auto">
              <a:xfrm>
                <a:off x="4313018" y="4267312"/>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4" name="Oval 12">
                <a:extLst>
                  <a:ext uri="{FF2B5EF4-FFF2-40B4-BE49-F238E27FC236}">
                    <a16:creationId xmlns:a16="http://schemas.microsoft.com/office/drawing/2014/main" id="{A43830CB-0AB2-40FC-85A2-10A35E069A39}"/>
                  </a:ext>
                </a:extLst>
              </p:cNvPr>
              <p:cNvSpPr>
                <a:spLocks noChangeArrowheads="1"/>
              </p:cNvSpPr>
              <p:nvPr/>
            </p:nvSpPr>
            <p:spPr bwMode="auto">
              <a:xfrm>
                <a:off x="5506084"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5" name="Oval 14">
                <a:extLst>
                  <a:ext uri="{FF2B5EF4-FFF2-40B4-BE49-F238E27FC236}">
                    <a16:creationId xmlns:a16="http://schemas.microsoft.com/office/drawing/2014/main" id="{3EB21E66-78D1-45C6-8422-5A178E5A27B3}"/>
                  </a:ext>
                </a:extLst>
              </p:cNvPr>
              <p:cNvSpPr>
                <a:spLocks noChangeArrowheads="1"/>
              </p:cNvSpPr>
              <p:nvPr/>
            </p:nvSpPr>
            <p:spPr bwMode="auto">
              <a:xfrm>
                <a:off x="552610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16">
                <a:extLst>
                  <a:ext uri="{FF2B5EF4-FFF2-40B4-BE49-F238E27FC236}">
                    <a16:creationId xmlns:a16="http://schemas.microsoft.com/office/drawing/2014/main" id="{859ECC4D-2DEA-4444-B348-CF0722547BA6}"/>
                  </a:ext>
                </a:extLst>
              </p:cNvPr>
              <p:cNvSpPr>
                <a:spLocks noChangeArrowheads="1"/>
              </p:cNvSpPr>
              <p:nvPr/>
            </p:nvSpPr>
            <p:spPr bwMode="auto">
              <a:xfrm>
                <a:off x="5506084" y="4267312"/>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36">
                <a:extLst>
                  <a:ext uri="{FF2B5EF4-FFF2-40B4-BE49-F238E27FC236}">
                    <a16:creationId xmlns:a16="http://schemas.microsoft.com/office/drawing/2014/main" id="{C19C6D6C-7BA4-44E9-9C73-9EE79B36F7FB}"/>
                  </a:ext>
                </a:extLst>
              </p:cNvPr>
              <p:cNvSpPr>
                <a:spLocks noChangeArrowheads="1"/>
              </p:cNvSpPr>
              <p:nvPr/>
            </p:nvSpPr>
            <p:spPr bwMode="auto">
              <a:xfrm>
                <a:off x="8668699"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8" name="Oval 37">
                <a:extLst>
                  <a:ext uri="{FF2B5EF4-FFF2-40B4-BE49-F238E27FC236}">
                    <a16:creationId xmlns:a16="http://schemas.microsoft.com/office/drawing/2014/main" id="{79DB1F49-CDE4-4997-88B8-443F8CBB9B46}"/>
                  </a:ext>
                </a:extLst>
              </p:cNvPr>
              <p:cNvSpPr>
                <a:spLocks noChangeArrowheads="1"/>
              </p:cNvSpPr>
              <p:nvPr/>
            </p:nvSpPr>
            <p:spPr bwMode="auto">
              <a:xfrm>
                <a:off x="8668699"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9" name="Oval 14">
                <a:extLst>
                  <a:ext uri="{FF2B5EF4-FFF2-40B4-BE49-F238E27FC236}">
                    <a16:creationId xmlns:a16="http://schemas.microsoft.com/office/drawing/2014/main" id="{CCB63C3E-8DC6-48BF-B287-A1C6BADD5E1A}"/>
                  </a:ext>
                </a:extLst>
              </p:cNvPr>
              <p:cNvSpPr>
                <a:spLocks noChangeArrowheads="1"/>
              </p:cNvSpPr>
              <p:nvPr/>
            </p:nvSpPr>
            <p:spPr bwMode="auto">
              <a:xfrm>
                <a:off x="9881783"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0" name="Oval 16">
                <a:extLst>
                  <a:ext uri="{FF2B5EF4-FFF2-40B4-BE49-F238E27FC236}">
                    <a16:creationId xmlns:a16="http://schemas.microsoft.com/office/drawing/2014/main" id="{E7383195-683E-4A95-86F8-1BC064002D90}"/>
                  </a:ext>
                </a:extLst>
              </p:cNvPr>
              <p:cNvSpPr>
                <a:spLocks noChangeArrowheads="1"/>
              </p:cNvSpPr>
              <p:nvPr/>
            </p:nvSpPr>
            <p:spPr bwMode="auto">
              <a:xfrm>
                <a:off x="9861765"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1" name="Oval 40">
                <a:extLst>
                  <a:ext uri="{FF2B5EF4-FFF2-40B4-BE49-F238E27FC236}">
                    <a16:creationId xmlns:a16="http://schemas.microsoft.com/office/drawing/2014/main" id="{B6868247-BE10-41A5-8697-D7736BC35532}"/>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2" name="Oval 41">
                <a:extLst>
                  <a:ext uri="{FF2B5EF4-FFF2-40B4-BE49-F238E27FC236}">
                    <a16:creationId xmlns:a16="http://schemas.microsoft.com/office/drawing/2014/main" id="{CF3036AC-991A-4269-A913-E3D17BE29962}"/>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3" name="Oval 42">
                <a:extLst>
                  <a:ext uri="{FF2B5EF4-FFF2-40B4-BE49-F238E27FC236}">
                    <a16:creationId xmlns:a16="http://schemas.microsoft.com/office/drawing/2014/main" id="{B6E91C0F-DA31-4B83-88EF-54E6C0DD6DCC}"/>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12">
                <a:extLst>
                  <a:ext uri="{FF2B5EF4-FFF2-40B4-BE49-F238E27FC236}">
                    <a16:creationId xmlns:a16="http://schemas.microsoft.com/office/drawing/2014/main" id="{3ED33135-565A-4150-8FA1-8D41C355FB13}"/>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5" name="Oval 14">
                <a:extLst>
                  <a:ext uri="{FF2B5EF4-FFF2-40B4-BE49-F238E27FC236}">
                    <a16:creationId xmlns:a16="http://schemas.microsoft.com/office/drawing/2014/main" id="{1F9598D1-530A-4921-8D09-00BFE96DA654}"/>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16">
                <a:extLst>
                  <a:ext uri="{FF2B5EF4-FFF2-40B4-BE49-F238E27FC236}">
                    <a16:creationId xmlns:a16="http://schemas.microsoft.com/office/drawing/2014/main" id="{1F0E4C27-CE5D-4152-8FC1-7B0EAF7DB2AA}"/>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23" name="Oval 16">
              <a:extLst>
                <a:ext uri="{FF2B5EF4-FFF2-40B4-BE49-F238E27FC236}">
                  <a16:creationId xmlns:a16="http://schemas.microsoft.com/office/drawing/2014/main" id="{29208FA9-13E5-4937-BA26-C9ACD377FE13}"/>
                </a:ext>
              </a:extLst>
            </p:cNvPr>
            <p:cNvSpPr>
              <a:spLocks noChangeArrowheads="1"/>
            </p:cNvSpPr>
            <p:nvPr/>
          </p:nvSpPr>
          <p:spPr bwMode="auto">
            <a:xfrm>
              <a:off x="8912162" y="2632320"/>
              <a:ext cx="915840"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47" name="Group 46">
            <a:extLst>
              <a:ext uri="{FF2B5EF4-FFF2-40B4-BE49-F238E27FC236}">
                <a16:creationId xmlns:a16="http://schemas.microsoft.com/office/drawing/2014/main" id="{39D1FDC6-D44C-4490-9309-447E0E349334}"/>
              </a:ext>
            </a:extLst>
          </p:cNvPr>
          <p:cNvGrpSpPr/>
          <p:nvPr/>
        </p:nvGrpSpPr>
        <p:grpSpPr>
          <a:xfrm>
            <a:off x="1277913" y="1014456"/>
            <a:ext cx="9896905" cy="4371634"/>
            <a:chOff x="1490565" y="1025089"/>
            <a:chExt cx="8961536" cy="4371634"/>
          </a:xfrm>
        </p:grpSpPr>
        <p:grpSp>
          <p:nvGrpSpPr>
            <p:cNvPr id="48" name="Group 47">
              <a:extLst>
                <a:ext uri="{FF2B5EF4-FFF2-40B4-BE49-F238E27FC236}">
                  <a16:creationId xmlns:a16="http://schemas.microsoft.com/office/drawing/2014/main" id="{18C8A4B6-2DEC-422C-9986-967CBD5D1A43}"/>
                </a:ext>
              </a:extLst>
            </p:cNvPr>
            <p:cNvGrpSpPr/>
            <p:nvPr/>
          </p:nvGrpSpPr>
          <p:grpSpPr>
            <a:xfrm>
              <a:off x="1490565" y="1025089"/>
              <a:ext cx="8961536" cy="4371634"/>
              <a:chOff x="1926885" y="1244010"/>
              <a:chExt cx="8860403" cy="4116452"/>
            </a:xfrm>
          </p:grpSpPr>
          <p:sp>
            <p:nvSpPr>
              <p:cNvPr id="50" name="Oval 49">
                <a:extLst>
                  <a:ext uri="{FF2B5EF4-FFF2-40B4-BE49-F238E27FC236}">
                    <a16:creationId xmlns:a16="http://schemas.microsoft.com/office/drawing/2014/main" id="{66193190-FB78-471C-93E9-1C6805CCA221}"/>
                  </a:ext>
                </a:extLst>
              </p:cNvPr>
              <p:cNvSpPr>
                <a:spLocks noChangeArrowheads="1"/>
              </p:cNvSpPr>
              <p:nvPr/>
            </p:nvSpPr>
            <p:spPr bwMode="auto">
              <a:xfrm>
                <a:off x="4313018"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50">
                <a:extLst>
                  <a:ext uri="{FF2B5EF4-FFF2-40B4-BE49-F238E27FC236}">
                    <a16:creationId xmlns:a16="http://schemas.microsoft.com/office/drawing/2014/main" id="{A6E7702B-D735-4E7E-90D0-F20A0A3D6222}"/>
                  </a:ext>
                </a:extLst>
              </p:cNvPr>
              <p:cNvSpPr>
                <a:spLocks noChangeArrowheads="1"/>
              </p:cNvSpPr>
              <p:nvPr/>
            </p:nvSpPr>
            <p:spPr bwMode="auto">
              <a:xfrm>
                <a:off x="4313018"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51">
                <a:extLst>
                  <a:ext uri="{FF2B5EF4-FFF2-40B4-BE49-F238E27FC236}">
                    <a16:creationId xmlns:a16="http://schemas.microsoft.com/office/drawing/2014/main" id="{C729A353-27D8-4783-9D5D-27B4943DD671}"/>
                  </a:ext>
                </a:extLst>
              </p:cNvPr>
              <p:cNvSpPr>
                <a:spLocks noChangeArrowheads="1"/>
              </p:cNvSpPr>
              <p:nvPr/>
            </p:nvSpPr>
            <p:spPr bwMode="auto">
              <a:xfrm>
                <a:off x="4313018" y="4267312"/>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3" name="Oval 12">
                <a:extLst>
                  <a:ext uri="{FF2B5EF4-FFF2-40B4-BE49-F238E27FC236}">
                    <a16:creationId xmlns:a16="http://schemas.microsoft.com/office/drawing/2014/main" id="{3BEA58C8-9CE4-4993-A212-EF3B91631BAF}"/>
                  </a:ext>
                </a:extLst>
              </p:cNvPr>
              <p:cNvSpPr>
                <a:spLocks noChangeArrowheads="1"/>
              </p:cNvSpPr>
              <p:nvPr/>
            </p:nvSpPr>
            <p:spPr bwMode="auto">
              <a:xfrm>
                <a:off x="5506084"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4" name="Oval 14">
                <a:extLst>
                  <a:ext uri="{FF2B5EF4-FFF2-40B4-BE49-F238E27FC236}">
                    <a16:creationId xmlns:a16="http://schemas.microsoft.com/office/drawing/2014/main" id="{47D8F107-31B0-41CB-9BF3-5877474A8210}"/>
                  </a:ext>
                </a:extLst>
              </p:cNvPr>
              <p:cNvSpPr>
                <a:spLocks noChangeArrowheads="1"/>
              </p:cNvSpPr>
              <p:nvPr/>
            </p:nvSpPr>
            <p:spPr bwMode="auto">
              <a:xfrm>
                <a:off x="552610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16">
                <a:extLst>
                  <a:ext uri="{FF2B5EF4-FFF2-40B4-BE49-F238E27FC236}">
                    <a16:creationId xmlns:a16="http://schemas.microsoft.com/office/drawing/2014/main" id="{50B638D9-C9F7-491D-9F96-D1A9076C5636}"/>
                  </a:ext>
                </a:extLst>
              </p:cNvPr>
              <p:cNvSpPr>
                <a:spLocks noChangeArrowheads="1"/>
              </p:cNvSpPr>
              <p:nvPr/>
            </p:nvSpPr>
            <p:spPr bwMode="auto">
              <a:xfrm>
                <a:off x="5506084" y="4267312"/>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55">
                <a:extLst>
                  <a:ext uri="{FF2B5EF4-FFF2-40B4-BE49-F238E27FC236}">
                    <a16:creationId xmlns:a16="http://schemas.microsoft.com/office/drawing/2014/main" id="{8C19B6C2-3010-4538-9458-2D2C70188608}"/>
                  </a:ext>
                </a:extLst>
              </p:cNvPr>
              <p:cNvSpPr>
                <a:spLocks noChangeArrowheads="1"/>
              </p:cNvSpPr>
              <p:nvPr/>
            </p:nvSpPr>
            <p:spPr bwMode="auto">
              <a:xfrm>
                <a:off x="8668699"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7" name="Oval 56">
                <a:extLst>
                  <a:ext uri="{FF2B5EF4-FFF2-40B4-BE49-F238E27FC236}">
                    <a16:creationId xmlns:a16="http://schemas.microsoft.com/office/drawing/2014/main" id="{20960CCF-F015-4693-A4D0-47BC51DA7CF8}"/>
                  </a:ext>
                </a:extLst>
              </p:cNvPr>
              <p:cNvSpPr>
                <a:spLocks noChangeArrowheads="1"/>
              </p:cNvSpPr>
              <p:nvPr/>
            </p:nvSpPr>
            <p:spPr bwMode="auto">
              <a:xfrm>
                <a:off x="8668699"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8" name="Oval 14">
                <a:extLst>
                  <a:ext uri="{FF2B5EF4-FFF2-40B4-BE49-F238E27FC236}">
                    <a16:creationId xmlns:a16="http://schemas.microsoft.com/office/drawing/2014/main" id="{CE6AA202-9EDC-40A0-823D-2CCD9AAE2A2C}"/>
                  </a:ext>
                </a:extLst>
              </p:cNvPr>
              <p:cNvSpPr>
                <a:spLocks noChangeArrowheads="1"/>
              </p:cNvSpPr>
              <p:nvPr/>
            </p:nvSpPr>
            <p:spPr bwMode="auto">
              <a:xfrm>
                <a:off x="9881783"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9" name="Oval 16">
                <a:extLst>
                  <a:ext uri="{FF2B5EF4-FFF2-40B4-BE49-F238E27FC236}">
                    <a16:creationId xmlns:a16="http://schemas.microsoft.com/office/drawing/2014/main" id="{829D3331-8591-48FB-80DF-83C51925977E}"/>
                  </a:ext>
                </a:extLst>
              </p:cNvPr>
              <p:cNvSpPr>
                <a:spLocks noChangeArrowheads="1"/>
              </p:cNvSpPr>
              <p:nvPr/>
            </p:nvSpPr>
            <p:spPr bwMode="auto">
              <a:xfrm>
                <a:off x="9861765"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0" name="Oval 59">
                <a:extLst>
                  <a:ext uri="{FF2B5EF4-FFF2-40B4-BE49-F238E27FC236}">
                    <a16:creationId xmlns:a16="http://schemas.microsoft.com/office/drawing/2014/main" id="{E6845EEB-2CF7-4531-B88A-C19086949018}"/>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60">
                <a:extLst>
                  <a:ext uri="{FF2B5EF4-FFF2-40B4-BE49-F238E27FC236}">
                    <a16:creationId xmlns:a16="http://schemas.microsoft.com/office/drawing/2014/main" id="{F4F89AA1-FE8D-464E-8B36-55E89F42A3F1}"/>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61">
                <a:extLst>
                  <a:ext uri="{FF2B5EF4-FFF2-40B4-BE49-F238E27FC236}">
                    <a16:creationId xmlns:a16="http://schemas.microsoft.com/office/drawing/2014/main" id="{393B8227-86D4-4C38-8ECF-FD2B30843D33}"/>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12">
                <a:extLst>
                  <a:ext uri="{FF2B5EF4-FFF2-40B4-BE49-F238E27FC236}">
                    <a16:creationId xmlns:a16="http://schemas.microsoft.com/office/drawing/2014/main" id="{A70B2691-4DC5-44F4-BBFF-F0795D4CF9EE}"/>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4" name="Oval 14">
                <a:extLst>
                  <a:ext uri="{FF2B5EF4-FFF2-40B4-BE49-F238E27FC236}">
                    <a16:creationId xmlns:a16="http://schemas.microsoft.com/office/drawing/2014/main" id="{F58BDD65-7D8B-4DD9-8585-DA753AB2EC33}"/>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16">
                <a:extLst>
                  <a:ext uri="{FF2B5EF4-FFF2-40B4-BE49-F238E27FC236}">
                    <a16:creationId xmlns:a16="http://schemas.microsoft.com/office/drawing/2014/main" id="{E5534A3E-8549-4CC5-BC35-006D53312296}"/>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49" name="Oval 16">
              <a:extLst>
                <a:ext uri="{FF2B5EF4-FFF2-40B4-BE49-F238E27FC236}">
                  <a16:creationId xmlns:a16="http://schemas.microsoft.com/office/drawing/2014/main" id="{35C502C6-EF30-4A18-8198-719FB1F72AA8}"/>
                </a:ext>
              </a:extLst>
            </p:cNvPr>
            <p:cNvSpPr>
              <a:spLocks noChangeArrowheads="1"/>
            </p:cNvSpPr>
            <p:nvPr/>
          </p:nvSpPr>
          <p:spPr bwMode="auto">
            <a:xfrm>
              <a:off x="8912162" y="2632320"/>
              <a:ext cx="915840"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66" name="Group 65">
            <a:extLst>
              <a:ext uri="{FF2B5EF4-FFF2-40B4-BE49-F238E27FC236}">
                <a16:creationId xmlns:a16="http://schemas.microsoft.com/office/drawing/2014/main" id="{265BF69C-3FD9-4FC2-86C9-9C2D95E10E8B}"/>
              </a:ext>
            </a:extLst>
          </p:cNvPr>
          <p:cNvGrpSpPr/>
          <p:nvPr/>
        </p:nvGrpSpPr>
        <p:grpSpPr>
          <a:xfrm>
            <a:off x="426739" y="5382347"/>
            <a:ext cx="2120588" cy="1030979"/>
            <a:chOff x="1490565" y="1025089"/>
            <a:chExt cx="8961536" cy="4371634"/>
          </a:xfrm>
        </p:grpSpPr>
        <p:grpSp>
          <p:nvGrpSpPr>
            <p:cNvPr id="67" name="Group 66">
              <a:extLst>
                <a:ext uri="{FF2B5EF4-FFF2-40B4-BE49-F238E27FC236}">
                  <a16:creationId xmlns:a16="http://schemas.microsoft.com/office/drawing/2014/main" id="{4EC708EE-00CB-46C5-8CBF-FF1A7C39BFC5}"/>
                </a:ext>
              </a:extLst>
            </p:cNvPr>
            <p:cNvGrpSpPr/>
            <p:nvPr/>
          </p:nvGrpSpPr>
          <p:grpSpPr>
            <a:xfrm>
              <a:off x="1490565" y="1025089"/>
              <a:ext cx="8961536" cy="4371634"/>
              <a:chOff x="1926885" y="1244010"/>
              <a:chExt cx="8860403" cy="4116452"/>
            </a:xfrm>
          </p:grpSpPr>
          <p:sp>
            <p:nvSpPr>
              <p:cNvPr id="69" name="Oval 68">
                <a:extLst>
                  <a:ext uri="{FF2B5EF4-FFF2-40B4-BE49-F238E27FC236}">
                    <a16:creationId xmlns:a16="http://schemas.microsoft.com/office/drawing/2014/main" id="{FA49710D-DFF0-4746-8A87-22429E1B5990}"/>
                  </a:ext>
                </a:extLst>
              </p:cNvPr>
              <p:cNvSpPr>
                <a:spLocks noChangeArrowheads="1"/>
              </p:cNvSpPr>
              <p:nvPr/>
            </p:nvSpPr>
            <p:spPr bwMode="auto">
              <a:xfrm>
                <a:off x="4313018"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69">
                <a:extLst>
                  <a:ext uri="{FF2B5EF4-FFF2-40B4-BE49-F238E27FC236}">
                    <a16:creationId xmlns:a16="http://schemas.microsoft.com/office/drawing/2014/main" id="{45E74D6A-A882-47AB-A157-EC541755D3DA}"/>
                  </a:ext>
                </a:extLst>
              </p:cNvPr>
              <p:cNvSpPr>
                <a:spLocks noChangeArrowheads="1"/>
              </p:cNvSpPr>
              <p:nvPr/>
            </p:nvSpPr>
            <p:spPr bwMode="auto">
              <a:xfrm>
                <a:off x="4313018"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70">
                <a:extLst>
                  <a:ext uri="{FF2B5EF4-FFF2-40B4-BE49-F238E27FC236}">
                    <a16:creationId xmlns:a16="http://schemas.microsoft.com/office/drawing/2014/main" id="{C65D09D8-582B-44B7-9F3D-55D43DA08D2C}"/>
                  </a:ext>
                </a:extLst>
              </p:cNvPr>
              <p:cNvSpPr>
                <a:spLocks noChangeArrowheads="1"/>
              </p:cNvSpPr>
              <p:nvPr/>
            </p:nvSpPr>
            <p:spPr bwMode="auto">
              <a:xfrm>
                <a:off x="4313018" y="4267312"/>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2" name="Oval 12">
                <a:extLst>
                  <a:ext uri="{FF2B5EF4-FFF2-40B4-BE49-F238E27FC236}">
                    <a16:creationId xmlns:a16="http://schemas.microsoft.com/office/drawing/2014/main" id="{C740EB1E-4F22-4CBF-8E6F-B1BAAB55E459}"/>
                  </a:ext>
                </a:extLst>
              </p:cNvPr>
              <p:cNvSpPr>
                <a:spLocks noChangeArrowheads="1"/>
              </p:cNvSpPr>
              <p:nvPr/>
            </p:nvSpPr>
            <p:spPr bwMode="auto">
              <a:xfrm>
                <a:off x="5506084"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3" name="Oval 14">
                <a:extLst>
                  <a:ext uri="{FF2B5EF4-FFF2-40B4-BE49-F238E27FC236}">
                    <a16:creationId xmlns:a16="http://schemas.microsoft.com/office/drawing/2014/main" id="{3800C3DB-919E-412B-A568-4DF7F4C4AADC}"/>
                  </a:ext>
                </a:extLst>
              </p:cNvPr>
              <p:cNvSpPr>
                <a:spLocks noChangeArrowheads="1"/>
              </p:cNvSpPr>
              <p:nvPr/>
            </p:nvSpPr>
            <p:spPr bwMode="auto">
              <a:xfrm>
                <a:off x="552610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4" name="Oval 16">
                <a:extLst>
                  <a:ext uri="{FF2B5EF4-FFF2-40B4-BE49-F238E27FC236}">
                    <a16:creationId xmlns:a16="http://schemas.microsoft.com/office/drawing/2014/main" id="{D644A610-262F-4507-9B23-9A662C1FE546}"/>
                  </a:ext>
                </a:extLst>
              </p:cNvPr>
              <p:cNvSpPr>
                <a:spLocks noChangeArrowheads="1"/>
              </p:cNvSpPr>
              <p:nvPr/>
            </p:nvSpPr>
            <p:spPr bwMode="auto">
              <a:xfrm>
                <a:off x="5506084" y="4267312"/>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5" name="Oval 74">
                <a:extLst>
                  <a:ext uri="{FF2B5EF4-FFF2-40B4-BE49-F238E27FC236}">
                    <a16:creationId xmlns:a16="http://schemas.microsoft.com/office/drawing/2014/main" id="{A8B5888E-C6BF-4C1D-B185-0299096B7920}"/>
                  </a:ext>
                </a:extLst>
              </p:cNvPr>
              <p:cNvSpPr>
                <a:spLocks noChangeArrowheads="1"/>
              </p:cNvSpPr>
              <p:nvPr/>
            </p:nvSpPr>
            <p:spPr bwMode="auto">
              <a:xfrm>
                <a:off x="8668699"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6" name="Oval 75">
                <a:extLst>
                  <a:ext uri="{FF2B5EF4-FFF2-40B4-BE49-F238E27FC236}">
                    <a16:creationId xmlns:a16="http://schemas.microsoft.com/office/drawing/2014/main" id="{AE097635-915E-4E79-99BE-331BD295CF0E}"/>
                  </a:ext>
                </a:extLst>
              </p:cNvPr>
              <p:cNvSpPr>
                <a:spLocks noChangeArrowheads="1"/>
              </p:cNvSpPr>
              <p:nvPr/>
            </p:nvSpPr>
            <p:spPr bwMode="auto">
              <a:xfrm>
                <a:off x="8668699"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7" name="Oval 14">
                <a:extLst>
                  <a:ext uri="{FF2B5EF4-FFF2-40B4-BE49-F238E27FC236}">
                    <a16:creationId xmlns:a16="http://schemas.microsoft.com/office/drawing/2014/main" id="{7F0275FA-9C3A-40D8-A010-AB12D1131258}"/>
                  </a:ext>
                </a:extLst>
              </p:cNvPr>
              <p:cNvSpPr>
                <a:spLocks noChangeArrowheads="1"/>
              </p:cNvSpPr>
              <p:nvPr/>
            </p:nvSpPr>
            <p:spPr bwMode="auto">
              <a:xfrm>
                <a:off x="9881783" y="171195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8" name="Oval 16">
                <a:extLst>
                  <a:ext uri="{FF2B5EF4-FFF2-40B4-BE49-F238E27FC236}">
                    <a16:creationId xmlns:a16="http://schemas.microsoft.com/office/drawing/2014/main" id="{E0CCBB89-CC3A-4137-BE70-914171094F49}"/>
                  </a:ext>
                </a:extLst>
              </p:cNvPr>
              <p:cNvSpPr>
                <a:spLocks noChangeArrowheads="1"/>
              </p:cNvSpPr>
              <p:nvPr/>
            </p:nvSpPr>
            <p:spPr bwMode="auto">
              <a:xfrm>
                <a:off x="9861765" y="3891206"/>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9" name="Oval 78">
                <a:extLst>
                  <a:ext uri="{FF2B5EF4-FFF2-40B4-BE49-F238E27FC236}">
                    <a16:creationId xmlns:a16="http://schemas.microsoft.com/office/drawing/2014/main" id="{878F6BE3-F022-4F65-ADAF-C2FF8544D894}"/>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0" name="Oval 79">
                <a:extLst>
                  <a:ext uri="{FF2B5EF4-FFF2-40B4-BE49-F238E27FC236}">
                    <a16:creationId xmlns:a16="http://schemas.microsoft.com/office/drawing/2014/main" id="{FA33D765-88A7-4C29-B7D6-038D76842A03}"/>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1" name="Oval 80">
                <a:extLst>
                  <a:ext uri="{FF2B5EF4-FFF2-40B4-BE49-F238E27FC236}">
                    <a16:creationId xmlns:a16="http://schemas.microsoft.com/office/drawing/2014/main" id="{F6C8A172-C020-463B-BC3D-B9592AA6675F}"/>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 name="Oval 12">
                <a:extLst>
                  <a:ext uri="{FF2B5EF4-FFF2-40B4-BE49-F238E27FC236}">
                    <a16:creationId xmlns:a16="http://schemas.microsoft.com/office/drawing/2014/main" id="{02980180-566D-443B-8354-F99049BE81CB}"/>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3" name="Oval 14">
                <a:extLst>
                  <a:ext uri="{FF2B5EF4-FFF2-40B4-BE49-F238E27FC236}">
                    <a16:creationId xmlns:a16="http://schemas.microsoft.com/office/drawing/2014/main" id="{7C1BDCC8-DE96-4E9A-922D-1658921CD5B9}"/>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4" name="Oval 16">
                <a:extLst>
                  <a:ext uri="{FF2B5EF4-FFF2-40B4-BE49-F238E27FC236}">
                    <a16:creationId xmlns:a16="http://schemas.microsoft.com/office/drawing/2014/main" id="{D6A623BA-AB80-4EF5-A8AD-01D2A3F24FBD}"/>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68" name="Oval 16">
              <a:extLst>
                <a:ext uri="{FF2B5EF4-FFF2-40B4-BE49-F238E27FC236}">
                  <a16:creationId xmlns:a16="http://schemas.microsoft.com/office/drawing/2014/main" id="{3F3DB29E-1DB2-4F11-BD86-49773F4554B0}"/>
                </a:ext>
              </a:extLst>
            </p:cNvPr>
            <p:cNvSpPr>
              <a:spLocks noChangeArrowheads="1"/>
            </p:cNvSpPr>
            <p:nvPr/>
          </p:nvSpPr>
          <p:spPr bwMode="auto">
            <a:xfrm>
              <a:off x="8912162" y="2632320"/>
              <a:ext cx="915840" cy="115717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Tree>
    <p:extLst>
      <p:ext uri="{BB962C8B-B14F-4D97-AF65-F5344CB8AC3E}">
        <p14:creationId xmlns:p14="http://schemas.microsoft.com/office/powerpoint/2010/main" val="147095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305184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054749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242707" y="1721757"/>
            <a:ext cx="3219450" cy="3346179"/>
            <a:chOff x="1847850" y="1649185"/>
            <a:chExt cx="3219450" cy="3346179"/>
          </a:xfrm>
        </p:grpSpPr>
        <p:sp>
          <p:nvSpPr>
            <p:cNvPr id="3" name="Oval 2"/>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242707" y="1721757"/>
            <a:ext cx="3219450" cy="3346179"/>
            <a:chOff x="1847850" y="1649185"/>
            <a:chExt cx="3219450" cy="3346179"/>
          </a:xfrm>
        </p:grpSpPr>
        <p:sp>
          <p:nvSpPr>
            <p:cNvPr id="9" name="Oval 8"/>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4242707" y="1702253"/>
            <a:ext cx="3219450" cy="3346179"/>
            <a:chOff x="1847850" y="1649185"/>
            <a:chExt cx="3219450" cy="3346179"/>
          </a:xfrm>
        </p:grpSpPr>
        <p:sp>
          <p:nvSpPr>
            <p:cNvPr id="14" name="Oval 13"/>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79119" y="4556397"/>
            <a:ext cx="1838597" cy="1890759"/>
            <a:chOff x="1847850" y="1649185"/>
            <a:chExt cx="3219450" cy="3346179"/>
          </a:xfrm>
        </p:grpSpPr>
        <p:sp>
          <p:nvSpPr>
            <p:cNvPr id="19" name="Oval 18"/>
            <p:cNvSpPr/>
            <p:nvPr/>
          </p:nvSpPr>
          <p:spPr>
            <a:xfrm>
              <a:off x="1847850" y="165272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10000" y="1649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847850" y="367284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10000" y="36923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357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D44BD73-EDE2-4C79-90D1-02B4EB731746}"/>
              </a:ext>
            </a:extLst>
          </p:cNvPr>
          <p:cNvGrpSpPr/>
          <p:nvPr/>
        </p:nvGrpSpPr>
        <p:grpSpPr>
          <a:xfrm>
            <a:off x="2369028" y="496230"/>
            <a:ext cx="7694872" cy="5865540"/>
            <a:chOff x="1490565" y="1025089"/>
            <a:chExt cx="6967620" cy="5978866"/>
          </a:xfrm>
        </p:grpSpPr>
        <p:grpSp>
          <p:nvGrpSpPr>
            <p:cNvPr id="33" name="Group 32">
              <a:extLst>
                <a:ext uri="{FF2B5EF4-FFF2-40B4-BE49-F238E27FC236}">
                  <a16:creationId xmlns:a16="http://schemas.microsoft.com/office/drawing/2014/main" id="{099395C4-B530-48B2-AC89-AF571502A51A}"/>
                </a:ext>
              </a:extLst>
            </p:cNvPr>
            <p:cNvGrpSpPr/>
            <p:nvPr/>
          </p:nvGrpSpPr>
          <p:grpSpPr>
            <a:xfrm>
              <a:off x="1490565" y="1025089"/>
              <a:ext cx="6967620" cy="5978866"/>
              <a:chOff x="1926885" y="1244010"/>
              <a:chExt cx="6888988" cy="5629866"/>
            </a:xfrm>
          </p:grpSpPr>
          <p:sp>
            <p:nvSpPr>
              <p:cNvPr id="5" name="Oval 4">
                <a:extLst>
                  <a:ext uri="{FF2B5EF4-FFF2-40B4-BE49-F238E27FC236}">
                    <a16:creationId xmlns:a16="http://schemas.microsoft.com/office/drawing/2014/main" id="{EC630993-D089-4D72-A97F-DDBE8D3E45F8}"/>
                  </a:ext>
                </a:extLst>
              </p:cNvPr>
              <p:cNvSpPr>
                <a:spLocks noChangeArrowheads="1"/>
              </p:cNvSpPr>
              <p:nvPr/>
            </p:nvSpPr>
            <p:spPr bwMode="auto">
              <a:xfrm>
                <a:off x="4313018"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7">
                <a:extLst>
                  <a:ext uri="{FF2B5EF4-FFF2-40B4-BE49-F238E27FC236}">
                    <a16:creationId xmlns:a16="http://schemas.microsoft.com/office/drawing/2014/main" id="{4EFBC6CC-BB90-4919-B284-257BBF8E8850}"/>
                  </a:ext>
                </a:extLst>
              </p:cNvPr>
              <p:cNvSpPr>
                <a:spLocks noChangeArrowheads="1"/>
              </p:cNvSpPr>
              <p:nvPr/>
            </p:nvSpPr>
            <p:spPr bwMode="auto">
              <a:xfrm>
                <a:off x="4313018"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0">
                <a:extLst>
                  <a:ext uri="{FF2B5EF4-FFF2-40B4-BE49-F238E27FC236}">
                    <a16:creationId xmlns:a16="http://schemas.microsoft.com/office/drawing/2014/main" id="{46198737-75BB-4F06-A33C-20BB3F8A0B27}"/>
                  </a:ext>
                </a:extLst>
              </p:cNvPr>
              <p:cNvSpPr>
                <a:spLocks noChangeArrowheads="1"/>
              </p:cNvSpPr>
              <p:nvPr/>
            </p:nvSpPr>
            <p:spPr bwMode="auto">
              <a:xfrm>
                <a:off x="4313018" y="4267312"/>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2" name="Oval 12">
                <a:extLst>
                  <a:ext uri="{FF2B5EF4-FFF2-40B4-BE49-F238E27FC236}">
                    <a16:creationId xmlns:a16="http://schemas.microsoft.com/office/drawing/2014/main" id="{3BD88712-E18F-4C93-BDFF-B481161E7880}"/>
                  </a:ext>
                </a:extLst>
              </p:cNvPr>
              <p:cNvSpPr>
                <a:spLocks noChangeArrowheads="1"/>
              </p:cNvSpPr>
              <p:nvPr/>
            </p:nvSpPr>
            <p:spPr bwMode="auto">
              <a:xfrm>
                <a:off x="5506084"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3" name="Oval 14">
                <a:extLst>
                  <a:ext uri="{FF2B5EF4-FFF2-40B4-BE49-F238E27FC236}">
                    <a16:creationId xmlns:a16="http://schemas.microsoft.com/office/drawing/2014/main" id="{AC3D2B47-ECB7-41B9-9EA8-5386987875BB}"/>
                  </a:ext>
                </a:extLst>
              </p:cNvPr>
              <p:cNvSpPr>
                <a:spLocks noChangeArrowheads="1"/>
              </p:cNvSpPr>
              <p:nvPr/>
            </p:nvSpPr>
            <p:spPr bwMode="auto">
              <a:xfrm>
                <a:off x="552610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6">
                <a:extLst>
                  <a:ext uri="{FF2B5EF4-FFF2-40B4-BE49-F238E27FC236}">
                    <a16:creationId xmlns:a16="http://schemas.microsoft.com/office/drawing/2014/main" id="{9CCA4353-D23E-47EC-947E-D021E2AE958D}"/>
                  </a:ext>
                </a:extLst>
              </p:cNvPr>
              <p:cNvSpPr>
                <a:spLocks noChangeArrowheads="1"/>
              </p:cNvSpPr>
              <p:nvPr/>
            </p:nvSpPr>
            <p:spPr bwMode="auto">
              <a:xfrm>
                <a:off x="5506084" y="4267312"/>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14">
                <a:extLst>
                  <a:ext uri="{FF2B5EF4-FFF2-40B4-BE49-F238E27FC236}">
                    <a16:creationId xmlns:a16="http://schemas.microsoft.com/office/drawing/2014/main" id="{3EF5B252-89B1-4F25-ADD7-AD084475D529}"/>
                  </a:ext>
                </a:extLst>
              </p:cNvPr>
              <p:cNvSpPr>
                <a:spLocks noChangeArrowheads="1"/>
              </p:cNvSpPr>
              <p:nvPr/>
            </p:nvSpPr>
            <p:spPr bwMode="auto">
              <a:xfrm>
                <a:off x="3119951" y="578425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6" name="Oval 15">
                <a:extLst>
                  <a:ext uri="{FF2B5EF4-FFF2-40B4-BE49-F238E27FC236}">
                    <a16:creationId xmlns:a16="http://schemas.microsoft.com/office/drawing/2014/main" id="{F73F8CCF-4C5F-430D-BE7A-98A2E9CDB4B8}"/>
                  </a:ext>
                </a:extLst>
              </p:cNvPr>
              <p:cNvSpPr>
                <a:spLocks noChangeArrowheads="1"/>
              </p:cNvSpPr>
              <p:nvPr/>
            </p:nvSpPr>
            <p:spPr bwMode="auto">
              <a:xfrm>
                <a:off x="1926885" y="5784251"/>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7" name="Oval 14">
                <a:extLst>
                  <a:ext uri="{FF2B5EF4-FFF2-40B4-BE49-F238E27FC236}">
                    <a16:creationId xmlns:a16="http://schemas.microsoft.com/office/drawing/2014/main" id="{9D3BEF5A-9D57-4BAC-9ECB-4E8DF0E45904}"/>
                  </a:ext>
                </a:extLst>
              </p:cNvPr>
              <p:cNvSpPr>
                <a:spLocks noChangeArrowheads="1"/>
              </p:cNvSpPr>
              <p:nvPr/>
            </p:nvSpPr>
            <p:spPr bwMode="auto">
              <a:xfrm>
                <a:off x="4313018" y="5777201"/>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8" name="Oval 16">
                <a:extLst>
                  <a:ext uri="{FF2B5EF4-FFF2-40B4-BE49-F238E27FC236}">
                    <a16:creationId xmlns:a16="http://schemas.microsoft.com/office/drawing/2014/main" id="{6A0A79D3-C65A-4BA2-A6EF-F96041EF2AE7}"/>
                  </a:ext>
                </a:extLst>
              </p:cNvPr>
              <p:cNvSpPr>
                <a:spLocks noChangeArrowheads="1"/>
              </p:cNvSpPr>
              <p:nvPr/>
            </p:nvSpPr>
            <p:spPr bwMode="auto">
              <a:xfrm>
                <a:off x="7910368" y="3353252"/>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6" name="Oval 25">
                <a:extLst>
                  <a:ext uri="{FF2B5EF4-FFF2-40B4-BE49-F238E27FC236}">
                    <a16:creationId xmlns:a16="http://schemas.microsoft.com/office/drawing/2014/main" id="{A788DF7F-FD23-42C9-A68D-B73DA2DD48D8}"/>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6">
                <a:extLst>
                  <a:ext uri="{FF2B5EF4-FFF2-40B4-BE49-F238E27FC236}">
                    <a16:creationId xmlns:a16="http://schemas.microsoft.com/office/drawing/2014/main" id="{5D2D3BB3-D238-4FDD-87A0-BF9AE6673BB9}"/>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7">
                <a:extLst>
                  <a:ext uri="{FF2B5EF4-FFF2-40B4-BE49-F238E27FC236}">
                    <a16:creationId xmlns:a16="http://schemas.microsoft.com/office/drawing/2014/main" id="{110FCD5E-1632-4B66-BF9C-DCC98809FD7B}"/>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12">
                <a:extLst>
                  <a:ext uri="{FF2B5EF4-FFF2-40B4-BE49-F238E27FC236}">
                    <a16:creationId xmlns:a16="http://schemas.microsoft.com/office/drawing/2014/main" id="{B3523344-4BB8-4FC8-BFE4-64BAE87D1787}"/>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0" name="Oval 14">
                <a:extLst>
                  <a:ext uri="{FF2B5EF4-FFF2-40B4-BE49-F238E27FC236}">
                    <a16:creationId xmlns:a16="http://schemas.microsoft.com/office/drawing/2014/main" id="{3BC49F4E-9641-4C5C-A9DB-54D70A583894}"/>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16">
                <a:extLst>
                  <a:ext uri="{FF2B5EF4-FFF2-40B4-BE49-F238E27FC236}">
                    <a16:creationId xmlns:a16="http://schemas.microsoft.com/office/drawing/2014/main" id="{093185F4-F6EA-47D9-9849-9A43905C01F0}"/>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19" name="Oval 16">
              <a:extLst>
                <a:ext uri="{FF2B5EF4-FFF2-40B4-BE49-F238E27FC236}">
                  <a16:creationId xmlns:a16="http://schemas.microsoft.com/office/drawing/2014/main" id="{D9C8FADF-1B9B-4D90-86A1-5DB97C0C8E7B}"/>
                </a:ext>
              </a:extLst>
            </p:cNvPr>
            <p:cNvSpPr>
              <a:spLocks noChangeArrowheads="1"/>
            </p:cNvSpPr>
            <p:nvPr/>
          </p:nvSpPr>
          <p:spPr bwMode="auto">
            <a:xfrm>
              <a:off x="5130864" y="5839296"/>
              <a:ext cx="915840"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47" name="Group 46">
            <a:extLst>
              <a:ext uri="{FF2B5EF4-FFF2-40B4-BE49-F238E27FC236}">
                <a16:creationId xmlns:a16="http://schemas.microsoft.com/office/drawing/2014/main" id="{CD7EFA42-78CE-4C9E-BF54-E3FEED2D76C4}"/>
              </a:ext>
            </a:extLst>
          </p:cNvPr>
          <p:cNvGrpSpPr/>
          <p:nvPr/>
        </p:nvGrpSpPr>
        <p:grpSpPr>
          <a:xfrm>
            <a:off x="2384120" y="509774"/>
            <a:ext cx="7694872" cy="5865540"/>
            <a:chOff x="1490565" y="1025089"/>
            <a:chExt cx="6967620" cy="5978866"/>
          </a:xfrm>
        </p:grpSpPr>
        <p:grpSp>
          <p:nvGrpSpPr>
            <p:cNvPr id="48" name="Group 47">
              <a:extLst>
                <a:ext uri="{FF2B5EF4-FFF2-40B4-BE49-F238E27FC236}">
                  <a16:creationId xmlns:a16="http://schemas.microsoft.com/office/drawing/2014/main" id="{FE0B423A-BA3A-4A16-8531-489A740F9BE9}"/>
                </a:ext>
              </a:extLst>
            </p:cNvPr>
            <p:cNvGrpSpPr/>
            <p:nvPr/>
          </p:nvGrpSpPr>
          <p:grpSpPr>
            <a:xfrm>
              <a:off x="1490565" y="1025089"/>
              <a:ext cx="6967620" cy="5978866"/>
              <a:chOff x="1926885" y="1244010"/>
              <a:chExt cx="6888988" cy="5629866"/>
            </a:xfrm>
          </p:grpSpPr>
          <p:sp>
            <p:nvSpPr>
              <p:cNvPr id="50" name="Oval 49">
                <a:extLst>
                  <a:ext uri="{FF2B5EF4-FFF2-40B4-BE49-F238E27FC236}">
                    <a16:creationId xmlns:a16="http://schemas.microsoft.com/office/drawing/2014/main" id="{E31E7181-5EBD-42AD-AF9B-1FEDE48B032A}"/>
                  </a:ext>
                </a:extLst>
              </p:cNvPr>
              <p:cNvSpPr>
                <a:spLocks noChangeArrowheads="1"/>
              </p:cNvSpPr>
              <p:nvPr/>
            </p:nvSpPr>
            <p:spPr bwMode="auto">
              <a:xfrm>
                <a:off x="4313018"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50">
                <a:extLst>
                  <a:ext uri="{FF2B5EF4-FFF2-40B4-BE49-F238E27FC236}">
                    <a16:creationId xmlns:a16="http://schemas.microsoft.com/office/drawing/2014/main" id="{706579D6-E7ED-4B1E-B7B1-5BE8B579E8A0}"/>
                  </a:ext>
                </a:extLst>
              </p:cNvPr>
              <p:cNvSpPr>
                <a:spLocks noChangeArrowheads="1"/>
              </p:cNvSpPr>
              <p:nvPr/>
            </p:nvSpPr>
            <p:spPr bwMode="auto">
              <a:xfrm>
                <a:off x="4313018"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51">
                <a:extLst>
                  <a:ext uri="{FF2B5EF4-FFF2-40B4-BE49-F238E27FC236}">
                    <a16:creationId xmlns:a16="http://schemas.microsoft.com/office/drawing/2014/main" id="{AE3F36FE-5C45-41FD-8FFA-6AFCC6D096F5}"/>
                  </a:ext>
                </a:extLst>
              </p:cNvPr>
              <p:cNvSpPr>
                <a:spLocks noChangeArrowheads="1"/>
              </p:cNvSpPr>
              <p:nvPr/>
            </p:nvSpPr>
            <p:spPr bwMode="auto">
              <a:xfrm>
                <a:off x="4313018" y="4267312"/>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3" name="Oval 12">
                <a:extLst>
                  <a:ext uri="{FF2B5EF4-FFF2-40B4-BE49-F238E27FC236}">
                    <a16:creationId xmlns:a16="http://schemas.microsoft.com/office/drawing/2014/main" id="{DA3B80D2-ED51-4521-99AC-4854C1C98F1C}"/>
                  </a:ext>
                </a:extLst>
              </p:cNvPr>
              <p:cNvSpPr>
                <a:spLocks noChangeArrowheads="1"/>
              </p:cNvSpPr>
              <p:nvPr/>
            </p:nvSpPr>
            <p:spPr bwMode="auto">
              <a:xfrm>
                <a:off x="5506084"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4" name="Oval 14">
                <a:extLst>
                  <a:ext uri="{FF2B5EF4-FFF2-40B4-BE49-F238E27FC236}">
                    <a16:creationId xmlns:a16="http://schemas.microsoft.com/office/drawing/2014/main" id="{5FC0A9CD-40DE-4C64-8534-F9DA350D9D7C}"/>
                  </a:ext>
                </a:extLst>
              </p:cNvPr>
              <p:cNvSpPr>
                <a:spLocks noChangeArrowheads="1"/>
              </p:cNvSpPr>
              <p:nvPr/>
            </p:nvSpPr>
            <p:spPr bwMode="auto">
              <a:xfrm>
                <a:off x="552610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16">
                <a:extLst>
                  <a:ext uri="{FF2B5EF4-FFF2-40B4-BE49-F238E27FC236}">
                    <a16:creationId xmlns:a16="http://schemas.microsoft.com/office/drawing/2014/main" id="{DBFBB501-C2BA-48A1-9CF9-F2FE1A9B2D30}"/>
                  </a:ext>
                </a:extLst>
              </p:cNvPr>
              <p:cNvSpPr>
                <a:spLocks noChangeArrowheads="1"/>
              </p:cNvSpPr>
              <p:nvPr/>
            </p:nvSpPr>
            <p:spPr bwMode="auto">
              <a:xfrm>
                <a:off x="5506084" y="4267312"/>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55">
                <a:extLst>
                  <a:ext uri="{FF2B5EF4-FFF2-40B4-BE49-F238E27FC236}">
                    <a16:creationId xmlns:a16="http://schemas.microsoft.com/office/drawing/2014/main" id="{88DC7613-2271-47E7-8599-CAB779F2F689}"/>
                  </a:ext>
                </a:extLst>
              </p:cNvPr>
              <p:cNvSpPr>
                <a:spLocks noChangeArrowheads="1"/>
              </p:cNvSpPr>
              <p:nvPr/>
            </p:nvSpPr>
            <p:spPr bwMode="auto">
              <a:xfrm>
                <a:off x="3119951" y="578425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7" name="Oval 56">
                <a:extLst>
                  <a:ext uri="{FF2B5EF4-FFF2-40B4-BE49-F238E27FC236}">
                    <a16:creationId xmlns:a16="http://schemas.microsoft.com/office/drawing/2014/main" id="{D0248D2E-355E-4136-9C53-C0473EA741DF}"/>
                  </a:ext>
                </a:extLst>
              </p:cNvPr>
              <p:cNvSpPr>
                <a:spLocks noChangeArrowheads="1"/>
              </p:cNvSpPr>
              <p:nvPr/>
            </p:nvSpPr>
            <p:spPr bwMode="auto">
              <a:xfrm>
                <a:off x="1926885" y="5784251"/>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8" name="Oval 14">
                <a:extLst>
                  <a:ext uri="{FF2B5EF4-FFF2-40B4-BE49-F238E27FC236}">
                    <a16:creationId xmlns:a16="http://schemas.microsoft.com/office/drawing/2014/main" id="{F2A5022F-71C4-48B3-A82D-B04FECBBA175}"/>
                  </a:ext>
                </a:extLst>
              </p:cNvPr>
              <p:cNvSpPr>
                <a:spLocks noChangeArrowheads="1"/>
              </p:cNvSpPr>
              <p:nvPr/>
            </p:nvSpPr>
            <p:spPr bwMode="auto">
              <a:xfrm>
                <a:off x="4313018" y="5777201"/>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9" name="Oval 16">
                <a:extLst>
                  <a:ext uri="{FF2B5EF4-FFF2-40B4-BE49-F238E27FC236}">
                    <a16:creationId xmlns:a16="http://schemas.microsoft.com/office/drawing/2014/main" id="{E37D69DE-DC4F-469F-A6C1-E6C6C9D24804}"/>
                  </a:ext>
                </a:extLst>
              </p:cNvPr>
              <p:cNvSpPr>
                <a:spLocks noChangeArrowheads="1"/>
              </p:cNvSpPr>
              <p:nvPr/>
            </p:nvSpPr>
            <p:spPr bwMode="auto">
              <a:xfrm>
                <a:off x="7910368" y="3353252"/>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0" name="Oval 59">
                <a:extLst>
                  <a:ext uri="{FF2B5EF4-FFF2-40B4-BE49-F238E27FC236}">
                    <a16:creationId xmlns:a16="http://schemas.microsoft.com/office/drawing/2014/main" id="{56E94DBE-08D9-4440-8EAC-F51834D2D5BE}"/>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60">
                <a:extLst>
                  <a:ext uri="{FF2B5EF4-FFF2-40B4-BE49-F238E27FC236}">
                    <a16:creationId xmlns:a16="http://schemas.microsoft.com/office/drawing/2014/main" id="{5074AA53-C99A-49FF-AA16-4A4F21EDB3FB}"/>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61">
                <a:extLst>
                  <a:ext uri="{FF2B5EF4-FFF2-40B4-BE49-F238E27FC236}">
                    <a16:creationId xmlns:a16="http://schemas.microsoft.com/office/drawing/2014/main" id="{EA93DAC2-76D5-4111-9712-650C7CFCAE3A}"/>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12">
                <a:extLst>
                  <a:ext uri="{FF2B5EF4-FFF2-40B4-BE49-F238E27FC236}">
                    <a16:creationId xmlns:a16="http://schemas.microsoft.com/office/drawing/2014/main" id="{E2661A04-ABDC-4D76-A717-FD51D0D1FAE3}"/>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4" name="Oval 14">
                <a:extLst>
                  <a:ext uri="{FF2B5EF4-FFF2-40B4-BE49-F238E27FC236}">
                    <a16:creationId xmlns:a16="http://schemas.microsoft.com/office/drawing/2014/main" id="{8F3827B4-7892-441D-9E2F-DAF8C2E83164}"/>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16">
                <a:extLst>
                  <a:ext uri="{FF2B5EF4-FFF2-40B4-BE49-F238E27FC236}">
                    <a16:creationId xmlns:a16="http://schemas.microsoft.com/office/drawing/2014/main" id="{FE15C260-CE9B-48A2-BC45-E44F94A6836E}"/>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49" name="Oval 16">
              <a:extLst>
                <a:ext uri="{FF2B5EF4-FFF2-40B4-BE49-F238E27FC236}">
                  <a16:creationId xmlns:a16="http://schemas.microsoft.com/office/drawing/2014/main" id="{632CA089-B4FE-40E7-9732-0FF80B0739DA}"/>
                </a:ext>
              </a:extLst>
            </p:cNvPr>
            <p:cNvSpPr>
              <a:spLocks noChangeArrowheads="1"/>
            </p:cNvSpPr>
            <p:nvPr/>
          </p:nvSpPr>
          <p:spPr bwMode="auto">
            <a:xfrm>
              <a:off x="5130864" y="5839296"/>
              <a:ext cx="915840"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66" name="Group 65">
            <a:extLst>
              <a:ext uri="{FF2B5EF4-FFF2-40B4-BE49-F238E27FC236}">
                <a16:creationId xmlns:a16="http://schemas.microsoft.com/office/drawing/2014/main" id="{8C98BF41-7859-496C-8692-18C26914CBCE}"/>
              </a:ext>
            </a:extLst>
          </p:cNvPr>
          <p:cNvGrpSpPr/>
          <p:nvPr/>
        </p:nvGrpSpPr>
        <p:grpSpPr>
          <a:xfrm>
            <a:off x="2353937" y="482686"/>
            <a:ext cx="7694872" cy="5865540"/>
            <a:chOff x="1490565" y="1025089"/>
            <a:chExt cx="6967620" cy="5978866"/>
          </a:xfrm>
        </p:grpSpPr>
        <p:grpSp>
          <p:nvGrpSpPr>
            <p:cNvPr id="67" name="Group 66">
              <a:extLst>
                <a:ext uri="{FF2B5EF4-FFF2-40B4-BE49-F238E27FC236}">
                  <a16:creationId xmlns:a16="http://schemas.microsoft.com/office/drawing/2014/main" id="{85B35AD3-3A71-44E5-9764-29B0724259C0}"/>
                </a:ext>
              </a:extLst>
            </p:cNvPr>
            <p:cNvGrpSpPr/>
            <p:nvPr/>
          </p:nvGrpSpPr>
          <p:grpSpPr>
            <a:xfrm>
              <a:off x="1490565" y="1025089"/>
              <a:ext cx="6967620" cy="5978866"/>
              <a:chOff x="1926885" y="1244010"/>
              <a:chExt cx="6888988" cy="5629866"/>
            </a:xfrm>
          </p:grpSpPr>
          <p:sp>
            <p:nvSpPr>
              <p:cNvPr id="69" name="Oval 68">
                <a:extLst>
                  <a:ext uri="{FF2B5EF4-FFF2-40B4-BE49-F238E27FC236}">
                    <a16:creationId xmlns:a16="http://schemas.microsoft.com/office/drawing/2014/main" id="{BDD65B79-6EFB-4560-A273-D4C5D59C29F5}"/>
                  </a:ext>
                </a:extLst>
              </p:cNvPr>
              <p:cNvSpPr>
                <a:spLocks noChangeArrowheads="1"/>
              </p:cNvSpPr>
              <p:nvPr/>
            </p:nvSpPr>
            <p:spPr bwMode="auto">
              <a:xfrm>
                <a:off x="4313018"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69">
                <a:extLst>
                  <a:ext uri="{FF2B5EF4-FFF2-40B4-BE49-F238E27FC236}">
                    <a16:creationId xmlns:a16="http://schemas.microsoft.com/office/drawing/2014/main" id="{055C6BBC-65DB-4DAB-922D-1E1E9293BDCB}"/>
                  </a:ext>
                </a:extLst>
              </p:cNvPr>
              <p:cNvSpPr>
                <a:spLocks noChangeArrowheads="1"/>
              </p:cNvSpPr>
              <p:nvPr/>
            </p:nvSpPr>
            <p:spPr bwMode="auto">
              <a:xfrm>
                <a:off x="4313018"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70">
                <a:extLst>
                  <a:ext uri="{FF2B5EF4-FFF2-40B4-BE49-F238E27FC236}">
                    <a16:creationId xmlns:a16="http://schemas.microsoft.com/office/drawing/2014/main" id="{3251CFC7-B4A7-4E98-B993-643D501100C8}"/>
                  </a:ext>
                </a:extLst>
              </p:cNvPr>
              <p:cNvSpPr>
                <a:spLocks noChangeArrowheads="1"/>
              </p:cNvSpPr>
              <p:nvPr/>
            </p:nvSpPr>
            <p:spPr bwMode="auto">
              <a:xfrm>
                <a:off x="4313018" y="4267312"/>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2" name="Oval 12">
                <a:extLst>
                  <a:ext uri="{FF2B5EF4-FFF2-40B4-BE49-F238E27FC236}">
                    <a16:creationId xmlns:a16="http://schemas.microsoft.com/office/drawing/2014/main" id="{5472F8D9-5A13-4B65-A2AC-438A65C33361}"/>
                  </a:ext>
                </a:extLst>
              </p:cNvPr>
              <p:cNvSpPr>
                <a:spLocks noChangeArrowheads="1"/>
              </p:cNvSpPr>
              <p:nvPr/>
            </p:nvSpPr>
            <p:spPr bwMode="auto">
              <a:xfrm>
                <a:off x="5506084"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3" name="Oval 14">
                <a:extLst>
                  <a:ext uri="{FF2B5EF4-FFF2-40B4-BE49-F238E27FC236}">
                    <a16:creationId xmlns:a16="http://schemas.microsoft.com/office/drawing/2014/main" id="{498FAB8C-418F-409E-815B-39E13EF7CBE7}"/>
                  </a:ext>
                </a:extLst>
              </p:cNvPr>
              <p:cNvSpPr>
                <a:spLocks noChangeArrowheads="1"/>
              </p:cNvSpPr>
              <p:nvPr/>
            </p:nvSpPr>
            <p:spPr bwMode="auto">
              <a:xfrm>
                <a:off x="552610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4" name="Oval 16">
                <a:extLst>
                  <a:ext uri="{FF2B5EF4-FFF2-40B4-BE49-F238E27FC236}">
                    <a16:creationId xmlns:a16="http://schemas.microsoft.com/office/drawing/2014/main" id="{7F7DD216-0A1C-484D-A48F-3CC6BBF52485}"/>
                  </a:ext>
                </a:extLst>
              </p:cNvPr>
              <p:cNvSpPr>
                <a:spLocks noChangeArrowheads="1"/>
              </p:cNvSpPr>
              <p:nvPr/>
            </p:nvSpPr>
            <p:spPr bwMode="auto">
              <a:xfrm>
                <a:off x="5506084" y="4267312"/>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5" name="Oval 74">
                <a:extLst>
                  <a:ext uri="{FF2B5EF4-FFF2-40B4-BE49-F238E27FC236}">
                    <a16:creationId xmlns:a16="http://schemas.microsoft.com/office/drawing/2014/main" id="{9EB9788C-887B-425A-A779-BCD9E3C6B2D9}"/>
                  </a:ext>
                </a:extLst>
              </p:cNvPr>
              <p:cNvSpPr>
                <a:spLocks noChangeArrowheads="1"/>
              </p:cNvSpPr>
              <p:nvPr/>
            </p:nvSpPr>
            <p:spPr bwMode="auto">
              <a:xfrm>
                <a:off x="3119951" y="578425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6" name="Oval 75">
                <a:extLst>
                  <a:ext uri="{FF2B5EF4-FFF2-40B4-BE49-F238E27FC236}">
                    <a16:creationId xmlns:a16="http://schemas.microsoft.com/office/drawing/2014/main" id="{D8F7D800-AC07-455C-A4C8-71850B6CC8A2}"/>
                  </a:ext>
                </a:extLst>
              </p:cNvPr>
              <p:cNvSpPr>
                <a:spLocks noChangeArrowheads="1"/>
              </p:cNvSpPr>
              <p:nvPr/>
            </p:nvSpPr>
            <p:spPr bwMode="auto">
              <a:xfrm>
                <a:off x="1926885" y="5784251"/>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7" name="Oval 14">
                <a:extLst>
                  <a:ext uri="{FF2B5EF4-FFF2-40B4-BE49-F238E27FC236}">
                    <a16:creationId xmlns:a16="http://schemas.microsoft.com/office/drawing/2014/main" id="{46BFA002-038F-4648-AA2F-C89C96065342}"/>
                  </a:ext>
                </a:extLst>
              </p:cNvPr>
              <p:cNvSpPr>
                <a:spLocks noChangeArrowheads="1"/>
              </p:cNvSpPr>
              <p:nvPr/>
            </p:nvSpPr>
            <p:spPr bwMode="auto">
              <a:xfrm>
                <a:off x="4313018" y="5777201"/>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8" name="Oval 16">
                <a:extLst>
                  <a:ext uri="{FF2B5EF4-FFF2-40B4-BE49-F238E27FC236}">
                    <a16:creationId xmlns:a16="http://schemas.microsoft.com/office/drawing/2014/main" id="{4CC3C327-CF3C-4F9F-92F6-D346E00EF813}"/>
                  </a:ext>
                </a:extLst>
              </p:cNvPr>
              <p:cNvSpPr>
                <a:spLocks noChangeArrowheads="1"/>
              </p:cNvSpPr>
              <p:nvPr/>
            </p:nvSpPr>
            <p:spPr bwMode="auto">
              <a:xfrm>
                <a:off x="7910368" y="3353252"/>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9" name="Oval 78">
                <a:extLst>
                  <a:ext uri="{FF2B5EF4-FFF2-40B4-BE49-F238E27FC236}">
                    <a16:creationId xmlns:a16="http://schemas.microsoft.com/office/drawing/2014/main" id="{EF16A429-C994-4863-91EE-1255EB0360DD}"/>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0" name="Oval 79">
                <a:extLst>
                  <a:ext uri="{FF2B5EF4-FFF2-40B4-BE49-F238E27FC236}">
                    <a16:creationId xmlns:a16="http://schemas.microsoft.com/office/drawing/2014/main" id="{81333F91-7ED1-4C19-8539-59CDC40F55C2}"/>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1" name="Oval 80">
                <a:extLst>
                  <a:ext uri="{FF2B5EF4-FFF2-40B4-BE49-F238E27FC236}">
                    <a16:creationId xmlns:a16="http://schemas.microsoft.com/office/drawing/2014/main" id="{CCC336BA-6284-4592-835C-47514D6E14F2}"/>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 name="Oval 12">
                <a:extLst>
                  <a:ext uri="{FF2B5EF4-FFF2-40B4-BE49-F238E27FC236}">
                    <a16:creationId xmlns:a16="http://schemas.microsoft.com/office/drawing/2014/main" id="{4E26FB43-3A99-4BAF-B44A-91E5C88E6B90}"/>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3" name="Oval 14">
                <a:extLst>
                  <a:ext uri="{FF2B5EF4-FFF2-40B4-BE49-F238E27FC236}">
                    <a16:creationId xmlns:a16="http://schemas.microsoft.com/office/drawing/2014/main" id="{B8E133CC-8576-46EE-97F7-095E8CE52AD0}"/>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4" name="Oval 16">
                <a:extLst>
                  <a:ext uri="{FF2B5EF4-FFF2-40B4-BE49-F238E27FC236}">
                    <a16:creationId xmlns:a16="http://schemas.microsoft.com/office/drawing/2014/main" id="{8B0AF8D9-A9F3-404A-A41E-C9CC7230250D}"/>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68" name="Oval 16">
              <a:extLst>
                <a:ext uri="{FF2B5EF4-FFF2-40B4-BE49-F238E27FC236}">
                  <a16:creationId xmlns:a16="http://schemas.microsoft.com/office/drawing/2014/main" id="{FFCFF1B5-E7DA-49D4-AF40-EABBDF5589EF}"/>
                </a:ext>
              </a:extLst>
            </p:cNvPr>
            <p:cNvSpPr>
              <a:spLocks noChangeArrowheads="1"/>
            </p:cNvSpPr>
            <p:nvPr/>
          </p:nvSpPr>
          <p:spPr bwMode="auto">
            <a:xfrm>
              <a:off x="5130864" y="5839296"/>
              <a:ext cx="915840"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85" name="Group 84">
            <a:extLst>
              <a:ext uri="{FF2B5EF4-FFF2-40B4-BE49-F238E27FC236}">
                <a16:creationId xmlns:a16="http://schemas.microsoft.com/office/drawing/2014/main" id="{A6034A90-0FA4-4859-9C4B-0F7DC61A405D}"/>
              </a:ext>
            </a:extLst>
          </p:cNvPr>
          <p:cNvGrpSpPr/>
          <p:nvPr/>
        </p:nvGrpSpPr>
        <p:grpSpPr>
          <a:xfrm>
            <a:off x="526093" y="4498264"/>
            <a:ext cx="2550371" cy="1890594"/>
            <a:chOff x="1490565" y="1025089"/>
            <a:chExt cx="6967620" cy="5978866"/>
          </a:xfrm>
        </p:grpSpPr>
        <p:grpSp>
          <p:nvGrpSpPr>
            <p:cNvPr id="86" name="Group 85">
              <a:extLst>
                <a:ext uri="{FF2B5EF4-FFF2-40B4-BE49-F238E27FC236}">
                  <a16:creationId xmlns:a16="http://schemas.microsoft.com/office/drawing/2014/main" id="{BE7F4B41-C8AC-4C8E-A442-63A459D3D965}"/>
                </a:ext>
              </a:extLst>
            </p:cNvPr>
            <p:cNvGrpSpPr/>
            <p:nvPr/>
          </p:nvGrpSpPr>
          <p:grpSpPr>
            <a:xfrm>
              <a:off x="1490565" y="1025089"/>
              <a:ext cx="6967620" cy="5978866"/>
              <a:chOff x="1926885" y="1244010"/>
              <a:chExt cx="6888988" cy="5629866"/>
            </a:xfrm>
          </p:grpSpPr>
          <p:sp>
            <p:nvSpPr>
              <p:cNvPr id="88" name="Oval 87">
                <a:extLst>
                  <a:ext uri="{FF2B5EF4-FFF2-40B4-BE49-F238E27FC236}">
                    <a16:creationId xmlns:a16="http://schemas.microsoft.com/office/drawing/2014/main" id="{F6536521-4EDE-42DF-B76F-4F480D95F2C6}"/>
                  </a:ext>
                </a:extLst>
              </p:cNvPr>
              <p:cNvSpPr>
                <a:spLocks noChangeArrowheads="1"/>
              </p:cNvSpPr>
              <p:nvPr/>
            </p:nvSpPr>
            <p:spPr bwMode="auto">
              <a:xfrm>
                <a:off x="4313018"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9" name="Oval 88">
                <a:extLst>
                  <a:ext uri="{FF2B5EF4-FFF2-40B4-BE49-F238E27FC236}">
                    <a16:creationId xmlns:a16="http://schemas.microsoft.com/office/drawing/2014/main" id="{F0536159-CB7A-49F4-A222-969B3C556FD5}"/>
                  </a:ext>
                </a:extLst>
              </p:cNvPr>
              <p:cNvSpPr>
                <a:spLocks noChangeArrowheads="1"/>
              </p:cNvSpPr>
              <p:nvPr/>
            </p:nvSpPr>
            <p:spPr bwMode="auto">
              <a:xfrm>
                <a:off x="4313018"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0" name="Oval 89">
                <a:extLst>
                  <a:ext uri="{FF2B5EF4-FFF2-40B4-BE49-F238E27FC236}">
                    <a16:creationId xmlns:a16="http://schemas.microsoft.com/office/drawing/2014/main" id="{875F6567-CD03-4DE0-8607-0EC01EAC4ACA}"/>
                  </a:ext>
                </a:extLst>
              </p:cNvPr>
              <p:cNvSpPr>
                <a:spLocks noChangeArrowheads="1"/>
              </p:cNvSpPr>
              <p:nvPr/>
            </p:nvSpPr>
            <p:spPr bwMode="auto">
              <a:xfrm>
                <a:off x="4313018" y="4267312"/>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1" name="Oval 12">
                <a:extLst>
                  <a:ext uri="{FF2B5EF4-FFF2-40B4-BE49-F238E27FC236}">
                    <a16:creationId xmlns:a16="http://schemas.microsoft.com/office/drawing/2014/main" id="{E3201D7F-B4A5-447C-BEA3-8CF40B3C36E1}"/>
                  </a:ext>
                </a:extLst>
              </p:cNvPr>
              <p:cNvSpPr>
                <a:spLocks noChangeArrowheads="1"/>
              </p:cNvSpPr>
              <p:nvPr/>
            </p:nvSpPr>
            <p:spPr bwMode="auto">
              <a:xfrm>
                <a:off x="5506084"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2" name="Oval 14">
                <a:extLst>
                  <a:ext uri="{FF2B5EF4-FFF2-40B4-BE49-F238E27FC236}">
                    <a16:creationId xmlns:a16="http://schemas.microsoft.com/office/drawing/2014/main" id="{68020EEA-0C86-4BD4-A5F1-9934DD26D5DB}"/>
                  </a:ext>
                </a:extLst>
              </p:cNvPr>
              <p:cNvSpPr>
                <a:spLocks noChangeArrowheads="1"/>
              </p:cNvSpPr>
              <p:nvPr/>
            </p:nvSpPr>
            <p:spPr bwMode="auto">
              <a:xfrm>
                <a:off x="552610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3" name="Oval 16">
                <a:extLst>
                  <a:ext uri="{FF2B5EF4-FFF2-40B4-BE49-F238E27FC236}">
                    <a16:creationId xmlns:a16="http://schemas.microsoft.com/office/drawing/2014/main" id="{723C6689-6AD6-4512-89C2-7B9F7FF579B9}"/>
                  </a:ext>
                </a:extLst>
              </p:cNvPr>
              <p:cNvSpPr>
                <a:spLocks noChangeArrowheads="1"/>
              </p:cNvSpPr>
              <p:nvPr/>
            </p:nvSpPr>
            <p:spPr bwMode="auto">
              <a:xfrm>
                <a:off x="5506084" y="4267312"/>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4" name="Oval 93">
                <a:extLst>
                  <a:ext uri="{FF2B5EF4-FFF2-40B4-BE49-F238E27FC236}">
                    <a16:creationId xmlns:a16="http://schemas.microsoft.com/office/drawing/2014/main" id="{0B1B04F0-73A4-4625-BDD0-81AA64159F69}"/>
                  </a:ext>
                </a:extLst>
              </p:cNvPr>
              <p:cNvSpPr>
                <a:spLocks noChangeArrowheads="1"/>
              </p:cNvSpPr>
              <p:nvPr/>
            </p:nvSpPr>
            <p:spPr bwMode="auto">
              <a:xfrm>
                <a:off x="3119951" y="578425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5" name="Oval 94">
                <a:extLst>
                  <a:ext uri="{FF2B5EF4-FFF2-40B4-BE49-F238E27FC236}">
                    <a16:creationId xmlns:a16="http://schemas.microsoft.com/office/drawing/2014/main" id="{571110E8-A844-414D-AAC6-93D07F8E224A}"/>
                  </a:ext>
                </a:extLst>
              </p:cNvPr>
              <p:cNvSpPr>
                <a:spLocks noChangeArrowheads="1"/>
              </p:cNvSpPr>
              <p:nvPr/>
            </p:nvSpPr>
            <p:spPr bwMode="auto">
              <a:xfrm>
                <a:off x="1926885" y="5784251"/>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6" name="Oval 14">
                <a:extLst>
                  <a:ext uri="{FF2B5EF4-FFF2-40B4-BE49-F238E27FC236}">
                    <a16:creationId xmlns:a16="http://schemas.microsoft.com/office/drawing/2014/main" id="{E1BD7A76-5D7A-4143-9313-C7B216FA856F}"/>
                  </a:ext>
                </a:extLst>
              </p:cNvPr>
              <p:cNvSpPr>
                <a:spLocks noChangeArrowheads="1"/>
              </p:cNvSpPr>
              <p:nvPr/>
            </p:nvSpPr>
            <p:spPr bwMode="auto">
              <a:xfrm>
                <a:off x="4313018" y="5777201"/>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7" name="Oval 16">
                <a:extLst>
                  <a:ext uri="{FF2B5EF4-FFF2-40B4-BE49-F238E27FC236}">
                    <a16:creationId xmlns:a16="http://schemas.microsoft.com/office/drawing/2014/main" id="{E4B35F5D-61D2-4F9D-BC47-BB0950959634}"/>
                  </a:ext>
                </a:extLst>
              </p:cNvPr>
              <p:cNvSpPr>
                <a:spLocks noChangeArrowheads="1"/>
              </p:cNvSpPr>
              <p:nvPr/>
            </p:nvSpPr>
            <p:spPr bwMode="auto">
              <a:xfrm>
                <a:off x="7910368" y="3353252"/>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8" name="Oval 97">
                <a:extLst>
                  <a:ext uri="{FF2B5EF4-FFF2-40B4-BE49-F238E27FC236}">
                    <a16:creationId xmlns:a16="http://schemas.microsoft.com/office/drawing/2014/main" id="{76FA772D-936B-4324-A262-97C64B620AE1}"/>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9" name="Oval 98">
                <a:extLst>
                  <a:ext uri="{FF2B5EF4-FFF2-40B4-BE49-F238E27FC236}">
                    <a16:creationId xmlns:a16="http://schemas.microsoft.com/office/drawing/2014/main" id="{F8891534-EFA3-45C3-9420-D72DDCE42F93}"/>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0" name="Oval 99">
                <a:extLst>
                  <a:ext uri="{FF2B5EF4-FFF2-40B4-BE49-F238E27FC236}">
                    <a16:creationId xmlns:a16="http://schemas.microsoft.com/office/drawing/2014/main" id="{E7CBA80C-E56C-496C-A0F1-136C082DC2A2}"/>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1" name="Oval 12">
                <a:extLst>
                  <a:ext uri="{FF2B5EF4-FFF2-40B4-BE49-F238E27FC236}">
                    <a16:creationId xmlns:a16="http://schemas.microsoft.com/office/drawing/2014/main" id="{3221F48B-1419-4C3D-B14B-CF4B08D97C6A}"/>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02" name="Oval 14">
                <a:extLst>
                  <a:ext uri="{FF2B5EF4-FFF2-40B4-BE49-F238E27FC236}">
                    <a16:creationId xmlns:a16="http://schemas.microsoft.com/office/drawing/2014/main" id="{41B64AC2-8264-44A6-AC4D-F5EC729A270D}"/>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3" name="Oval 16">
                <a:extLst>
                  <a:ext uri="{FF2B5EF4-FFF2-40B4-BE49-F238E27FC236}">
                    <a16:creationId xmlns:a16="http://schemas.microsoft.com/office/drawing/2014/main" id="{3FE8118D-B066-4CFE-84D3-20979F1DD66A}"/>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87" name="Oval 16">
              <a:extLst>
                <a:ext uri="{FF2B5EF4-FFF2-40B4-BE49-F238E27FC236}">
                  <a16:creationId xmlns:a16="http://schemas.microsoft.com/office/drawing/2014/main" id="{D06C3759-451D-454F-B1CC-A0D31A321A56}"/>
                </a:ext>
              </a:extLst>
            </p:cNvPr>
            <p:cNvSpPr>
              <a:spLocks noChangeArrowheads="1"/>
            </p:cNvSpPr>
            <p:nvPr/>
          </p:nvSpPr>
          <p:spPr bwMode="auto">
            <a:xfrm>
              <a:off x="5130864" y="5839296"/>
              <a:ext cx="915840"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Tree>
    <p:extLst>
      <p:ext uri="{BB962C8B-B14F-4D97-AF65-F5344CB8AC3E}">
        <p14:creationId xmlns:p14="http://schemas.microsoft.com/office/powerpoint/2010/main" val="41552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4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6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6E0315-5AE4-4635-8870-A377A936FCB8}"/>
              </a:ext>
            </a:extLst>
          </p:cNvPr>
          <p:cNvGrpSpPr/>
          <p:nvPr/>
        </p:nvGrpSpPr>
        <p:grpSpPr>
          <a:xfrm>
            <a:off x="2513309" y="511659"/>
            <a:ext cx="6360762" cy="5562600"/>
            <a:chOff x="1259238" y="685800"/>
            <a:chExt cx="6360762" cy="5562600"/>
          </a:xfrm>
        </p:grpSpPr>
        <p:sp>
          <p:nvSpPr>
            <p:cNvPr id="3" name="Oval 2">
              <a:extLst>
                <a:ext uri="{FF2B5EF4-FFF2-40B4-BE49-F238E27FC236}">
                  <a16:creationId xmlns:a16="http://schemas.microsoft.com/office/drawing/2014/main" id="{7C254D27-CDF4-453B-ADB1-2A155278D102}"/>
                </a:ext>
              </a:extLst>
            </p:cNvPr>
            <p:cNvSpPr/>
            <p:nvPr/>
          </p:nvSpPr>
          <p:spPr>
            <a:xfrm>
              <a:off x="4038600" y="6858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4C928FD-32DF-44FF-A4C5-027558B08B75}"/>
                </a:ext>
              </a:extLst>
            </p:cNvPr>
            <p:cNvSpPr/>
            <p:nvPr/>
          </p:nvSpPr>
          <p:spPr>
            <a:xfrm>
              <a:off x="5410200" y="696132"/>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DC7F88C-5E63-434B-884A-FBC0AAB14ECA}"/>
                </a:ext>
              </a:extLst>
            </p:cNvPr>
            <p:cNvSpPr/>
            <p:nvPr/>
          </p:nvSpPr>
          <p:spPr>
            <a:xfrm>
              <a:off x="6781800" y="6858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C54996-09BF-4902-9FAA-7225A034DBE8}"/>
                </a:ext>
              </a:extLst>
            </p:cNvPr>
            <p:cNvSpPr/>
            <p:nvPr/>
          </p:nvSpPr>
          <p:spPr>
            <a:xfrm>
              <a:off x="4038600" y="1905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E274477-20FC-4357-9DE0-E78F04535D1D}"/>
                </a:ext>
              </a:extLst>
            </p:cNvPr>
            <p:cNvSpPr/>
            <p:nvPr/>
          </p:nvSpPr>
          <p:spPr>
            <a:xfrm>
              <a:off x="5410200" y="1905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08F0E8-691C-4BCB-A94B-8D3656F13813}"/>
                </a:ext>
              </a:extLst>
            </p:cNvPr>
            <p:cNvSpPr/>
            <p:nvPr/>
          </p:nvSpPr>
          <p:spPr>
            <a:xfrm>
              <a:off x="6781800" y="1905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F498846-EE30-4910-8782-D7ABE5CDC05B}"/>
                </a:ext>
              </a:extLst>
            </p:cNvPr>
            <p:cNvSpPr/>
            <p:nvPr/>
          </p:nvSpPr>
          <p:spPr>
            <a:xfrm>
              <a:off x="67818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B55DD7F-2FE1-4DFC-8754-32E06EDC78A9}"/>
                </a:ext>
              </a:extLst>
            </p:cNvPr>
            <p:cNvSpPr/>
            <p:nvPr/>
          </p:nvSpPr>
          <p:spPr>
            <a:xfrm>
              <a:off x="54102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F7228E4-F456-4B3A-A6A4-56766846051F}"/>
                </a:ext>
              </a:extLst>
            </p:cNvPr>
            <p:cNvSpPr/>
            <p:nvPr/>
          </p:nvSpPr>
          <p:spPr>
            <a:xfrm>
              <a:off x="4038600" y="3033713"/>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E815061-42CA-44F2-9A46-658257FCD040}"/>
                </a:ext>
              </a:extLst>
            </p:cNvPr>
            <p:cNvSpPr/>
            <p:nvPr/>
          </p:nvSpPr>
          <p:spPr>
            <a:xfrm>
              <a:off x="26670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CB1CE03-C75E-4C51-9623-4B6512BECFB8}"/>
                </a:ext>
              </a:extLst>
            </p:cNvPr>
            <p:cNvSpPr/>
            <p:nvPr/>
          </p:nvSpPr>
          <p:spPr>
            <a:xfrm>
              <a:off x="12954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7C5EBCD-76E6-4EC1-8B4F-B4FC8EF4431E}"/>
                </a:ext>
              </a:extLst>
            </p:cNvPr>
            <p:cNvSpPr/>
            <p:nvPr/>
          </p:nvSpPr>
          <p:spPr>
            <a:xfrm>
              <a:off x="1277319" y="42672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15519B-EFE4-4BE9-909F-D3D116879B3C}"/>
                </a:ext>
              </a:extLst>
            </p:cNvPr>
            <p:cNvSpPr/>
            <p:nvPr/>
          </p:nvSpPr>
          <p:spPr>
            <a:xfrm>
              <a:off x="2667000" y="42672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D9C6C9A-E938-4DC0-A59E-1BEEBC50ED51}"/>
                </a:ext>
              </a:extLst>
            </p:cNvPr>
            <p:cNvSpPr/>
            <p:nvPr/>
          </p:nvSpPr>
          <p:spPr>
            <a:xfrm>
              <a:off x="4038600" y="4243952"/>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ED3E088-DA0D-4D74-938C-0995F821238A}"/>
                </a:ext>
              </a:extLst>
            </p:cNvPr>
            <p:cNvSpPr/>
            <p:nvPr/>
          </p:nvSpPr>
          <p:spPr>
            <a:xfrm>
              <a:off x="1259238" y="5486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6D38ABA-511D-4C78-BA0E-93A76B8E07D3}"/>
                </a:ext>
              </a:extLst>
            </p:cNvPr>
            <p:cNvSpPr/>
            <p:nvPr/>
          </p:nvSpPr>
          <p:spPr>
            <a:xfrm>
              <a:off x="2643107" y="5486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17E3916-FDE0-4888-86DC-11CD81E77A61}"/>
                </a:ext>
              </a:extLst>
            </p:cNvPr>
            <p:cNvSpPr/>
            <p:nvPr/>
          </p:nvSpPr>
          <p:spPr>
            <a:xfrm>
              <a:off x="4038600" y="5434739"/>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87122299-ADB5-4F7B-9852-1987E323CFF6}"/>
              </a:ext>
            </a:extLst>
          </p:cNvPr>
          <p:cNvGrpSpPr/>
          <p:nvPr/>
        </p:nvGrpSpPr>
        <p:grpSpPr>
          <a:xfrm>
            <a:off x="2513309" y="534037"/>
            <a:ext cx="6360762" cy="5562600"/>
            <a:chOff x="1259238" y="685800"/>
            <a:chExt cx="6360762" cy="5562600"/>
          </a:xfrm>
        </p:grpSpPr>
        <p:sp>
          <p:nvSpPr>
            <p:cNvPr id="21" name="Oval 20">
              <a:extLst>
                <a:ext uri="{FF2B5EF4-FFF2-40B4-BE49-F238E27FC236}">
                  <a16:creationId xmlns:a16="http://schemas.microsoft.com/office/drawing/2014/main" id="{099B7038-9ECE-4F55-BCB3-D72A5E034F73}"/>
                </a:ext>
              </a:extLst>
            </p:cNvPr>
            <p:cNvSpPr/>
            <p:nvPr/>
          </p:nvSpPr>
          <p:spPr>
            <a:xfrm>
              <a:off x="4038600" y="6858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1F2566B-60EA-482F-A669-D7730F4CC87B}"/>
                </a:ext>
              </a:extLst>
            </p:cNvPr>
            <p:cNvSpPr/>
            <p:nvPr/>
          </p:nvSpPr>
          <p:spPr>
            <a:xfrm>
              <a:off x="5410200" y="696132"/>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9524FA8-B709-40B7-A3C6-B9357E0DC351}"/>
                </a:ext>
              </a:extLst>
            </p:cNvPr>
            <p:cNvSpPr/>
            <p:nvPr/>
          </p:nvSpPr>
          <p:spPr>
            <a:xfrm>
              <a:off x="6781800" y="6858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923CE8A-35A7-49FC-9C6C-EF7B63137576}"/>
                </a:ext>
              </a:extLst>
            </p:cNvPr>
            <p:cNvSpPr/>
            <p:nvPr/>
          </p:nvSpPr>
          <p:spPr>
            <a:xfrm>
              <a:off x="4038600" y="1905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389AF96-9FA2-4503-994C-D7E378A1A783}"/>
                </a:ext>
              </a:extLst>
            </p:cNvPr>
            <p:cNvSpPr/>
            <p:nvPr/>
          </p:nvSpPr>
          <p:spPr>
            <a:xfrm>
              <a:off x="5410200" y="1905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84CA9D5-1FA9-41D3-87CC-ED6CAA5DD69C}"/>
                </a:ext>
              </a:extLst>
            </p:cNvPr>
            <p:cNvSpPr/>
            <p:nvPr/>
          </p:nvSpPr>
          <p:spPr>
            <a:xfrm>
              <a:off x="6781800" y="1905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B0B838A-8A19-4D9F-8C3A-BDB79CCBEE39}"/>
                </a:ext>
              </a:extLst>
            </p:cNvPr>
            <p:cNvSpPr/>
            <p:nvPr/>
          </p:nvSpPr>
          <p:spPr>
            <a:xfrm>
              <a:off x="67818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DF291A2-1F2F-42FA-9C11-242C658F7848}"/>
                </a:ext>
              </a:extLst>
            </p:cNvPr>
            <p:cNvSpPr/>
            <p:nvPr/>
          </p:nvSpPr>
          <p:spPr>
            <a:xfrm>
              <a:off x="54102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1819D72-99FF-44E8-AA35-D5F3EE8890EF}"/>
                </a:ext>
              </a:extLst>
            </p:cNvPr>
            <p:cNvSpPr/>
            <p:nvPr/>
          </p:nvSpPr>
          <p:spPr>
            <a:xfrm>
              <a:off x="4038600" y="3033713"/>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ECC46E9-A41B-4E80-ACCC-FE7A2DE69EB1}"/>
                </a:ext>
              </a:extLst>
            </p:cNvPr>
            <p:cNvSpPr/>
            <p:nvPr/>
          </p:nvSpPr>
          <p:spPr>
            <a:xfrm>
              <a:off x="26670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2AF6A5-4193-44D2-A116-DF90B7F50A9B}"/>
                </a:ext>
              </a:extLst>
            </p:cNvPr>
            <p:cNvSpPr/>
            <p:nvPr/>
          </p:nvSpPr>
          <p:spPr>
            <a:xfrm>
              <a:off x="12954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C711733-F012-43D6-854D-05F27450EE29}"/>
                </a:ext>
              </a:extLst>
            </p:cNvPr>
            <p:cNvSpPr/>
            <p:nvPr/>
          </p:nvSpPr>
          <p:spPr>
            <a:xfrm>
              <a:off x="1277319" y="42672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B4DDC71-16B9-44C1-84B7-5DAC294DF788}"/>
                </a:ext>
              </a:extLst>
            </p:cNvPr>
            <p:cNvSpPr/>
            <p:nvPr/>
          </p:nvSpPr>
          <p:spPr>
            <a:xfrm>
              <a:off x="2667000" y="42672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9EC4CF9-8CA9-46BC-81F0-2650290BA40F}"/>
                </a:ext>
              </a:extLst>
            </p:cNvPr>
            <p:cNvSpPr/>
            <p:nvPr/>
          </p:nvSpPr>
          <p:spPr>
            <a:xfrm>
              <a:off x="4038600" y="4243952"/>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1E202B3-640B-4E7B-92B8-D815A58BBB55}"/>
                </a:ext>
              </a:extLst>
            </p:cNvPr>
            <p:cNvSpPr/>
            <p:nvPr/>
          </p:nvSpPr>
          <p:spPr>
            <a:xfrm>
              <a:off x="1259238" y="5486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2B2C3ED-307F-4774-BA4F-ADA7E3C58B55}"/>
                </a:ext>
              </a:extLst>
            </p:cNvPr>
            <p:cNvSpPr/>
            <p:nvPr/>
          </p:nvSpPr>
          <p:spPr>
            <a:xfrm>
              <a:off x="2643107" y="5486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6FA47D5-26D0-4C86-B10E-581BB416A3B7}"/>
                </a:ext>
              </a:extLst>
            </p:cNvPr>
            <p:cNvSpPr/>
            <p:nvPr/>
          </p:nvSpPr>
          <p:spPr>
            <a:xfrm>
              <a:off x="4038600" y="5434739"/>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82BA7EA-A7A7-4768-8868-8909C6B51C67}"/>
              </a:ext>
            </a:extLst>
          </p:cNvPr>
          <p:cNvGrpSpPr/>
          <p:nvPr/>
        </p:nvGrpSpPr>
        <p:grpSpPr>
          <a:xfrm>
            <a:off x="2550475" y="534037"/>
            <a:ext cx="6360762" cy="5562600"/>
            <a:chOff x="1259238" y="685800"/>
            <a:chExt cx="6360762" cy="5562600"/>
          </a:xfrm>
        </p:grpSpPr>
        <p:sp>
          <p:nvSpPr>
            <p:cNvPr id="39" name="Oval 38">
              <a:extLst>
                <a:ext uri="{FF2B5EF4-FFF2-40B4-BE49-F238E27FC236}">
                  <a16:creationId xmlns:a16="http://schemas.microsoft.com/office/drawing/2014/main" id="{34734EBB-00D4-407C-8A70-A1E4083B9CB4}"/>
                </a:ext>
              </a:extLst>
            </p:cNvPr>
            <p:cNvSpPr/>
            <p:nvPr/>
          </p:nvSpPr>
          <p:spPr>
            <a:xfrm>
              <a:off x="4038600" y="6858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EBBB3C3-EE9A-4FD7-813A-83BD835417B7}"/>
                </a:ext>
              </a:extLst>
            </p:cNvPr>
            <p:cNvSpPr/>
            <p:nvPr/>
          </p:nvSpPr>
          <p:spPr>
            <a:xfrm>
              <a:off x="5410200" y="696132"/>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6196373-11F3-48C9-A0C9-352C0EF5C91C}"/>
                </a:ext>
              </a:extLst>
            </p:cNvPr>
            <p:cNvSpPr/>
            <p:nvPr/>
          </p:nvSpPr>
          <p:spPr>
            <a:xfrm>
              <a:off x="6781800" y="6858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46E451D-E6A1-4A1A-BDB8-A9B97259964A}"/>
                </a:ext>
              </a:extLst>
            </p:cNvPr>
            <p:cNvSpPr/>
            <p:nvPr/>
          </p:nvSpPr>
          <p:spPr>
            <a:xfrm>
              <a:off x="4038600" y="1905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D3E8475-6EDD-4088-9DE0-57BFBB16EC26}"/>
                </a:ext>
              </a:extLst>
            </p:cNvPr>
            <p:cNvSpPr/>
            <p:nvPr/>
          </p:nvSpPr>
          <p:spPr>
            <a:xfrm>
              <a:off x="5410200" y="1905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ECF1E76-AF95-4047-97C9-46228FA27065}"/>
                </a:ext>
              </a:extLst>
            </p:cNvPr>
            <p:cNvSpPr/>
            <p:nvPr/>
          </p:nvSpPr>
          <p:spPr>
            <a:xfrm>
              <a:off x="6781800" y="1905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3D0FC4C-ACF0-4991-8C29-2ED0F07C773F}"/>
                </a:ext>
              </a:extLst>
            </p:cNvPr>
            <p:cNvSpPr/>
            <p:nvPr/>
          </p:nvSpPr>
          <p:spPr>
            <a:xfrm>
              <a:off x="67818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E607BBD-BA37-42DE-B702-58348D688007}"/>
                </a:ext>
              </a:extLst>
            </p:cNvPr>
            <p:cNvSpPr/>
            <p:nvPr/>
          </p:nvSpPr>
          <p:spPr>
            <a:xfrm>
              <a:off x="54102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F1D21FE-D032-405E-B346-7494EE105752}"/>
                </a:ext>
              </a:extLst>
            </p:cNvPr>
            <p:cNvSpPr/>
            <p:nvPr/>
          </p:nvSpPr>
          <p:spPr>
            <a:xfrm>
              <a:off x="4038600" y="3033713"/>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BD3217D-AABA-456B-AA30-014CFA1716B7}"/>
                </a:ext>
              </a:extLst>
            </p:cNvPr>
            <p:cNvSpPr/>
            <p:nvPr/>
          </p:nvSpPr>
          <p:spPr>
            <a:xfrm>
              <a:off x="26670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F859F54-30DE-4B5C-8767-39F184A4F7F4}"/>
                </a:ext>
              </a:extLst>
            </p:cNvPr>
            <p:cNvSpPr/>
            <p:nvPr/>
          </p:nvSpPr>
          <p:spPr>
            <a:xfrm>
              <a:off x="12954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2FDEF09-A805-4969-92BA-1F7138BB0B09}"/>
                </a:ext>
              </a:extLst>
            </p:cNvPr>
            <p:cNvSpPr/>
            <p:nvPr/>
          </p:nvSpPr>
          <p:spPr>
            <a:xfrm>
              <a:off x="1277319" y="42672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28369F7-462B-484D-A7AD-2A45B8E7BB7C}"/>
                </a:ext>
              </a:extLst>
            </p:cNvPr>
            <p:cNvSpPr/>
            <p:nvPr/>
          </p:nvSpPr>
          <p:spPr>
            <a:xfrm>
              <a:off x="2667000" y="42672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BB32619-FCF8-43B3-B462-66A2D8A344DF}"/>
                </a:ext>
              </a:extLst>
            </p:cNvPr>
            <p:cNvSpPr/>
            <p:nvPr/>
          </p:nvSpPr>
          <p:spPr>
            <a:xfrm>
              <a:off x="4038600" y="4243952"/>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FFF711F-426F-447E-B587-C0E075473D33}"/>
                </a:ext>
              </a:extLst>
            </p:cNvPr>
            <p:cNvSpPr/>
            <p:nvPr/>
          </p:nvSpPr>
          <p:spPr>
            <a:xfrm>
              <a:off x="1259238" y="5486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7747E1F-F816-4AF0-A1A8-0CB400D0841B}"/>
                </a:ext>
              </a:extLst>
            </p:cNvPr>
            <p:cNvSpPr/>
            <p:nvPr/>
          </p:nvSpPr>
          <p:spPr>
            <a:xfrm>
              <a:off x="2643107" y="5486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19FCB24-7E1F-4759-9785-4BABE618876C}"/>
                </a:ext>
              </a:extLst>
            </p:cNvPr>
            <p:cNvSpPr/>
            <p:nvPr/>
          </p:nvSpPr>
          <p:spPr>
            <a:xfrm>
              <a:off x="4038600" y="5434739"/>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ACA7FF18-826C-4FB5-8989-0AC6EB9736AC}"/>
              </a:ext>
            </a:extLst>
          </p:cNvPr>
          <p:cNvGrpSpPr/>
          <p:nvPr/>
        </p:nvGrpSpPr>
        <p:grpSpPr>
          <a:xfrm>
            <a:off x="488770" y="4716009"/>
            <a:ext cx="2016071" cy="1851178"/>
            <a:chOff x="1259238" y="685800"/>
            <a:chExt cx="6360762" cy="5562600"/>
          </a:xfrm>
        </p:grpSpPr>
        <p:sp>
          <p:nvSpPr>
            <p:cNvPr id="57" name="Oval 56">
              <a:extLst>
                <a:ext uri="{FF2B5EF4-FFF2-40B4-BE49-F238E27FC236}">
                  <a16:creationId xmlns:a16="http://schemas.microsoft.com/office/drawing/2014/main" id="{78C26ED6-F689-4138-ADEC-C8BE9574E303}"/>
                </a:ext>
              </a:extLst>
            </p:cNvPr>
            <p:cNvSpPr/>
            <p:nvPr/>
          </p:nvSpPr>
          <p:spPr>
            <a:xfrm>
              <a:off x="4038600" y="6858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975D79A-891E-4E24-95B6-CB135CB01C8F}"/>
                </a:ext>
              </a:extLst>
            </p:cNvPr>
            <p:cNvSpPr/>
            <p:nvPr/>
          </p:nvSpPr>
          <p:spPr>
            <a:xfrm>
              <a:off x="5410200" y="696132"/>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5474456-C47F-42F1-9365-82F29867CEBD}"/>
                </a:ext>
              </a:extLst>
            </p:cNvPr>
            <p:cNvSpPr/>
            <p:nvPr/>
          </p:nvSpPr>
          <p:spPr>
            <a:xfrm>
              <a:off x="6781800" y="6858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9623AD5-BF66-44F8-8CC6-A7329297F4C9}"/>
                </a:ext>
              </a:extLst>
            </p:cNvPr>
            <p:cNvSpPr/>
            <p:nvPr/>
          </p:nvSpPr>
          <p:spPr>
            <a:xfrm>
              <a:off x="4038600" y="1905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ED52649-8E0A-441A-8CD8-53D9EA69C14B}"/>
                </a:ext>
              </a:extLst>
            </p:cNvPr>
            <p:cNvSpPr/>
            <p:nvPr/>
          </p:nvSpPr>
          <p:spPr>
            <a:xfrm>
              <a:off x="5410200" y="1905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D8BF687F-21F7-43FD-8491-516D3B6D74EB}"/>
                </a:ext>
              </a:extLst>
            </p:cNvPr>
            <p:cNvSpPr/>
            <p:nvPr/>
          </p:nvSpPr>
          <p:spPr>
            <a:xfrm>
              <a:off x="6781800" y="1905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A7A1AE1-7C19-4385-B3F8-1AC29A44AFF5}"/>
                </a:ext>
              </a:extLst>
            </p:cNvPr>
            <p:cNvSpPr/>
            <p:nvPr/>
          </p:nvSpPr>
          <p:spPr>
            <a:xfrm>
              <a:off x="67818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511E213-85AB-48E7-87BD-9F589C6BC46A}"/>
                </a:ext>
              </a:extLst>
            </p:cNvPr>
            <p:cNvSpPr/>
            <p:nvPr/>
          </p:nvSpPr>
          <p:spPr>
            <a:xfrm>
              <a:off x="54102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3E4226-CD16-4101-BA72-882310FFD4C0}"/>
                </a:ext>
              </a:extLst>
            </p:cNvPr>
            <p:cNvSpPr/>
            <p:nvPr/>
          </p:nvSpPr>
          <p:spPr>
            <a:xfrm>
              <a:off x="4038600" y="3033713"/>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A5AEC54-B50D-4C86-A460-70F014C5B6AA}"/>
                </a:ext>
              </a:extLst>
            </p:cNvPr>
            <p:cNvSpPr/>
            <p:nvPr/>
          </p:nvSpPr>
          <p:spPr>
            <a:xfrm>
              <a:off x="26670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80571FF-010C-445E-A331-451B4F2859DB}"/>
                </a:ext>
              </a:extLst>
            </p:cNvPr>
            <p:cNvSpPr/>
            <p:nvPr/>
          </p:nvSpPr>
          <p:spPr>
            <a:xfrm>
              <a:off x="1295400" y="30480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104CD2F-F19C-47BC-95DB-093AFBFB6A58}"/>
                </a:ext>
              </a:extLst>
            </p:cNvPr>
            <p:cNvSpPr/>
            <p:nvPr/>
          </p:nvSpPr>
          <p:spPr>
            <a:xfrm>
              <a:off x="1277319" y="42672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968718B-55A0-43FB-AE23-FABF5C910E2A}"/>
                </a:ext>
              </a:extLst>
            </p:cNvPr>
            <p:cNvSpPr/>
            <p:nvPr/>
          </p:nvSpPr>
          <p:spPr>
            <a:xfrm>
              <a:off x="2667000" y="42672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1B4FADE-2A47-4230-BE44-EBB9DB191179}"/>
                </a:ext>
              </a:extLst>
            </p:cNvPr>
            <p:cNvSpPr/>
            <p:nvPr/>
          </p:nvSpPr>
          <p:spPr>
            <a:xfrm>
              <a:off x="4038600" y="4243952"/>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69A5A99-F735-41A8-AA85-49D39E64F13C}"/>
                </a:ext>
              </a:extLst>
            </p:cNvPr>
            <p:cNvSpPr/>
            <p:nvPr/>
          </p:nvSpPr>
          <p:spPr>
            <a:xfrm>
              <a:off x="1259238" y="5486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D806997-7DB1-4AC5-B177-72449CD656BC}"/>
                </a:ext>
              </a:extLst>
            </p:cNvPr>
            <p:cNvSpPr/>
            <p:nvPr/>
          </p:nvSpPr>
          <p:spPr>
            <a:xfrm>
              <a:off x="2643107" y="5486400"/>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7A11F119-6730-43A8-B1A3-0AC3DC0AB81C}"/>
                </a:ext>
              </a:extLst>
            </p:cNvPr>
            <p:cNvSpPr/>
            <p:nvPr/>
          </p:nvSpPr>
          <p:spPr>
            <a:xfrm>
              <a:off x="4038600" y="5434739"/>
              <a:ext cx="838200" cy="76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64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2.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18 dots</a:t>
            </a:r>
          </a:p>
        </p:txBody>
      </p:sp>
    </p:spTree>
    <p:extLst>
      <p:ext uri="{BB962C8B-B14F-4D97-AF65-F5344CB8AC3E}">
        <p14:creationId xmlns:p14="http://schemas.microsoft.com/office/powerpoint/2010/main" val="1143618908"/>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993555232"/>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FD47263-01D9-44D3-B526-615FAAAC3B1A}"/>
              </a:ext>
            </a:extLst>
          </p:cNvPr>
          <p:cNvGrpSpPr/>
          <p:nvPr/>
        </p:nvGrpSpPr>
        <p:grpSpPr>
          <a:xfrm>
            <a:off x="2503115" y="687885"/>
            <a:ext cx="5951953" cy="5234450"/>
            <a:chOff x="2503115" y="687885"/>
            <a:chExt cx="6417602" cy="5234450"/>
          </a:xfrm>
        </p:grpSpPr>
        <p:grpSp>
          <p:nvGrpSpPr>
            <p:cNvPr id="2" name="Group 1">
              <a:extLst>
                <a:ext uri="{FF2B5EF4-FFF2-40B4-BE49-F238E27FC236}">
                  <a16:creationId xmlns:a16="http://schemas.microsoft.com/office/drawing/2014/main" id="{B415268C-9872-496B-A546-B926CECE3AEE}"/>
                </a:ext>
              </a:extLst>
            </p:cNvPr>
            <p:cNvGrpSpPr/>
            <p:nvPr/>
          </p:nvGrpSpPr>
          <p:grpSpPr>
            <a:xfrm>
              <a:off x="2503115" y="687885"/>
              <a:ext cx="6417602" cy="5234450"/>
              <a:chOff x="2130975" y="666620"/>
              <a:chExt cx="4634874" cy="4464599"/>
            </a:xfrm>
          </p:grpSpPr>
          <p:grpSp>
            <p:nvGrpSpPr>
              <p:cNvPr id="3" name="Group 2">
                <a:extLst>
                  <a:ext uri="{FF2B5EF4-FFF2-40B4-BE49-F238E27FC236}">
                    <a16:creationId xmlns:a16="http://schemas.microsoft.com/office/drawing/2014/main" id="{A9635C5A-2E47-4E94-9C01-13B76548DEC2}"/>
                  </a:ext>
                </a:extLst>
              </p:cNvPr>
              <p:cNvGrpSpPr/>
              <p:nvPr/>
            </p:nvGrpSpPr>
            <p:grpSpPr>
              <a:xfrm>
                <a:off x="2130976" y="666620"/>
                <a:ext cx="4634873" cy="831809"/>
                <a:chOff x="2130976" y="666620"/>
                <a:chExt cx="4634873" cy="831809"/>
              </a:xfrm>
            </p:grpSpPr>
            <p:sp>
              <p:nvSpPr>
                <p:cNvPr id="17" name="Oval 16">
                  <a:extLst>
                    <a:ext uri="{FF2B5EF4-FFF2-40B4-BE49-F238E27FC236}">
                      <a16:creationId xmlns:a16="http://schemas.microsoft.com/office/drawing/2014/main" id="{6A11B20B-91F2-4491-97B3-CA509EBB574B}"/>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6B37EFD-CCE1-47FC-8C41-0F049A8EDA81}"/>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AD50DCD-1E01-405C-970E-400A0542181E}"/>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F40EDAF-5796-4DC9-8DE3-86D696D90E6D}"/>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7475878-E51D-4A56-A7A9-E4A51C87B446}"/>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80F9BFF7-535D-44F1-9B20-F5CB183A7609}"/>
                  </a:ext>
                </a:extLst>
              </p:cNvPr>
              <p:cNvGrpSpPr/>
              <p:nvPr/>
            </p:nvGrpSpPr>
            <p:grpSpPr>
              <a:xfrm>
                <a:off x="2130976" y="1680257"/>
                <a:ext cx="4634873" cy="831809"/>
                <a:chOff x="2130976" y="666620"/>
                <a:chExt cx="4634873" cy="831809"/>
              </a:xfrm>
            </p:grpSpPr>
            <p:sp>
              <p:nvSpPr>
                <p:cNvPr id="12" name="Oval 11">
                  <a:extLst>
                    <a:ext uri="{FF2B5EF4-FFF2-40B4-BE49-F238E27FC236}">
                      <a16:creationId xmlns:a16="http://schemas.microsoft.com/office/drawing/2014/main" id="{D214C167-6A32-49C2-A4A8-7D825BC9DDFD}"/>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AA44D09-02E0-42E8-B455-AB74EB5F8462}"/>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A5D623C-D606-4307-966F-C1782283DFF6}"/>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12E69A4-8A91-48BB-B9E8-77F735FA4C72}"/>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E0FF1FA-7FDE-4F2D-A1AE-CCD93ABEEED6}"/>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8FED9E98-FE2B-4F81-8E57-30EA0D950A60}"/>
                  </a:ext>
                </a:extLst>
              </p:cNvPr>
              <p:cNvGrpSpPr/>
              <p:nvPr/>
            </p:nvGrpSpPr>
            <p:grpSpPr>
              <a:xfrm>
                <a:off x="2130975" y="3285773"/>
                <a:ext cx="4634873" cy="831809"/>
                <a:chOff x="2130976" y="666620"/>
                <a:chExt cx="4634873" cy="831809"/>
              </a:xfrm>
            </p:grpSpPr>
            <p:sp>
              <p:nvSpPr>
                <p:cNvPr id="7" name="Oval 6">
                  <a:extLst>
                    <a:ext uri="{FF2B5EF4-FFF2-40B4-BE49-F238E27FC236}">
                      <a16:creationId xmlns:a16="http://schemas.microsoft.com/office/drawing/2014/main" id="{2204A077-AAF6-4388-A684-2E48B5DE434C}"/>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288194D-07FA-4188-B694-6F5A1B72BF41}"/>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200E842-737C-4FD7-80E9-44ED5D13B1AA}"/>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3C4C941-F945-495B-A734-1A07DDB58C12}"/>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D2616A82-9A90-4D5C-B144-EFC34F40EE9D}"/>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val 5">
                <a:extLst>
                  <a:ext uri="{FF2B5EF4-FFF2-40B4-BE49-F238E27FC236}">
                    <a16:creationId xmlns:a16="http://schemas.microsoft.com/office/drawing/2014/main" id="{20527A76-4731-4040-8A68-F5779D9DF50B}"/>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Oval 21">
              <a:extLst>
                <a:ext uri="{FF2B5EF4-FFF2-40B4-BE49-F238E27FC236}">
                  <a16:creationId xmlns:a16="http://schemas.microsoft.com/office/drawing/2014/main" id="{447456F3-7481-4305-91A2-882F06AAD580}"/>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ED3AABEE-52B5-4167-B5C4-EF54995FF388}"/>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BA0DA0BE-F20D-41B0-B14F-F7D04CBD5ED4}"/>
              </a:ext>
            </a:extLst>
          </p:cNvPr>
          <p:cNvGrpSpPr/>
          <p:nvPr/>
        </p:nvGrpSpPr>
        <p:grpSpPr>
          <a:xfrm>
            <a:off x="2503115" y="687885"/>
            <a:ext cx="5951953" cy="5234450"/>
            <a:chOff x="2503115" y="687885"/>
            <a:chExt cx="6417602" cy="5234450"/>
          </a:xfrm>
        </p:grpSpPr>
        <p:grpSp>
          <p:nvGrpSpPr>
            <p:cNvPr id="26" name="Group 25">
              <a:extLst>
                <a:ext uri="{FF2B5EF4-FFF2-40B4-BE49-F238E27FC236}">
                  <a16:creationId xmlns:a16="http://schemas.microsoft.com/office/drawing/2014/main" id="{11A3CA95-6DF5-4525-862E-9C82D094A05D}"/>
                </a:ext>
              </a:extLst>
            </p:cNvPr>
            <p:cNvGrpSpPr/>
            <p:nvPr/>
          </p:nvGrpSpPr>
          <p:grpSpPr>
            <a:xfrm>
              <a:off x="2503115" y="687885"/>
              <a:ext cx="6417602" cy="5234450"/>
              <a:chOff x="2130975" y="666620"/>
              <a:chExt cx="4634874" cy="4464599"/>
            </a:xfrm>
          </p:grpSpPr>
          <p:grpSp>
            <p:nvGrpSpPr>
              <p:cNvPr id="29" name="Group 28">
                <a:extLst>
                  <a:ext uri="{FF2B5EF4-FFF2-40B4-BE49-F238E27FC236}">
                    <a16:creationId xmlns:a16="http://schemas.microsoft.com/office/drawing/2014/main" id="{860269BB-D99D-4FC9-B801-1888FCE30035}"/>
                  </a:ext>
                </a:extLst>
              </p:cNvPr>
              <p:cNvGrpSpPr/>
              <p:nvPr/>
            </p:nvGrpSpPr>
            <p:grpSpPr>
              <a:xfrm>
                <a:off x="2130976" y="666620"/>
                <a:ext cx="4634873" cy="831809"/>
                <a:chOff x="2130976" y="666620"/>
                <a:chExt cx="4634873" cy="831809"/>
              </a:xfrm>
            </p:grpSpPr>
            <p:sp>
              <p:nvSpPr>
                <p:cNvPr id="43" name="Oval 42">
                  <a:extLst>
                    <a:ext uri="{FF2B5EF4-FFF2-40B4-BE49-F238E27FC236}">
                      <a16:creationId xmlns:a16="http://schemas.microsoft.com/office/drawing/2014/main" id="{77395364-62FD-4B17-84C8-05062CD1C43A}"/>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0540F8A5-1567-490E-92F3-61928E23C186}"/>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12C40598-90B1-48F9-8AE7-232CE42163D9}"/>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275D5F97-AFDA-4E69-8B34-2FFAFAC665CA}"/>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B16914F-407D-4AE2-ACDD-5EC7205FCC4B}"/>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281B8BDA-1B5A-4784-9087-CDDD2C12F390}"/>
                  </a:ext>
                </a:extLst>
              </p:cNvPr>
              <p:cNvGrpSpPr/>
              <p:nvPr/>
            </p:nvGrpSpPr>
            <p:grpSpPr>
              <a:xfrm>
                <a:off x="2130976" y="1680257"/>
                <a:ext cx="4634873" cy="831809"/>
                <a:chOff x="2130976" y="666620"/>
                <a:chExt cx="4634873" cy="831809"/>
              </a:xfrm>
            </p:grpSpPr>
            <p:sp>
              <p:nvSpPr>
                <p:cNvPr id="38" name="Oval 37">
                  <a:extLst>
                    <a:ext uri="{FF2B5EF4-FFF2-40B4-BE49-F238E27FC236}">
                      <a16:creationId xmlns:a16="http://schemas.microsoft.com/office/drawing/2014/main" id="{03C3775D-9D9C-41BB-BE6C-A3ECB039F5D8}"/>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1B2D30EC-A492-4E72-A195-BFC65BBEDC0A}"/>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2A67BC77-EE7C-439D-813C-18F90939CABD}"/>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CCDE72C2-51FD-416C-A962-62B52042DCAF}"/>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91404703-EBE4-4DAF-B9F9-F8326FE8761A}"/>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589B26E4-7D56-499B-B9D5-A18722D7D1FC}"/>
                  </a:ext>
                </a:extLst>
              </p:cNvPr>
              <p:cNvGrpSpPr/>
              <p:nvPr/>
            </p:nvGrpSpPr>
            <p:grpSpPr>
              <a:xfrm>
                <a:off x="2130975" y="3285773"/>
                <a:ext cx="4634873" cy="831809"/>
                <a:chOff x="2130976" y="666620"/>
                <a:chExt cx="4634873" cy="831809"/>
              </a:xfrm>
            </p:grpSpPr>
            <p:sp>
              <p:nvSpPr>
                <p:cNvPr id="33" name="Oval 32">
                  <a:extLst>
                    <a:ext uri="{FF2B5EF4-FFF2-40B4-BE49-F238E27FC236}">
                      <a16:creationId xmlns:a16="http://schemas.microsoft.com/office/drawing/2014/main" id="{043D7253-D479-46BF-B80C-A1050AC6B9AB}"/>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7B60753F-D8FE-4E39-BB92-1B894D3AA9E4}"/>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3A6C8F03-50C7-43AF-9DD1-F89D84DFF95A}"/>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2D7E66CE-9125-4F8E-B7E5-75232F36731B}"/>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DD5543F0-C21D-4A83-A469-6833BA556F08}"/>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1">
                <a:extLst>
                  <a:ext uri="{FF2B5EF4-FFF2-40B4-BE49-F238E27FC236}">
                    <a16:creationId xmlns:a16="http://schemas.microsoft.com/office/drawing/2014/main" id="{86E30135-FAF5-4304-BE4A-706A18F78DB7}"/>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Oval 26">
              <a:extLst>
                <a:ext uri="{FF2B5EF4-FFF2-40B4-BE49-F238E27FC236}">
                  <a16:creationId xmlns:a16="http://schemas.microsoft.com/office/drawing/2014/main" id="{101EFD03-491D-4E52-95FD-00DE130BDD78}"/>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A87A15D-ABB5-433F-8D38-F0124B8FB100}"/>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4564386A-29BA-46FB-906F-B1D0B85F4249}"/>
              </a:ext>
            </a:extLst>
          </p:cNvPr>
          <p:cNvGrpSpPr/>
          <p:nvPr/>
        </p:nvGrpSpPr>
        <p:grpSpPr>
          <a:xfrm>
            <a:off x="2503115" y="687885"/>
            <a:ext cx="5951953" cy="5234450"/>
            <a:chOff x="2503115" y="687885"/>
            <a:chExt cx="6417602" cy="5234450"/>
          </a:xfrm>
        </p:grpSpPr>
        <p:grpSp>
          <p:nvGrpSpPr>
            <p:cNvPr id="49" name="Group 48">
              <a:extLst>
                <a:ext uri="{FF2B5EF4-FFF2-40B4-BE49-F238E27FC236}">
                  <a16:creationId xmlns:a16="http://schemas.microsoft.com/office/drawing/2014/main" id="{D51C91DC-5586-41BF-97D5-8255BB450479}"/>
                </a:ext>
              </a:extLst>
            </p:cNvPr>
            <p:cNvGrpSpPr/>
            <p:nvPr/>
          </p:nvGrpSpPr>
          <p:grpSpPr>
            <a:xfrm>
              <a:off x="2503115" y="687885"/>
              <a:ext cx="6417602" cy="5234450"/>
              <a:chOff x="2130975" y="666620"/>
              <a:chExt cx="4634874" cy="4464599"/>
            </a:xfrm>
          </p:grpSpPr>
          <p:grpSp>
            <p:nvGrpSpPr>
              <p:cNvPr id="52" name="Group 51">
                <a:extLst>
                  <a:ext uri="{FF2B5EF4-FFF2-40B4-BE49-F238E27FC236}">
                    <a16:creationId xmlns:a16="http://schemas.microsoft.com/office/drawing/2014/main" id="{E6204060-F98E-4A01-A31F-EF1E84DD6FE6}"/>
                  </a:ext>
                </a:extLst>
              </p:cNvPr>
              <p:cNvGrpSpPr/>
              <p:nvPr/>
            </p:nvGrpSpPr>
            <p:grpSpPr>
              <a:xfrm>
                <a:off x="2130976" y="666620"/>
                <a:ext cx="4634873" cy="831809"/>
                <a:chOff x="2130976" y="666620"/>
                <a:chExt cx="4634873" cy="831809"/>
              </a:xfrm>
            </p:grpSpPr>
            <p:sp>
              <p:nvSpPr>
                <p:cNvPr id="66" name="Oval 65">
                  <a:extLst>
                    <a:ext uri="{FF2B5EF4-FFF2-40B4-BE49-F238E27FC236}">
                      <a16:creationId xmlns:a16="http://schemas.microsoft.com/office/drawing/2014/main" id="{A95637D5-5F6D-41AE-82EC-7AD7AFD99D90}"/>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E0E45004-4080-4E75-9666-D1598C49DF43}"/>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FFB7E0FE-E3C4-43B9-B560-B4A8894A1D06}"/>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83824B62-CD77-4184-B4BE-F957D0C6FAC7}"/>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27793745-54DD-41F9-81E0-7552433C6EB7}"/>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B35A00F8-CB9A-4322-ABB8-2BAB5177B414}"/>
                  </a:ext>
                </a:extLst>
              </p:cNvPr>
              <p:cNvGrpSpPr/>
              <p:nvPr/>
            </p:nvGrpSpPr>
            <p:grpSpPr>
              <a:xfrm>
                <a:off x="2130976" y="1680257"/>
                <a:ext cx="4634873" cy="831809"/>
                <a:chOff x="2130976" y="666620"/>
                <a:chExt cx="4634873" cy="831809"/>
              </a:xfrm>
            </p:grpSpPr>
            <p:sp>
              <p:nvSpPr>
                <p:cNvPr id="61" name="Oval 60">
                  <a:extLst>
                    <a:ext uri="{FF2B5EF4-FFF2-40B4-BE49-F238E27FC236}">
                      <a16:creationId xmlns:a16="http://schemas.microsoft.com/office/drawing/2014/main" id="{CA6CCE41-51DD-417B-9CC6-28588D1FBA39}"/>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4A08B83C-CAA8-4776-87E0-F9B77F33B2D5}"/>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F377B774-B7CF-4181-9E6B-B788B85E2FA6}"/>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5FD28FAE-623B-435A-A9A4-26A0C11FAEA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08208462-8B2E-43F3-AB74-29933C783D5A}"/>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39FDB875-55D4-4FC0-8D7C-A4D9519D559E}"/>
                  </a:ext>
                </a:extLst>
              </p:cNvPr>
              <p:cNvGrpSpPr/>
              <p:nvPr/>
            </p:nvGrpSpPr>
            <p:grpSpPr>
              <a:xfrm>
                <a:off x="2130975" y="3285773"/>
                <a:ext cx="4634873" cy="831809"/>
                <a:chOff x="2130976" y="666620"/>
                <a:chExt cx="4634873" cy="831809"/>
              </a:xfrm>
            </p:grpSpPr>
            <p:sp>
              <p:nvSpPr>
                <p:cNvPr id="56" name="Oval 55">
                  <a:extLst>
                    <a:ext uri="{FF2B5EF4-FFF2-40B4-BE49-F238E27FC236}">
                      <a16:creationId xmlns:a16="http://schemas.microsoft.com/office/drawing/2014/main" id="{1E404B77-5DD7-4187-8717-4AAC7B95FC62}"/>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961419D7-CA4A-42EE-9576-163F20D32BAC}"/>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7B3C7586-3289-4229-881A-6E498C721236}"/>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76DF2C22-FB1D-421D-A5D6-F46A73A58CA0}"/>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66AFF07D-F6F7-4A7F-92C8-841F3498E8B6}"/>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Oval 54">
                <a:extLst>
                  <a:ext uri="{FF2B5EF4-FFF2-40B4-BE49-F238E27FC236}">
                    <a16:creationId xmlns:a16="http://schemas.microsoft.com/office/drawing/2014/main" id="{73CC5F08-203E-4849-AB33-E8D5FD4E4736}"/>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58722674-FCC9-475D-B8C7-0DFBA76D7064}"/>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9BF70EA5-0A72-449A-8930-2ED27AD01C20}"/>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61BD8B14-16FB-4E5B-8D2C-C011986E7E36}"/>
              </a:ext>
            </a:extLst>
          </p:cNvPr>
          <p:cNvGrpSpPr/>
          <p:nvPr/>
        </p:nvGrpSpPr>
        <p:grpSpPr>
          <a:xfrm>
            <a:off x="652159" y="4429081"/>
            <a:ext cx="2619221" cy="2011265"/>
            <a:chOff x="2503115" y="687885"/>
            <a:chExt cx="6417602" cy="5234450"/>
          </a:xfrm>
        </p:grpSpPr>
        <p:grpSp>
          <p:nvGrpSpPr>
            <p:cNvPr id="72" name="Group 71">
              <a:extLst>
                <a:ext uri="{FF2B5EF4-FFF2-40B4-BE49-F238E27FC236}">
                  <a16:creationId xmlns:a16="http://schemas.microsoft.com/office/drawing/2014/main" id="{9F537C89-10D9-4F86-94D0-8936D7A01198}"/>
                </a:ext>
              </a:extLst>
            </p:cNvPr>
            <p:cNvGrpSpPr/>
            <p:nvPr/>
          </p:nvGrpSpPr>
          <p:grpSpPr>
            <a:xfrm>
              <a:off x="2503115" y="687885"/>
              <a:ext cx="6417602" cy="5234450"/>
              <a:chOff x="2130975" y="666620"/>
              <a:chExt cx="4634874" cy="4464599"/>
            </a:xfrm>
          </p:grpSpPr>
          <p:grpSp>
            <p:nvGrpSpPr>
              <p:cNvPr id="75" name="Group 74">
                <a:extLst>
                  <a:ext uri="{FF2B5EF4-FFF2-40B4-BE49-F238E27FC236}">
                    <a16:creationId xmlns:a16="http://schemas.microsoft.com/office/drawing/2014/main" id="{BC1FEDE2-D352-4500-A995-78CF4C25D0A9}"/>
                  </a:ext>
                </a:extLst>
              </p:cNvPr>
              <p:cNvGrpSpPr/>
              <p:nvPr/>
            </p:nvGrpSpPr>
            <p:grpSpPr>
              <a:xfrm>
                <a:off x="2130976" y="666620"/>
                <a:ext cx="4634873" cy="831809"/>
                <a:chOff x="2130976" y="666620"/>
                <a:chExt cx="4634873" cy="831809"/>
              </a:xfrm>
            </p:grpSpPr>
            <p:sp>
              <p:nvSpPr>
                <p:cNvPr id="89" name="Oval 88">
                  <a:extLst>
                    <a:ext uri="{FF2B5EF4-FFF2-40B4-BE49-F238E27FC236}">
                      <a16:creationId xmlns:a16="http://schemas.microsoft.com/office/drawing/2014/main" id="{F03990C6-2A2D-4F1B-BC37-EC589B42309F}"/>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2F6E81DB-2739-4A12-8F10-9F908A14F43E}"/>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AF3FA86A-C1EE-4BE6-96DC-8E8482EF6896}"/>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E0AE6906-0E2C-49BB-BC30-B78B220C6C08}"/>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52741D18-83C3-4B32-B0C7-C1661CAB60AD}"/>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D227AC78-3922-4BD1-A4EC-D1DE66CBC802}"/>
                  </a:ext>
                </a:extLst>
              </p:cNvPr>
              <p:cNvGrpSpPr/>
              <p:nvPr/>
            </p:nvGrpSpPr>
            <p:grpSpPr>
              <a:xfrm>
                <a:off x="2130976" y="1680257"/>
                <a:ext cx="4634873" cy="831809"/>
                <a:chOff x="2130976" y="666620"/>
                <a:chExt cx="4634873" cy="831809"/>
              </a:xfrm>
            </p:grpSpPr>
            <p:sp>
              <p:nvSpPr>
                <p:cNvPr id="84" name="Oval 83">
                  <a:extLst>
                    <a:ext uri="{FF2B5EF4-FFF2-40B4-BE49-F238E27FC236}">
                      <a16:creationId xmlns:a16="http://schemas.microsoft.com/office/drawing/2014/main" id="{F9EB53BB-C5F9-4F72-A1F4-9EBA153A6811}"/>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197F55EB-3834-447E-A7D0-BA9FBAF4827F}"/>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38BD03F9-E589-4772-94CC-A461D318634B}"/>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CFDE18FD-47E6-4322-82A1-CD184A173D38}"/>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01FB26C9-2945-4CBB-877A-C7955C285F7C}"/>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B805F87F-1F48-47DF-8DD5-BDAD61D30CB5}"/>
                  </a:ext>
                </a:extLst>
              </p:cNvPr>
              <p:cNvGrpSpPr/>
              <p:nvPr/>
            </p:nvGrpSpPr>
            <p:grpSpPr>
              <a:xfrm>
                <a:off x="2130975" y="3285773"/>
                <a:ext cx="4634873" cy="831809"/>
                <a:chOff x="2130976" y="666620"/>
                <a:chExt cx="4634873" cy="831809"/>
              </a:xfrm>
            </p:grpSpPr>
            <p:sp>
              <p:nvSpPr>
                <p:cNvPr id="79" name="Oval 78">
                  <a:extLst>
                    <a:ext uri="{FF2B5EF4-FFF2-40B4-BE49-F238E27FC236}">
                      <a16:creationId xmlns:a16="http://schemas.microsoft.com/office/drawing/2014/main" id="{11265A79-90AE-48FE-9C75-3A7FE0EB8AAF}"/>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14B65D86-3D04-4421-83D8-79E3C8D5D5BC}"/>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4427F1B-E8E3-456C-BA95-CAE29504749F}"/>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1C87098E-4919-4E81-92B4-AFB81DE98A7E}"/>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37A64A7D-D147-4430-9F95-DC3DC976C648}"/>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Oval 77">
                <a:extLst>
                  <a:ext uri="{FF2B5EF4-FFF2-40B4-BE49-F238E27FC236}">
                    <a16:creationId xmlns:a16="http://schemas.microsoft.com/office/drawing/2014/main" id="{F98E95B8-9B85-4576-9DED-88F06A53F0D4}"/>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Oval 72">
              <a:extLst>
                <a:ext uri="{FF2B5EF4-FFF2-40B4-BE49-F238E27FC236}">
                  <a16:creationId xmlns:a16="http://schemas.microsoft.com/office/drawing/2014/main" id="{E0FE0B74-BBEF-4AB6-901E-02893CCDCD2D}"/>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36795639-B37A-46B3-8043-3A211EEDDB07}"/>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9793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093072389"/>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A806DAB6-1000-41D1-8A66-BB60EB4F62FA}"/>
              </a:ext>
            </a:extLst>
          </p:cNvPr>
          <p:cNvGrpSpPr/>
          <p:nvPr/>
        </p:nvGrpSpPr>
        <p:grpSpPr>
          <a:xfrm>
            <a:off x="2887199" y="687885"/>
            <a:ext cx="6417602" cy="5234450"/>
            <a:chOff x="3091837" y="675359"/>
            <a:chExt cx="6417602" cy="5234450"/>
          </a:xfrm>
        </p:grpSpPr>
        <p:grpSp>
          <p:nvGrpSpPr>
            <p:cNvPr id="24" name="Group 23">
              <a:extLst>
                <a:ext uri="{FF2B5EF4-FFF2-40B4-BE49-F238E27FC236}">
                  <a16:creationId xmlns:a16="http://schemas.microsoft.com/office/drawing/2014/main" id="{DFD47263-01D9-44D3-B526-615FAAAC3B1A}"/>
                </a:ext>
              </a:extLst>
            </p:cNvPr>
            <p:cNvGrpSpPr/>
            <p:nvPr/>
          </p:nvGrpSpPr>
          <p:grpSpPr>
            <a:xfrm>
              <a:off x="3091837" y="675359"/>
              <a:ext cx="6417602" cy="5234450"/>
              <a:chOff x="2503115" y="687885"/>
              <a:chExt cx="6417602" cy="5234450"/>
            </a:xfrm>
          </p:grpSpPr>
          <p:grpSp>
            <p:nvGrpSpPr>
              <p:cNvPr id="2" name="Group 1">
                <a:extLst>
                  <a:ext uri="{FF2B5EF4-FFF2-40B4-BE49-F238E27FC236}">
                    <a16:creationId xmlns:a16="http://schemas.microsoft.com/office/drawing/2014/main" id="{B415268C-9872-496B-A546-B926CECE3AEE}"/>
                  </a:ext>
                </a:extLst>
              </p:cNvPr>
              <p:cNvGrpSpPr/>
              <p:nvPr/>
            </p:nvGrpSpPr>
            <p:grpSpPr>
              <a:xfrm>
                <a:off x="2503115" y="687885"/>
                <a:ext cx="6417602" cy="5234450"/>
                <a:chOff x="2130975" y="666620"/>
                <a:chExt cx="4634874" cy="4464599"/>
              </a:xfrm>
            </p:grpSpPr>
            <p:grpSp>
              <p:nvGrpSpPr>
                <p:cNvPr id="3" name="Group 2">
                  <a:extLst>
                    <a:ext uri="{FF2B5EF4-FFF2-40B4-BE49-F238E27FC236}">
                      <a16:creationId xmlns:a16="http://schemas.microsoft.com/office/drawing/2014/main" id="{A9635C5A-2E47-4E94-9C01-13B76548DEC2}"/>
                    </a:ext>
                  </a:extLst>
                </p:cNvPr>
                <p:cNvGrpSpPr/>
                <p:nvPr/>
              </p:nvGrpSpPr>
              <p:grpSpPr>
                <a:xfrm>
                  <a:off x="2130976" y="666620"/>
                  <a:ext cx="4634873" cy="831809"/>
                  <a:chOff x="2130976" y="666620"/>
                  <a:chExt cx="4634873" cy="831809"/>
                </a:xfrm>
              </p:grpSpPr>
              <p:sp>
                <p:nvSpPr>
                  <p:cNvPr id="17" name="Oval 16">
                    <a:extLst>
                      <a:ext uri="{FF2B5EF4-FFF2-40B4-BE49-F238E27FC236}">
                        <a16:creationId xmlns:a16="http://schemas.microsoft.com/office/drawing/2014/main" id="{6A11B20B-91F2-4491-97B3-CA509EBB574B}"/>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6B37EFD-CCE1-47FC-8C41-0F049A8EDA81}"/>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AD50DCD-1E01-405C-970E-400A0542181E}"/>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F40EDAF-5796-4DC9-8DE3-86D696D90E6D}"/>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7475878-E51D-4A56-A7A9-E4A51C87B446}"/>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80F9BFF7-535D-44F1-9B20-F5CB183A7609}"/>
                    </a:ext>
                  </a:extLst>
                </p:cNvPr>
                <p:cNvGrpSpPr/>
                <p:nvPr/>
              </p:nvGrpSpPr>
              <p:grpSpPr>
                <a:xfrm>
                  <a:off x="2130976" y="1680257"/>
                  <a:ext cx="3674399" cy="831809"/>
                  <a:chOff x="2130976" y="666620"/>
                  <a:chExt cx="3674399" cy="831809"/>
                </a:xfrm>
              </p:grpSpPr>
              <p:sp>
                <p:nvSpPr>
                  <p:cNvPr id="12" name="Oval 11">
                    <a:extLst>
                      <a:ext uri="{FF2B5EF4-FFF2-40B4-BE49-F238E27FC236}">
                        <a16:creationId xmlns:a16="http://schemas.microsoft.com/office/drawing/2014/main" id="{D214C167-6A32-49C2-A4A8-7D825BC9DDFD}"/>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AA44D09-02E0-42E8-B455-AB74EB5F8462}"/>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A5D623C-D606-4307-966F-C1782283DFF6}"/>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12E69A4-8A91-48BB-B9E8-77F735FA4C72}"/>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8FED9E98-FE2B-4F81-8E57-30EA0D950A60}"/>
                    </a:ext>
                  </a:extLst>
                </p:cNvPr>
                <p:cNvGrpSpPr/>
                <p:nvPr/>
              </p:nvGrpSpPr>
              <p:grpSpPr>
                <a:xfrm>
                  <a:off x="2130975" y="3285773"/>
                  <a:ext cx="3674399" cy="1845446"/>
                  <a:chOff x="2130976" y="666620"/>
                  <a:chExt cx="3674399" cy="1845446"/>
                </a:xfrm>
              </p:grpSpPr>
              <p:sp>
                <p:nvSpPr>
                  <p:cNvPr id="7" name="Oval 6">
                    <a:extLst>
                      <a:ext uri="{FF2B5EF4-FFF2-40B4-BE49-F238E27FC236}">
                        <a16:creationId xmlns:a16="http://schemas.microsoft.com/office/drawing/2014/main" id="{2204A077-AAF6-4388-A684-2E48B5DE434C}"/>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288194D-07FA-4188-B694-6F5A1B72BF41}"/>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200E842-737C-4FD7-80E9-44ED5D13B1AA}"/>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3C4C941-F945-495B-A734-1A07DDB58C12}"/>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D2616A82-9A90-4D5C-B144-EFC34F40EE9D}"/>
                      </a:ext>
                    </a:extLst>
                  </p:cNvPr>
                  <p:cNvSpPr/>
                  <p:nvPr/>
                </p:nvSpPr>
                <p:spPr>
                  <a:xfrm>
                    <a:off x="5012398" y="1680257"/>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val 5">
                  <a:extLst>
                    <a:ext uri="{FF2B5EF4-FFF2-40B4-BE49-F238E27FC236}">
                      <a16:creationId xmlns:a16="http://schemas.microsoft.com/office/drawing/2014/main" id="{20527A76-4731-4040-8A68-F5779D9DF50B}"/>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Oval 21">
                <a:extLst>
                  <a:ext uri="{FF2B5EF4-FFF2-40B4-BE49-F238E27FC236}">
                    <a16:creationId xmlns:a16="http://schemas.microsoft.com/office/drawing/2014/main" id="{447456F3-7481-4305-91A2-882F06AAD580}"/>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ED3AABEE-52B5-4167-B5C4-EF54995FF388}"/>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4" name="Oval 113">
              <a:extLst>
                <a:ext uri="{FF2B5EF4-FFF2-40B4-BE49-F238E27FC236}">
                  <a16:creationId xmlns:a16="http://schemas.microsoft.com/office/drawing/2014/main" id="{D5CA1F64-231B-48F8-BD8D-B43EC00DD77D}"/>
                </a:ext>
              </a:extLst>
            </p:cNvPr>
            <p:cNvSpPr/>
            <p:nvPr/>
          </p:nvSpPr>
          <p:spPr>
            <a:xfrm>
              <a:off x="8411455" y="1863782"/>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 name="Group 115">
            <a:extLst>
              <a:ext uri="{FF2B5EF4-FFF2-40B4-BE49-F238E27FC236}">
                <a16:creationId xmlns:a16="http://schemas.microsoft.com/office/drawing/2014/main" id="{E941B91E-C6F4-4E4E-8523-3AF2E3342BB8}"/>
              </a:ext>
            </a:extLst>
          </p:cNvPr>
          <p:cNvGrpSpPr/>
          <p:nvPr/>
        </p:nvGrpSpPr>
        <p:grpSpPr>
          <a:xfrm>
            <a:off x="2887199" y="687885"/>
            <a:ext cx="6417602" cy="5234450"/>
            <a:chOff x="3091837" y="675359"/>
            <a:chExt cx="6417602" cy="5234450"/>
          </a:xfrm>
        </p:grpSpPr>
        <p:grpSp>
          <p:nvGrpSpPr>
            <p:cNvPr id="117" name="Group 116">
              <a:extLst>
                <a:ext uri="{FF2B5EF4-FFF2-40B4-BE49-F238E27FC236}">
                  <a16:creationId xmlns:a16="http://schemas.microsoft.com/office/drawing/2014/main" id="{4B341D1E-71EF-47A4-A1CC-8E35ED3DAB85}"/>
                </a:ext>
              </a:extLst>
            </p:cNvPr>
            <p:cNvGrpSpPr/>
            <p:nvPr/>
          </p:nvGrpSpPr>
          <p:grpSpPr>
            <a:xfrm>
              <a:off x="3091837" y="675359"/>
              <a:ext cx="6417602" cy="5234450"/>
              <a:chOff x="2503115" y="687885"/>
              <a:chExt cx="6417602" cy="5234450"/>
            </a:xfrm>
          </p:grpSpPr>
          <p:grpSp>
            <p:nvGrpSpPr>
              <p:cNvPr id="119" name="Group 118">
                <a:extLst>
                  <a:ext uri="{FF2B5EF4-FFF2-40B4-BE49-F238E27FC236}">
                    <a16:creationId xmlns:a16="http://schemas.microsoft.com/office/drawing/2014/main" id="{255799BD-4E26-4657-8AAB-B628FB656D26}"/>
                  </a:ext>
                </a:extLst>
              </p:cNvPr>
              <p:cNvGrpSpPr/>
              <p:nvPr/>
            </p:nvGrpSpPr>
            <p:grpSpPr>
              <a:xfrm>
                <a:off x="2503115" y="687885"/>
                <a:ext cx="6417602" cy="5234450"/>
                <a:chOff x="2130975" y="666620"/>
                <a:chExt cx="4634874" cy="4464599"/>
              </a:xfrm>
            </p:grpSpPr>
            <p:grpSp>
              <p:nvGrpSpPr>
                <p:cNvPr id="122" name="Group 121">
                  <a:extLst>
                    <a:ext uri="{FF2B5EF4-FFF2-40B4-BE49-F238E27FC236}">
                      <a16:creationId xmlns:a16="http://schemas.microsoft.com/office/drawing/2014/main" id="{BD6382F2-DFE6-43C0-9532-D109AB94876C}"/>
                    </a:ext>
                  </a:extLst>
                </p:cNvPr>
                <p:cNvGrpSpPr/>
                <p:nvPr/>
              </p:nvGrpSpPr>
              <p:grpSpPr>
                <a:xfrm>
                  <a:off x="2130976" y="666620"/>
                  <a:ext cx="4634873" cy="831809"/>
                  <a:chOff x="2130976" y="666620"/>
                  <a:chExt cx="4634873" cy="831809"/>
                </a:xfrm>
              </p:grpSpPr>
              <p:sp>
                <p:nvSpPr>
                  <p:cNvPr id="135" name="Oval 134">
                    <a:extLst>
                      <a:ext uri="{FF2B5EF4-FFF2-40B4-BE49-F238E27FC236}">
                        <a16:creationId xmlns:a16="http://schemas.microsoft.com/office/drawing/2014/main" id="{B5E44192-C4CA-4519-9DA8-7D30061FA71E}"/>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C68583CB-A0CD-42BF-A50E-9F7FEECE3601}"/>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136">
                    <a:extLst>
                      <a:ext uri="{FF2B5EF4-FFF2-40B4-BE49-F238E27FC236}">
                        <a16:creationId xmlns:a16="http://schemas.microsoft.com/office/drawing/2014/main" id="{DBCCC30D-5764-41F8-8716-F85AAF9A5B37}"/>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137">
                    <a:extLst>
                      <a:ext uri="{FF2B5EF4-FFF2-40B4-BE49-F238E27FC236}">
                        <a16:creationId xmlns:a16="http://schemas.microsoft.com/office/drawing/2014/main" id="{32796023-CCB8-4AE9-B152-C1D047EC8C4C}"/>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A48AAD6D-322D-4398-A20A-4E984A68BF4F}"/>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3" name="Group 122">
                  <a:extLst>
                    <a:ext uri="{FF2B5EF4-FFF2-40B4-BE49-F238E27FC236}">
                      <a16:creationId xmlns:a16="http://schemas.microsoft.com/office/drawing/2014/main" id="{E0358EE6-6483-4235-B745-56B72BAD8DDA}"/>
                    </a:ext>
                  </a:extLst>
                </p:cNvPr>
                <p:cNvGrpSpPr/>
                <p:nvPr/>
              </p:nvGrpSpPr>
              <p:grpSpPr>
                <a:xfrm>
                  <a:off x="2130976" y="1680257"/>
                  <a:ext cx="3674399" cy="831809"/>
                  <a:chOff x="2130976" y="666620"/>
                  <a:chExt cx="3674399" cy="831809"/>
                </a:xfrm>
              </p:grpSpPr>
              <p:sp>
                <p:nvSpPr>
                  <p:cNvPr id="131" name="Oval 130">
                    <a:extLst>
                      <a:ext uri="{FF2B5EF4-FFF2-40B4-BE49-F238E27FC236}">
                        <a16:creationId xmlns:a16="http://schemas.microsoft.com/office/drawing/2014/main" id="{8E44AAF2-F607-49F8-8C79-1413A7E4014A}"/>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098D727-9BCF-4F8B-8120-394BABF421C6}"/>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D6A17AB2-2A3F-4E6A-B4FF-0957FADC54C9}"/>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 133">
                    <a:extLst>
                      <a:ext uri="{FF2B5EF4-FFF2-40B4-BE49-F238E27FC236}">
                        <a16:creationId xmlns:a16="http://schemas.microsoft.com/office/drawing/2014/main" id="{1124FD51-D78B-41BC-AFEE-6260B8150FCA}"/>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4" name="Group 123">
                  <a:extLst>
                    <a:ext uri="{FF2B5EF4-FFF2-40B4-BE49-F238E27FC236}">
                      <a16:creationId xmlns:a16="http://schemas.microsoft.com/office/drawing/2014/main" id="{ACF69380-B48F-40ED-A8C8-2902605A071D}"/>
                    </a:ext>
                  </a:extLst>
                </p:cNvPr>
                <p:cNvGrpSpPr/>
                <p:nvPr/>
              </p:nvGrpSpPr>
              <p:grpSpPr>
                <a:xfrm>
                  <a:off x="2130975" y="3285773"/>
                  <a:ext cx="3674399" cy="1845446"/>
                  <a:chOff x="2130976" y="666620"/>
                  <a:chExt cx="3674399" cy="1845446"/>
                </a:xfrm>
              </p:grpSpPr>
              <p:sp>
                <p:nvSpPr>
                  <p:cNvPr id="126" name="Oval 125">
                    <a:extLst>
                      <a:ext uri="{FF2B5EF4-FFF2-40B4-BE49-F238E27FC236}">
                        <a16:creationId xmlns:a16="http://schemas.microsoft.com/office/drawing/2014/main" id="{698D10CB-0A82-43CA-90E2-9C18704BAF02}"/>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a16="http://schemas.microsoft.com/office/drawing/2014/main" id="{DA05E0D2-7E89-4A06-B371-6FED8AA86225}"/>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423B244D-2FE8-49B8-A1CA-9676C5597E75}"/>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a:extLst>
                      <a:ext uri="{FF2B5EF4-FFF2-40B4-BE49-F238E27FC236}">
                        <a16:creationId xmlns:a16="http://schemas.microsoft.com/office/drawing/2014/main" id="{0EF1B123-673A-4606-9994-9DCF6C88CB3A}"/>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a:extLst>
                      <a:ext uri="{FF2B5EF4-FFF2-40B4-BE49-F238E27FC236}">
                        <a16:creationId xmlns:a16="http://schemas.microsoft.com/office/drawing/2014/main" id="{52D4A995-BABC-4195-B9E9-6DD0733C5403}"/>
                      </a:ext>
                    </a:extLst>
                  </p:cNvPr>
                  <p:cNvSpPr/>
                  <p:nvPr/>
                </p:nvSpPr>
                <p:spPr>
                  <a:xfrm>
                    <a:off x="5012398" y="1680257"/>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5" name="Oval 124">
                  <a:extLst>
                    <a:ext uri="{FF2B5EF4-FFF2-40B4-BE49-F238E27FC236}">
                      <a16:creationId xmlns:a16="http://schemas.microsoft.com/office/drawing/2014/main" id="{FBD92758-C54E-4C66-95D7-45176FE21AF9}"/>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0" name="Oval 119">
                <a:extLst>
                  <a:ext uri="{FF2B5EF4-FFF2-40B4-BE49-F238E27FC236}">
                    <a16:creationId xmlns:a16="http://schemas.microsoft.com/office/drawing/2014/main" id="{8D087479-8EE8-47FD-9D53-4813E9FEEA51}"/>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FAE3F1FB-663E-4E2D-9389-AF8869546018}"/>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8" name="Oval 117">
              <a:extLst>
                <a:ext uri="{FF2B5EF4-FFF2-40B4-BE49-F238E27FC236}">
                  <a16:creationId xmlns:a16="http://schemas.microsoft.com/office/drawing/2014/main" id="{64D1EAD9-2E45-45AF-A373-5007FFB71FB7}"/>
                </a:ext>
              </a:extLst>
            </p:cNvPr>
            <p:cNvSpPr/>
            <p:nvPr/>
          </p:nvSpPr>
          <p:spPr>
            <a:xfrm>
              <a:off x="8411455" y="1863782"/>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0178C5F5-A40C-434A-BADB-839A9143717E}"/>
              </a:ext>
            </a:extLst>
          </p:cNvPr>
          <p:cNvGrpSpPr/>
          <p:nvPr/>
        </p:nvGrpSpPr>
        <p:grpSpPr>
          <a:xfrm>
            <a:off x="2887199" y="687885"/>
            <a:ext cx="6417602" cy="5234450"/>
            <a:chOff x="3091837" y="675359"/>
            <a:chExt cx="6417602" cy="5234450"/>
          </a:xfrm>
        </p:grpSpPr>
        <p:grpSp>
          <p:nvGrpSpPr>
            <p:cNvPr id="141" name="Group 140">
              <a:extLst>
                <a:ext uri="{FF2B5EF4-FFF2-40B4-BE49-F238E27FC236}">
                  <a16:creationId xmlns:a16="http://schemas.microsoft.com/office/drawing/2014/main" id="{B7FA644E-138F-411C-AF26-6C4CACDAA67E}"/>
                </a:ext>
              </a:extLst>
            </p:cNvPr>
            <p:cNvGrpSpPr/>
            <p:nvPr/>
          </p:nvGrpSpPr>
          <p:grpSpPr>
            <a:xfrm>
              <a:off x="3091837" y="675359"/>
              <a:ext cx="6417602" cy="5234450"/>
              <a:chOff x="2503115" y="687885"/>
              <a:chExt cx="6417602" cy="5234450"/>
            </a:xfrm>
          </p:grpSpPr>
          <p:grpSp>
            <p:nvGrpSpPr>
              <p:cNvPr id="143" name="Group 142">
                <a:extLst>
                  <a:ext uri="{FF2B5EF4-FFF2-40B4-BE49-F238E27FC236}">
                    <a16:creationId xmlns:a16="http://schemas.microsoft.com/office/drawing/2014/main" id="{2851EE10-14FF-45E8-94C8-D28DCA0B28AE}"/>
                  </a:ext>
                </a:extLst>
              </p:cNvPr>
              <p:cNvGrpSpPr/>
              <p:nvPr/>
            </p:nvGrpSpPr>
            <p:grpSpPr>
              <a:xfrm>
                <a:off x="2503115" y="687885"/>
                <a:ext cx="6417602" cy="5234450"/>
                <a:chOff x="2130975" y="666620"/>
                <a:chExt cx="4634874" cy="4464599"/>
              </a:xfrm>
            </p:grpSpPr>
            <p:grpSp>
              <p:nvGrpSpPr>
                <p:cNvPr id="146" name="Group 145">
                  <a:extLst>
                    <a:ext uri="{FF2B5EF4-FFF2-40B4-BE49-F238E27FC236}">
                      <a16:creationId xmlns:a16="http://schemas.microsoft.com/office/drawing/2014/main" id="{8CE9AE78-A6D1-4717-B179-4E5E54EE1B17}"/>
                    </a:ext>
                  </a:extLst>
                </p:cNvPr>
                <p:cNvGrpSpPr/>
                <p:nvPr/>
              </p:nvGrpSpPr>
              <p:grpSpPr>
                <a:xfrm>
                  <a:off x="2130976" y="666620"/>
                  <a:ext cx="4634873" cy="831809"/>
                  <a:chOff x="2130976" y="666620"/>
                  <a:chExt cx="4634873" cy="831809"/>
                </a:xfrm>
              </p:grpSpPr>
              <p:sp>
                <p:nvSpPr>
                  <p:cNvPr id="159" name="Oval 158">
                    <a:extLst>
                      <a:ext uri="{FF2B5EF4-FFF2-40B4-BE49-F238E27FC236}">
                        <a16:creationId xmlns:a16="http://schemas.microsoft.com/office/drawing/2014/main" id="{27054B14-7CEF-4BC9-A9C4-F08A09BB55AD}"/>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a:extLst>
                      <a:ext uri="{FF2B5EF4-FFF2-40B4-BE49-F238E27FC236}">
                        <a16:creationId xmlns:a16="http://schemas.microsoft.com/office/drawing/2014/main" id="{A06A3111-F0C2-455C-8797-70D24C4D2B09}"/>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7A200944-0CD6-4661-A185-966BDB997A46}"/>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a:extLst>
                      <a:ext uri="{FF2B5EF4-FFF2-40B4-BE49-F238E27FC236}">
                        <a16:creationId xmlns:a16="http://schemas.microsoft.com/office/drawing/2014/main" id="{B5EEB2CC-D0DA-473A-930E-24BE756521C9}"/>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a:extLst>
                      <a:ext uri="{FF2B5EF4-FFF2-40B4-BE49-F238E27FC236}">
                        <a16:creationId xmlns:a16="http://schemas.microsoft.com/office/drawing/2014/main" id="{F3993A4C-47D8-43F7-AC36-F79285F6BFB6}"/>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2785B7E7-B91D-4D7C-A36C-91ABB3D74A2F}"/>
                    </a:ext>
                  </a:extLst>
                </p:cNvPr>
                <p:cNvGrpSpPr/>
                <p:nvPr/>
              </p:nvGrpSpPr>
              <p:grpSpPr>
                <a:xfrm>
                  <a:off x="2130976" y="1680257"/>
                  <a:ext cx="3674399" cy="831809"/>
                  <a:chOff x="2130976" y="666620"/>
                  <a:chExt cx="3674399" cy="831809"/>
                </a:xfrm>
              </p:grpSpPr>
              <p:sp>
                <p:nvSpPr>
                  <p:cNvPr id="155" name="Oval 154">
                    <a:extLst>
                      <a:ext uri="{FF2B5EF4-FFF2-40B4-BE49-F238E27FC236}">
                        <a16:creationId xmlns:a16="http://schemas.microsoft.com/office/drawing/2014/main" id="{2ABF2C89-FD74-4B25-ABE5-D2AE9B608BB1}"/>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7A422F69-EC34-44DF-AE89-E6743F013EAE}"/>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A54ECC41-C735-42B4-9DBD-0745673E2138}"/>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6E60E515-02F6-4852-9367-527EED21C05A}"/>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C45CE95D-8F30-4FDE-BAAA-ABEE85E8593E}"/>
                    </a:ext>
                  </a:extLst>
                </p:cNvPr>
                <p:cNvGrpSpPr/>
                <p:nvPr/>
              </p:nvGrpSpPr>
              <p:grpSpPr>
                <a:xfrm>
                  <a:off x="2130975" y="3285773"/>
                  <a:ext cx="3674399" cy="1845446"/>
                  <a:chOff x="2130976" y="666620"/>
                  <a:chExt cx="3674399" cy="1845446"/>
                </a:xfrm>
              </p:grpSpPr>
              <p:sp>
                <p:nvSpPr>
                  <p:cNvPr id="150" name="Oval 149">
                    <a:extLst>
                      <a:ext uri="{FF2B5EF4-FFF2-40B4-BE49-F238E27FC236}">
                        <a16:creationId xmlns:a16="http://schemas.microsoft.com/office/drawing/2014/main" id="{2FA30578-CB07-4E6C-932C-F98CD1ED1097}"/>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a:extLst>
                      <a:ext uri="{FF2B5EF4-FFF2-40B4-BE49-F238E27FC236}">
                        <a16:creationId xmlns:a16="http://schemas.microsoft.com/office/drawing/2014/main" id="{01A63CC0-377F-4312-821E-ED5CCF5394F2}"/>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Oval 151">
                    <a:extLst>
                      <a:ext uri="{FF2B5EF4-FFF2-40B4-BE49-F238E27FC236}">
                        <a16:creationId xmlns:a16="http://schemas.microsoft.com/office/drawing/2014/main" id="{620C2C26-5914-4573-AD03-DB5F894ABBDC}"/>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a:extLst>
                      <a:ext uri="{FF2B5EF4-FFF2-40B4-BE49-F238E27FC236}">
                        <a16:creationId xmlns:a16="http://schemas.microsoft.com/office/drawing/2014/main" id="{680BE03B-F698-4759-BBED-F29B6281653D}"/>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a:extLst>
                      <a:ext uri="{FF2B5EF4-FFF2-40B4-BE49-F238E27FC236}">
                        <a16:creationId xmlns:a16="http://schemas.microsoft.com/office/drawing/2014/main" id="{F4F54779-E034-43F6-AE96-FF69B0E1ED2E}"/>
                      </a:ext>
                    </a:extLst>
                  </p:cNvPr>
                  <p:cNvSpPr/>
                  <p:nvPr/>
                </p:nvSpPr>
                <p:spPr>
                  <a:xfrm>
                    <a:off x="5012398" y="1680257"/>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9" name="Oval 148">
                  <a:extLst>
                    <a:ext uri="{FF2B5EF4-FFF2-40B4-BE49-F238E27FC236}">
                      <a16:creationId xmlns:a16="http://schemas.microsoft.com/office/drawing/2014/main" id="{CA84756B-BBEA-4561-B594-A42FB45E60C6}"/>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Oval 143">
                <a:extLst>
                  <a:ext uri="{FF2B5EF4-FFF2-40B4-BE49-F238E27FC236}">
                    <a16:creationId xmlns:a16="http://schemas.microsoft.com/office/drawing/2014/main" id="{8B2895BC-CA5F-4F95-B7D6-3AB43D4812C0}"/>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a:extLst>
                  <a:ext uri="{FF2B5EF4-FFF2-40B4-BE49-F238E27FC236}">
                    <a16:creationId xmlns:a16="http://schemas.microsoft.com/office/drawing/2014/main" id="{87E44E63-767E-497E-A7A9-791C91E53764}"/>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2" name="Oval 141">
              <a:extLst>
                <a:ext uri="{FF2B5EF4-FFF2-40B4-BE49-F238E27FC236}">
                  <a16:creationId xmlns:a16="http://schemas.microsoft.com/office/drawing/2014/main" id="{F3B78F17-8B83-4AE9-8177-583AAE97FABF}"/>
                </a:ext>
              </a:extLst>
            </p:cNvPr>
            <p:cNvSpPr/>
            <p:nvPr/>
          </p:nvSpPr>
          <p:spPr>
            <a:xfrm>
              <a:off x="8411455" y="1863782"/>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4" name="Group 163">
            <a:extLst>
              <a:ext uri="{FF2B5EF4-FFF2-40B4-BE49-F238E27FC236}">
                <a16:creationId xmlns:a16="http://schemas.microsoft.com/office/drawing/2014/main" id="{E92176EC-A7D2-4415-9C8C-6C38A9A0F9A8}"/>
              </a:ext>
            </a:extLst>
          </p:cNvPr>
          <p:cNvGrpSpPr/>
          <p:nvPr/>
        </p:nvGrpSpPr>
        <p:grpSpPr>
          <a:xfrm>
            <a:off x="463463" y="4947093"/>
            <a:ext cx="1653486" cy="1477030"/>
            <a:chOff x="3091837" y="675359"/>
            <a:chExt cx="6417602" cy="5234450"/>
          </a:xfrm>
        </p:grpSpPr>
        <p:grpSp>
          <p:nvGrpSpPr>
            <p:cNvPr id="165" name="Group 164">
              <a:extLst>
                <a:ext uri="{FF2B5EF4-FFF2-40B4-BE49-F238E27FC236}">
                  <a16:creationId xmlns:a16="http://schemas.microsoft.com/office/drawing/2014/main" id="{5603414D-77A6-496D-A13E-48C315902BA9}"/>
                </a:ext>
              </a:extLst>
            </p:cNvPr>
            <p:cNvGrpSpPr/>
            <p:nvPr/>
          </p:nvGrpSpPr>
          <p:grpSpPr>
            <a:xfrm>
              <a:off x="3091837" y="675359"/>
              <a:ext cx="6417602" cy="5234450"/>
              <a:chOff x="2503115" y="687885"/>
              <a:chExt cx="6417602" cy="5234450"/>
            </a:xfrm>
          </p:grpSpPr>
          <p:grpSp>
            <p:nvGrpSpPr>
              <p:cNvPr id="167" name="Group 166">
                <a:extLst>
                  <a:ext uri="{FF2B5EF4-FFF2-40B4-BE49-F238E27FC236}">
                    <a16:creationId xmlns:a16="http://schemas.microsoft.com/office/drawing/2014/main" id="{F8C3ED71-B905-4CA2-9EFC-43A1F3FBD054}"/>
                  </a:ext>
                </a:extLst>
              </p:cNvPr>
              <p:cNvGrpSpPr/>
              <p:nvPr/>
            </p:nvGrpSpPr>
            <p:grpSpPr>
              <a:xfrm>
                <a:off x="2503115" y="687885"/>
                <a:ext cx="6417602" cy="5234450"/>
                <a:chOff x="2130975" y="666620"/>
                <a:chExt cx="4634874" cy="4464599"/>
              </a:xfrm>
            </p:grpSpPr>
            <p:grpSp>
              <p:nvGrpSpPr>
                <p:cNvPr id="170" name="Group 169">
                  <a:extLst>
                    <a:ext uri="{FF2B5EF4-FFF2-40B4-BE49-F238E27FC236}">
                      <a16:creationId xmlns:a16="http://schemas.microsoft.com/office/drawing/2014/main" id="{2224B989-EB9F-4A89-8AAC-C01AA6F58670}"/>
                    </a:ext>
                  </a:extLst>
                </p:cNvPr>
                <p:cNvGrpSpPr/>
                <p:nvPr/>
              </p:nvGrpSpPr>
              <p:grpSpPr>
                <a:xfrm>
                  <a:off x="2130976" y="666620"/>
                  <a:ext cx="4634873" cy="831809"/>
                  <a:chOff x="2130976" y="666620"/>
                  <a:chExt cx="4634873" cy="831809"/>
                </a:xfrm>
              </p:grpSpPr>
              <p:sp>
                <p:nvSpPr>
                  <p:cNvPr id="183" name="Oval 182">
                    <a:extLst>
                      <a:ext uri="{FF2B5EF4-FFF2-40B4-BE49-F238E27FC236}">
                        <a16:creationId xmlns:a16="http://schemas.microsoft.com/office/drawing/2014/main" id="{E52F9218-C218-4033-9C6B-C6A7CE856755}"/>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Oval 183">
                    <a:extLst>
                      <a:ext uri="{FF2B5EF4-FFF2-40B4-BE49-F238E27FC236}">
                        <a16:creationId xmlns:a16="http://schemas.microsoft.com/office/drawing/2014/main" id="{1BAE44CF-BC54-4984-9D2E-4D577CD61A16}"/>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Oval 184">
                    <a:extLst>
                      <a:ext uri="{FF2B5EF4-FFF2-40B4-BE49-F238E27FC236}">
                        <a16:creationId xmlns:a16="http://schemas.microsoft.com/office/drawing/2014/main" id="{2DE7E1CC-C82D-4DA6-953A-C8AA9626C599}"/>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Oval 185">
                    <a:extLst>
                      <a:ext uri="{FF2B5EF4-FFF2-40B4-BE49-F238E27FC236}">
                        <a16:creationId xmlns:a16="http://schemas.microsoft.com/office/drawing/2014/main" id="{33D5D30A-DDAC-44F4-BA0A-3BCA1FFA6506}"/>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Oval 186">
                    <a:extLst>
                      <a:ext uri="{FF2B5EF4-FFF2-40B4-BE49-F238E27FC236}">
                        <a16:creationId xmlns:a16="http://schemas.microsoft.com/office/drawing/2014/main" id="{26C1A2D6-CF4C-424D-B59B-67CE32F65809}"/>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1" name="Group 170">
                  <a:extLst>
                    <a:ext uri="{FF2B5EF4-FFF2-40B4-BE49-F238E27FC236}">
                      <a16:creationId xmlns:a16="http://schemas.microsoft.com/office/drawing/2014/main" id="{3DE107D7-624B-44C5-A9E1-D6ED4FFB6A8B}"/>
                    </a:ext>
                  </a:extLst>
                </p:cNvPr>
                <p:cNvGrpSpPr/>
                <p:nvPr/>
              </p:nvGrpSpPr>
              <p:grpSpPr>
                <a:xfrm>
                  <a:off x="2130976" y="1680257"/>
                  <a:ext cx="3674399" cy="831809"/>
                  <a:chOff x="2130976" y="666620"/>
                  <a:chExt cx="3674399" cy="831809"/>
                </a:xfrm>
              </p:grpSpPr>
              <p:sp>
                <p:nvSpPr>
                  <p:cNvPr id="179" name="Oval 178">
                    <a:extLst>
                      <a:ext uri="{FF2B5EF4-FFF2-40B4-BE49-F238E27FC236}">
                        <a16:creationId xmlns:a16="http://schemas.microsoft.com/office/drawing/2014/main" id="{FC028320-7218-49E2-A40B-4373E832DB80}"/>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Oval 179">
                    <a:extLst>
                      <a:ext uri="{FF2B5EF4-FFF2-40B4-BE49-F238E27FC236}">
                        <a16:creationId xmlns:a16="http://schemas.microsoft.com/office/drawing/2014/main" id="{ED4D97AA-2F73-4A72-A72D-98519E4CD205}"/>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a:extLst>
                      <a:ext uri="{FF2B5EF4-FFF2-40B4-BE49-F238E27FC236}">
                        <a16:creationId xmlns:a16="http://schemas.microsoft.com/office/drawing/2014/main" id="{AB7AB122-A421-46FD-9478-F4681E9B99FF}"/>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Oval 181">
                    <a:extLst>
                      <a:ext uri="{FF2B5EF4-FFF2-40B4-BE49-F238E27FC236}">
                        <a16:creationId xmlns:a16="http://schemas.microsoft.com/office/drawing/2014/main" id="{A0A90B73-1B11-45BA-A204-D89E3EFC9003}"/>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2" name="Group 171">
                  <a:extLst>
                    <a:ext uri="{FF2B5EF4-FFF2-40B4-BE49-F238E27FC236}">
                      <a16:creationId xmlns:a16="http://schemas.microsoft.com/office/drawing/2014/main" id="{E1E1393C-CDD8-4E4B-A8EB-F49168AA79BB}"/>
                    </a:ext>
                  </a:extLst>
                </p:cNvPr>
                <p:cNvGrpSpPr/>
                <p:nvPr/>
              </p:nvGrpSpPr>
              <p:grpSpPr>
                <a:xfrm>
                  <a:off x="2130975" y="3285773"/>
                  <a:ext cx="3674399" cy="1845446"/>
                  <a:chOff x="2130976" y="666620"/>
                  <a:chExt cx="3674399" cy="1845446"/>
                </a:xfrm>
              </p:grpSpPr>
              <p:sp>
                <p:nvSpPr>
                  <p:cNvPr id="174" name="Oval 173">
                    <a:extLst>
                      <a:ext uri="{FF2B5EF4-FFF2-40B4-BE49-F238E27FC236}">
                        <a16:creationId xmlns:a16="http://schemas.microsoft.com/office/drawing/2014/main" id="{84ECB94C-443A-48E9-ABA4-603C41F25EA3}"/>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1802DD98-09DD-45CC-91C9-DF01EB0A0C23}"/>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Oval 175">
                    <a:extLst>
                      <a:ext uri="{FF2B5EF4-FFF2-40B4-BE49-F238E27FC236}">
                        <a16:creationId xmlns:a16="http://schemas.microsoft.com/office/drawing/2014/main" id="{F3E7AD2E-FC3A-41DE-9134-EEE9C79EE5B9}"/>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D18682C4-5988-4425-BF3E-669CCECE86F8}"/>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948622A3-6428-4A6D-B551-C32CB17C9046}"/>
                      </a:ext>
                    </a:extLst>
                  </p:cNvPr>
                  <p:cNvSpPr/>
                  <p:nvPr/>
                </p:nvSpPr>
                <p:spPr>
                  <a:xfrm>
                    <a:off x="5012398" y="1680257"/>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3" name="Oval 172">
                  <a:extLst>
                    <a:ext uri="{FF2B5EF4-FFF2-40B4-BE49-F238E27FC236}">
                      <a16:creationId xmlns:a16="http://schemas.microsoft.com/office/drawing/2014/main" id="{B594D405-A210-44C6-ACBA-221CD6A11A21}"/>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Oval 167">
                <a:extLst>
                  <a:ext uri="{FF2B5EF4-FFF2-40B4-BE49-F238E27FC236}">
                    <a16:creationId xmlns:a16="http://schemas.microsoft.com/office/drawing/2014/main" id="{08598903-E462-4C5E-9F8B-0FD5C08EBC7E}"/>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a:extLst>
                  <a:ext uri="{FF2B5EF4-FFF2-40B4-BE49-F238E27FC236}">
                    <a16:creationId xmlns:a16="http://schemas.microsoft.com/office/drawing/2014/main" id="{C10E5683-CC1C-4DAA-84D5-505CD7C4E556}"/>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6" name="Oval 165">
              <a:extLst>
                <a:ext uri="{FF2B5EF4-FFF2-40B4-BE49-F238E27FC236}">
                  <a16:creationId xmlns:a16="http://schemas.microsoft.com/office/drawing/2014/main" id="{580EDC4C-E5D7-444D-8E84-524AC9DA7FBD}"/>
                </a:ext>
              </a:extLst>
            </p:cNvPr>
            <p:cNvSpPr/>
            <p:nvPr/>
          </p:nvSpPr>
          <p:spPr>
            <a:xfrm>
              <a:off x="8411455" y="1863782"/>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7447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4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704451061"/>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C7D0940-A8DF-45C8-812F-47A3912F7AA2}"/>
              </a:ext>
            </a:extLst>
          </p:cNvPr>
          <p:cNvGrpSpPr/>
          <p:nvPr/>
        </p:nvGrpSpPr>
        <p:grpSpPr>
          <a:xfrm>
            <a:off x="1725974" y="541904"/>
            <a:ext cx="8740052" cy="5774192"/>
            <a:chOff x="1470906" y="502718"/>
            <a:chExt cx="8740052" cy="5774192"/>
          </a:xfrm>
        </p:grpSpPr>
        <p:grpSp>
          <p:nvGrpSpPr>
            <p:cNvPr id="2" name="Group 1">
              <a:extLst>
                <a:ext uri="{FF2B5EF4-FFF2-40B4-BE49-F238E27FC236}">
                  <a16:creationId xmlns:a16="http://schemas.microsoft.com/office/drawing/2014/main" id="{1F424087-18CA-4AA4-99D4-9A14BB145F4E}"/>
                </a:ext>
              </a:extLst>
            </p:cNvPr>
            <p:cNvGrpSpPr/>
            <p:nvPr/>
          </p:nvGrpSpPr>
          <p:grpSpPr>
            <a:xfrm rot="16200000">
              <a:off x="187932" y="1864066"/>
              <a:ext cx="5695818" cy="3129869"/>
              <a:chOff x="1337754" y="1278143"/>
              <a:chExt cx="7345865" cy="3569371"/>
            </a:xfrm>
          </p:grpSpPr>
          <p:grpSp>
            <p:nvGrpSpPr>
              <p:cNvPr id="3" name="Group 2">
                <a:extLst>
                  <a:ext uri="{FF2B5EF4-FFF2-40B4-BE49-F238E27FC236}">
                    <a16:creationId xmlns:a16="http://schemas.microsoft.com/office/drawing/2014/main" id="{BFB20D53-3ED9-46C9-8BFE-134079C9A76F}"/>
                  </a:ext>
                </a:extLst>
              </p:cNvPr>
              <p:cNvGrpSpPr/>
              <p:nvPr/>
            </p:nvGrpSpPr>
            <p:grpSpPr>
              <a:xfrm>
                <a:off x="1337754" y="1278143"/>
                <a:ext cx="3401336" cy="3569371"/>
                <a:chOff x="7772167" y="823662"/>
                <a:chExt cx="3401336" cy="3569371"/>
              </a:xfrm>
            </p:grpSpPr>
            <p:sp>
              <p:nvSpPr>
                <p:cNvPr id="8" name="Oval 7">
                  <a:extLst>
                    <a:ext uri="{FF2B5EF4-FFF2-40B4-BE49-F238E27FC236}">
                      <a16:creationId xmlns:a16="http://schemas.microsoft.com/office/drawing/2014/main" id="{3E75BC8E-0363-422F-A7AB-61B6B4AA5634}"/>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6BC1C80-3AA6-4624-940E-D6BF8A8301BE}"/>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872A2C7-A508-43C0-8CB4-02E931B909F5}"/>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9A3EDC7-28CA-43C8-A411-D89B094399EA}"/>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6635E2-13C1-4204-B404-BB977A471E68}"/>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a:extLst>
                  <a:ext uri="{FF2B5EF4-FFF2-40B4-BE49-F238E27FC236}">
                    <a16:creationId xmlns:a16="http://schemas.microsoft.com/office/drawing/2014/main" id="{4F2E3298-6934-40EF-9683-FABC500D9B5B}"/>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D8847381-3256-4859-86BA-4B03AFAAD737}"/>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E398D77A-81F2-4909-A64A-C84E2C0E5065}"/>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74C9B28-FBFF-4399-817C-A45E999F3437}"/>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20CEF5A-70E2-4575-A4F3-A45E6D0D29E6}"/>
                </a:ext>
              </a:extLst>
            </p:cNvPr>
            <p:cNvGrpSpPr/>
            <p:nvPr/>
          </p:nvGrpSpPr>
          <p:grpSpPr>
            <a:xfrm rot="16200000">
              <a:off x="5798115" y="1785692"/>
              <a:ext cx="5695818" cy="3129869"/>
              <a:chOff x="1337754" y="1278143"/>
              <a:chExt cx="7345865" cy="3569371"/>
            </a:xfrm>
          </p:grpSpPr>
          <p:grpSp>
            <p:nvGrpSpPr>
              <p:cNvPr id="14" name="Group 13">
                <a:extLst>
                  <a:ext uri="{FF2B5EF4-FFF2-40B4-BE49-F238E27FC236}">
                    <a16:creationId xmlns:a16="http://schemas.microsoft.com/office/drawing/2014/main" id="{81D9A67D-348D-4D11-BE11-A3D45F26A44C}"/>
                  </a:ext>
                </a:extLst>
              </p:cNvPr>
              <p:cNvGrpSpPr/>
              <p:nvPr/>
            </p:nvGrpSpPr>
            <p:grpSpPr>
              <a:xfrm>
                <a:off x="1337754" y="1278143"/>
                <a:ext cx="3401336" cy="3569371"/>
                <a:chOff x="7772167" y="823662"/>
                <a:chExt cx="3401336" cy="3569371"/>
              </a:xfrm>
            </p:grpSpPr>
            <p:sp>
              <p:nvSpPr>
                <p:cNvPr id="19" name="Oval 18">
                  <a:extLst>
                    <a:ext uri="{FF2B5EF4-FFF2-40B4-BE49-F238E27FC236}">
                      <a16:creationId xmlns:a16="http://schemas.microsoft.com/office/drawing/2014/main" id="{5CD4C10D-EB98-4705-83FA-EFDA7CABCE85}"/>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AEEC2D0-9950-46C0-A0AD-9DDC533FA1F4}"/>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17730-5C09-4473-BBD1-4651A990A55C}"/>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38CB839-75F5-4282-A2A4-249C70D5BDD0}"/>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C8EFD6F-9FED-49D5-943F-B0A9D2C915B8}"/>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B8C905F4-99DB-4175-B554-CA76844402CD}"/>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E4CBF49-3C60-49A6-AD42-869E0A59DB84}"/>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FEF1665A-319B-4CA3-A24C-799BEC2EC369}"/>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CC1670C-30EB-4CC3-BECD-21CCA2CF36C8}"/>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a:extLst>
              <a:ext uri="{FF2B5EF4-FFF2-40B4-BE49-F238E27FC236}">
                <a16:creationId xmlns:a16="http://schemas.microsoft.com/office/drawing/2014/main" id="{9AE67519-6AD4-48E2-9B18-17A8D98ECB67}"/>
              </a:ext>
            </a:extLst>
          </p:cNvPr>
          <p:cNvGrpSpPr/>
          <p:nvPr/>
        </p:nvGrpSpPr>
        <p:grpSpPr>
          <a:xfrm>
            <a:off x="1725974" y="541903"/>
            <a:ext cx="8740052" cy="5774192"/>
            <a:chOff x="1470906" y="502718"/>
            <a:chExt cx="8740052" cy="5774192"/>
          </a:xfrm>
        </p:grpSpPr>
        <p:grpSp>
          <p:nvGrpSpPr>
            <p:cNvPr id="27" name="Group 26">
              <a:extLst>
                <a:ext uri="{FF2B5EF4-FFF2-40B4-BE49-F238E27FC236}">
                  <a16:creationId xmlns:a16="http://schemas.microsoft.com/office/drawing/2014/main" id="{49BED579-C06D-48F9-912D-4D0479998124}"/>
                </a:ext>
              </a:extLst>
            </p:cNvPr>
            <p:cNvGrpSpPr/>
            <p:nvPr/>
          </p:nvGrpSpPr>
          <p:grpSpPr>
            <a:xfrm rot="16200000">
              <a:off x="187932" y="1864066"/>
              <a:ext cx="5695818" cy="3129869"/>
              <a:chOff x="1337754" y="1278143"/>
              <a:chExt cx="7345865" cy="3569371"/>
            </a:xfrm>
          </p:grpSpPr>
          <p:grpSp>
            <p:nvGrpSpPr>
              <p:cNvPr id="39" name="Group 38">
                <a:extLst>
                  <a:ext uri="{FF2B5EF4-FFF2-40B4-BE49-F238E27FC236}">
                    <a16:creationId xmlns:a16="http://schemas.microsoft.com/office/drawing/2014/main" id="{B00EEDC3-5BDC-4DCE-AEC0-6463B5E64257}"/>
                  </a:ext>
                </a:extLst>
              </p:cNvPr>
              <p:cNvGrpSpPr/>
              <p:nvPr/>
            </p:nvGrpSpPr>
            <p:grpSpPr>
              <a:xfrm>
                <a:off x="1337754" y="1278143"/>
                <a:ext cx="3401336" cy="3569371"/>
                <a:chOff x="7772167" y="823662"/>
                <a:chExt cx="3401336" cy="3569371"/>
              </a:xfrm>
            </p:grpSpPr>
            <p:sp>
              <p:nvSpPr>
                <p:cNvPr id="44" name="Oval 43">
                  <a:extLst>
                    <a:ext uri="{FF2B5EF4-FFF2-40B4-BE49-F238E27FC236}">
                      <a16:creationId xmlns:a16="http://schemas.microsoft.com/office/drawing/2014/main" id="{0484BA6F-CFAC-4B70-B1DD-0A859D285ABF}"/>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F342AE5-EE3E-447E-9FDB-5004185AF3E1}"/>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FAC3E5D-57A0-4546-B96A-DA4F924089BA}"/>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9E92835-48A1-47A3-A061-13868027C2B6}"/>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B32D350-3B14-4370-AB86-C71A459F0C8E}"/>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a:extLst>
                  <a:ext uri="{FF2B5EF4-FFF2-40B4-BE49-F238E27FC236}">
                    <a16:creationId xmlns:a16="http://schemas.microsoft.com/office/drawing/2014/main" id="{4765732D-6A56-4B37-A8AD-DFB92FD01F96}"/>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89183705-A5EE-4037-AB62-9D53945AD0F3}"/>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222E934F-EEFD-488E-A3FE-6D325C322D00}"/>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4187064-9296-4B76-9DD1-C5B5A0B9104D}"/>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3572E389-7D66-44F4-9C9F-78C50487C2AB}"/>
                </a:ext>
              </a:extLst>
            </p:cNvPr>
            <p:cNvGrpSpPr/>
            <p:nvPr/>
          </p:nvGrpSpPr>
          <p:grpSpPr>
            <a:xfrm rot="16200000">
              <a:off x="5798115" y="1785692"/>
              <a:ext cx="5695818" cy="3129869"/>
              <a:chOff x="1337754" y="1278143"/>
              <a:chExt cx="7345865" cy="3569371"/>
            </a:xfrm>
          </p:grpSpPr>
          <p:grpSp>
            <p:nvGrpSpPr>
              <p:cNvPr id="29" name="Group 28">
                <a:extLst>
                  <a:ext uri="{FF2B5EF4-FFF2-40B4-BE49-F238E27FC236}">
                    <a16:creationId xmlns:a16="http://schemas.microsoft.com/office/drawing/2014/main" id="{B785B245-A178-4353-87B1-CA63141E9074}"/>
                  </a:ext>
                </a:extLst>
              </p:cNvPr>
              <p:cNvGrpSpPr/>
              <p:nvPr/>
            </p:nvGrpSpPr>
            <p:grpSpPr>
              <a:xfrm>
                <a:off x="1337754" y="1278143"/>
                <a:ext cx="3401336" cy="3569371"/>
                <a:chOff x="7772167" y="823662"/>
                <a:chExt cx="3401336" cy="3569371"/>
              </a:xfrm>
            </p:grpSpPr>
            <p:sp>
              <p:nvSpPr>
                <p:cNvPr id="34" name="Oval 33">
                  <a:extLst>
                    <a:ext uri="{FF2B5EF4-FFF2-40B4-BE49-F238E27FC236}">
                      <a16:creationId xmlns:a16="http://schemas.microsoft.com/office/drawing/2014/main" id="{DB0C1524-6999-4EB6-9CD8-61CFC580B36B}"/>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4BE8526-153B-49FC-87FC-2225D6C5E3B6}"/>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2208A4F-EB35-4D22-9AE5-84D82693FB41}"/>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AEFC4A3-57C5-432F-BE6A-F9006DA56B50}"/>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F115E1EC-5F59-43F6-9DE2-F4B6A6AED975}"/>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B9F9A652-758F-484A-8020-95DBE1B7E962}"/>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6D6F8CC9-3081-4926-A42C-64FE4F1FCA0A}"/>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F9811D4C-586E-4F47-A547-64ADEF9378C4}"/>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A148AE0-89F0-495A-863D-AEFF8541F7E1}"/>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5D4F5BFE-A8B4-4B24-9904-B852EF0D44C2}"/>
              </a:ext>
            </a:extLst>
          </p:cNvPr>
          <p:cNvGrpSpPr/>
          <p:nvPr/>
        </p:nvGrpSpPr>
        <p:grpSpPr>
          <a:xfrm>
            <a:off x="1725974" y="493419"/>
            <a:ext cx="8740052" cy="5774192"/>
            <a:chOff x="1470906" y="502718"/>
            <a:chExt cx="8740052" cy="5774192"/>
          </a:xfrm>
        </p:grpSpPr>
        <p:grpSp>
          <p:nvGrpSpPr>
            <p:cNvPr id="50" name="Group 49">
              <a:extLst>
                <a:ext uri="{FF2B5EF4-FFF2-40B4-BE49-F238E27FC236}">
                  <a16:creationId xmlns:a16="http://schemas.microsoft.com/office/drawing/2014/main" id="{892BEBBD-1E93-4752-AAF0-FBA272A178A0}"/>
                </a:ext>
              </a:extLst>
            </p:cNvPr>
            <p:cNvGrpSpPr/>
            <p:nvPr/>
          </p:nvGrpSpPr>
          <p:grpSpPr>
            <a:xfrm rot="16200000">
              <a:off x="187932" y="1864066"/>
              <a:ext cx="5695818" cy="3129869"/>
              <a:chOff x="1337754" y="1278143"/>
              <a:chExt cx="7345865" cy="3569371"/>
            </a:xfrm>
          </p:grpSpPr>
          <p:grpSp>
            <p:nvGrpSpPr>
              <p:cNvPr id="62" name="Group 61">
                <a:extLst>
                  <a:ext uri="{FF2B5EF4-FFF2-40B4-BE49-F238E27FC236}">
                    <a16:creationId xmlns:a16="http://schemas.microsoft.com/office/drawing/2014/main" id="{1FB9E266-F58C-40E8-94A4-A77EB4AA8026}"/>
                  </a:ext>
                </a:extLst>
              </p:cNvPr>
              <p:cNvGrpSpPr/>
              <p:nvPr/>
            </p:nvGrpSpPr>
            <p:grpSpPr>
              <a:xfrm>
                <a:off x="1337754" y="1278143"/>
                <a:ext cx="3401336" cy="3569371"/>
                <a:chOff x="7772167" y="823662"/>
                <a:chExt cx="3401336" cy="3569371"/>
              </a:xfrm>
            </p:grpSpPr>
            <p:sp>
              <p:nvSpPr>
                <p:cNvPr id="67" name="Oval 66">
                  <a:extLst>
                    <a:ext uri="{FF2B5EF4-FFF2-40B4-BE49-F238E27FC236}">
                      <a16:creationId xmlns:a16="http://schemas.microsoft.com/office/drawing/2014/main" id="{672CA77D-9696-4374-8479-97786E0B53B7}"/>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FAEA8B2-8EA9-417E-A476-EF2898DB4F46}"/>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196204E-56F6-4CB7-AB2E-B6520BC3604C}"/>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9CA7397-6D4B-4C60-BEC5-BA0E76B5EDED}"/>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2A796336-2A78-40E3-BB39-7FF832873758}"/>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a:extLst>
                  <a:ext uri="{FF2B5EF4-FFF2-40B4-BE49-F238E27FC236}">
                    <a16:creationId xmlns:a16="http://schemas.microsoft.com/office/drawing/2014/main" id="{7BAA3A46-857F-4B4A-86B6-B002929D0ADA}"/>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F613A180-72B2-42AD-98A5-B63252405866}"/>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A5A614E1-8167-4CD6-8893-D170410C002A}"/>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B11E12BD-4D57-4224-90E0-62B31734A79D}"/>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C916ADFB-9205-47C3-83DE-A18E4A1444D6}"/>
                </a:ext>
              </a:extLst>
            </p:cNvPr>
            <p:cNvGrpSpPr/>
            <p:nvPr/>
          </p:nvGrpSpPr>
          <p:grpSpPr>
            <a:xfrm rot="16200000">
              <a:off x="5798115" y="1785692"/>
              <a:ext cx="5695818" cy="3129869"/>
              <a:chOff x="1337754" y="1278143"/>
              <a:chExt cx="7345865" cy="3569371"/>
            </a:xfrm>
          </p:grpSpPr>
          <p:grpSp>
            <p:nvGrpSpPr>
              <p:cNvPr id="52" name="Group 51">
                <a:extLst>
                  <a:ext uri="{FF2B5EF4-FFF2-40B4-BE49-F238E27FC236}">
                    <a16:creationId xmlns:a16="http://schemas.microsoft.com/office/drawing/2014/main" id="{1D327192-C3AC-4262-A10D-C44BD52438FA}"/>
                  </a:ext>
                </a:extLst>
              </p:cNvPr>
              <p:cNvGrpSpPr/>
              <p:nvPr/>
            </p:nvGrpSpPr>
            <p:grpSpPr>
              <a:xfrm>
                <a:off x="1337754" y="1278143"/>
                <a:ext cx="3401336" cy="3569371"/>
                <a:chOff x="7772167" y="823662"/>
                <a:chExt cx="3401336" cy="3569371"/>
              </a:xfrm>
            </p:grpSpPr>
            <p:sp>
              <p:nvSpPr>
                <p:cNvPr id="57" name="Oval 56">
                  <a:extLst>
                    <a:ext uri="{FF2B5EF4-FFF2-40B4-BE49-F238E27FC236}">
                      <a16:creationId xmlns:a16="http://schemas.microsoft.com/office/drawing/2014/main" id="{E88EAE93-B284-4460-8FD9-E9180C07885E}"/>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74BA062-DB54-4941-BBF0-7577454C1F01}"/>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96E40AB-95E2-4BB1-BF55-4AE7530BFCC5}"/>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B825BBC-7A20-45DF-9B31-3F8260315041}"/>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4988BDFB-CF07-4E78-BD88-C337EE082CD1}"/>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2821DF9E-F3CD-456A-AAFA-8241BE846BE6}"/>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66E0EC93-33CD-482E-8D33-89AAD6829ABC}"/>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A3DA7A0D-293B-48B0-BE1D-A33556B929D0}"/>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2F1B2AD-5C51-48D6-9CEC-4A4FC068E3F6}"/>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a:extLst>
              <a:ext uri="{FF2B5EF4-FFF2-40B4-BE49-F238E27FC236}">
                <a16:creationId xmlns:a16="http://schemas.microsoft.com/office/drawing/2014/main" id="{442EC012-FF0B-4DE3-A8A3-48F0068B139E}"/>
              </a:ext>
            </a:extLst>
          </p:cNvPr>
          <p:cNvGrpSpPr/>
          <p:nvPr/>
        </p:nvGrpSpPr>
        <p:grpSpPr>
          <a:xfrm>
            <a:off x="475704" y="4404617"/>
            <a:ext cx="2660291" cy="2084587"/>
            <a:chOff x="1470906" y="502718"/>
            <a:chExt cx="8740052" cy="5774192"/>
          </a:xfrm>
        </p:grpSpPr>
        <p:grpSp>
          <p:nvGrpSpPr>
            <p:cNvPr id="73" name="Group 72">
              <a:extLst>
                <a:ext uri="{FF2B5EF4-FFF2-40B4-BE49-F238E27FC236}">
                  <a16:creationId xmlns:a16="http://schemas.microsoft.com/office/drawing/2014/main" id="{92F4728F-EC5C-4FE6-B086-7B5A044E3B56}"/>
                </a:ext>
              </a:extLst>
            </p:cNvPr>
            <p:cNvGrpSpPr/>
            <p:nvPr/>
          </p:nvGrpSpPr>
          <p:grpSpPr>
            <a:xfrm rot="16200000">
              <a:off x="187932" y="1864066"/>
              <a:ext cx="5695818" cy="3129869"/>
              <a:chOff x="1337754" y="1278143"/>
              <a:chExt cx="7345865" cy="3569371"/>
            </a:xfrm>
          </p:grpSpPr>
          <p:grpSp>
            <p:nvGrpSpPr>
              <p:cNvPr id="85" name="Group 84">
                <a:extLst>
                  <a:ext uri="{FF2B5EF4-FFF2-40B4-BE49-F238E27FC236}">
                    <a16:creationId xmlns:a16="http://schemas.microsoft.com/office/drawing/2014/main" id="{FB50AE6A-B00D-40B1-8319-29FCE160C368}"/>
                  </a:ext>
                </a:extLst>
              </p:cNvPr>
              <p:cNvGrpSpPr/>
              <p:nvPr/>
            </p:nvGrpSpPr>
            <p:grpSpPr>
              <a:xfrm>
                <a:off x="1337754" y="1278143"/>
                <a:ext cx="3401336" cy="3569371"/>
                <a:chOff x="7772167" y="823662"/>
                <a:chExt cx="3401336" cy="3569371"/>
              </a:xfrm>
            </p:grpSpPr>
            <p:sp>
              <p:nvSpPr>
                <p:cNvPr id="90" name="Oval 89">
                  <a:extLst>
                    <a:ext uri="{FF2B5EF4-FFF2-40B4-BE49-F238E27FC236}">
                      <a16:creationId xmlns:a16="http://schemas.microsoft.com/office/drawing/2014/main" id="{C7CCAD96-F4BF-4263-9C8E-BDBA240278FD}"/>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597748AC-F319-4E3B-8B36-0F6473461D83}"/>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15387B13-7A03-448D-96B2-A7627DE76522}"/>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75AC809F-7A2C-47CE-972F-5A1AC33DAB3B}"/>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487ECA62-46D0-4C81-B06F-F6F65F326B11}"/>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a:extLst>
                  <a:ext uri="{FF2B5EF4-FFF2-40B4-BE49-F238E27FC236}">
                    <a16:creationId xmlns:a16="http://schemas.microsoft.com/office/drawing/2014/main" id="{99412098-5461-4738-BF9B-4AA0868B0311}"/>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523E1D6D-5012-4A7B-9F8D-57D076369424}"/>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7F7C1DF2-155A-42F5-AEBA-0D0BE525237F}"/>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E2AF7394-9454-4E8A-BD6B-6FE3FDDB64A6}"/>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FDAE6FDF-5407-4D63-86D7-5697A1DF2B31}"/>
                </a:ext>
              </a:extLst>
            </p:cNvPr>
            <p:cNvGrpSpPr/>
            <p:nvPr/>
          </p:nvGrpSpPr>
          <p:grpSpPr>
            <a:xfrm rot="16200000">
              <a:off x="5798115" y="1785692"/>
              <a:ext cx="5695818" cy="3129869"/>
              <a:chOff x="1337754" y="1278143"/>
              <a:chExt cx="7345865" cy="3569371"/>
            </a:xfrm>
          </p:grpSpPr>
          <p:grpSp>
            <p:nvGrpSpPr>
              <p:cNvPr id="75" name="Group 74">
                <a:extLst>
                  <a:ext uri="{FF2B5EF4-FFF2-40B4-BE49-F238E27FC236}">
                    <a16:creationId xmlns:a16="http://schemas.microsoft.com/office/drawing/2014/main" id="{FB14340F-CD5B-4399-B139-E5ADE2D88349}"/>
                  </a:ext>
                </a:extLst>
              </p:cNvPr>
              <p:cNvGrpSpPr/>
              <p:nvPr/>
            </p:nvGrpSpPr>
            <p:grpSpPr>
              <a:xfrm>
                <a:off x="1337754" y="1278143"/>
                <a:ext cx="3401336" cy="3569371"/>
                <a:chOff x="7772167" y="823662"/>
                <a:chExt cx="3401336" cy="3569371"/>
              </a:xfrm>
            </p:grpSpPr>
            <p:sp>
              <p:nvSpPr>
                <p:cNvPr id="80" name="Oval 79">
                  <a:extLst>
                    <a:ext uri="{FF2B5EF4-FFF2-40B4-BE49-F238E27FC236}">
                      <a16:creationId xmlns:a16="http://schemas.microsoft.com/office/drawing/2014/main" id="{DD2784F8-C574-4C9E-8997-084FB1FDDA6A}"/>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8CA0C6E1-EAC6-462B-B13E-DAFBF6DF297B}"/>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23F0181-DB33-4AA4-BEA7-5F1D9E0CAE99}"/>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38718D71-4A8F-4477-9E30-0C2E7A44DD20}"/>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F7BE8A57-A264-42B6-B46D-94F52C69D0F5}"/>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Oval 75">
                <a:extLst>
                  <a:ext uri="{FF2B5EF4-FFF2-40B4-BE49-F238E27FC236}">
                    <a16:creationId xmlns:a16="http://schemas.microsoft.com/office/drawing/2014/main" id="{C358A4D3-734C-4C8F-AAE2-7E0B456D471F}"/>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D19C6204-AF6E-4644-A151-7C403DC5D585}"/>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56A3F492-0E46-4E47-A281-C86C195DB6A0}"/>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88D5A754-CA7E-4DFD-BED1-59BE22ADC4EA}"/>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8492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020935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086540789"/>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0AD7DF85-832B-4CAD-A989-D2806694A94A}"/>
              </a:ext>
            </a:extLst>
          </p:cNvPr>
          <p:cNvGrpSpPr/>
          <p:nvPr/>
        </p:nvGrpSpPr>
        <p:grpSpPr>
          <a:xfrm>
            <a:off x="2503115" y="687885"/>
            <a:ext cx="6417602" cy="5234450"/>
            <a:chOff x="2503115" y="687885"/>
            <a:chExt cx="6417602" cy="5234450"/>
          </a:xfrm>
        </p:grpSpPr>
        <p:grpSp>
          <p:nvGrpSpPr>
            <p:cNvPr id="24" name="Group 23">
              <a:extLst>
                <a:ext uri="{FF2B5EF4-FFF2-40B4-BE49-F238E27FC236}">
                  <a16:creationId xmlns:a16="http://schemas.microsoft.com/office/drawing/2014/main" id="{DFD47263-01D9-44D3-B526-615FAAAC3B1A}"/>
                </a:ext>
              </a:extLst>
            </p:cNvPr>
            <p:cNvGrpSpPr/>
            <p:nvPr/>
          </p:nvGrpSpPr>
          <p:grpSpPr>
            <a:xfrm>
              <a:off x="2503115" y="687885"/>
              <a:ext cx="6417602" cy="5234450"/>
              <a:chOff x="2503115" y="687885"/>
              <a:chExt cx="6417602" cy="5234450"/>
            </a:xfrm>
          </p:grpSpPr>
          <p:grpSp>
            <p:nvGrpSpPr>
              <p:cNvPr id="2" name="Group 1">
                <a:extLst>
                  <a:ext uri="{FF2B5EF4-FFF2-40B4-BE49-F238E27FC236}">
                    <a16:creationId xmlns:a16="http://schemas.microsoft.com/office/drawing/2014/main" id="{B415268C-9872-496B-A546-B926CECE3AEE}"/>
                  </a:ext>
                </a:extLst>
              </p:cNvPr>
              <p:cNvGrpSpPr/>
              <p:nvPr/>
            </p:nvGrpSpPr>
            <p:grpSpPr>
              <a:xfrm>
                <a:off x="2503115" y="687885"/>
                <a:ext cx="6417602" cy="5234450"/>
                <a:chOff x="2130975" y="666620"/>
                <a:chExt cx="4634874" cy="4464599"/>
              </a:xfrm>
            </p:grpSpPr>
            <p:grpSp>
              <p:nvGrpSpPr>
                <p:cNvPr id="3" name="Group 2">
                  <a:extLst>
                    <a:ext uri="{FF2B5EF4-FFF2-40B4-BE49-F238E27FC236}">
                      <a16:creationId xmlns:a16="http://schemas.microsoft.com/office/drawing/2014/main" id="{A9635C5A-2E47-4E94-9C01-13B76548DEC2}"/>
                    </a:ext>
                  </a:extLst>
                </p:cNvPr>
                <p:cNvGrpSpPr/>
                <p:nvPr/>
              </p:nvGrpSpPr>
              <p:grpSpPr>
                <a:xfrm>
                  <a:off x="2130976" y="666620"/>
                  <a:ext cx="4634873" cy="831809"/>
                  <a:chOff x="2130976" y="666620"/>
                  <a:chExt cx="4634873" cy="831809"/>
                </a:xfrm>
              </p:grpSpPr>
              <p:sp>
                <p:nvSpPr>
                  <p:cNvPr id="17" name="Oval 16">
                    <a:extLst>
                      <a:ext uri="{FF2B5EF4-FFF2-40B4-BE49-F238E27FC236}">
                        <a16:creationId xmlns:a16="http://schemas.microsoft.com/office/drawing/2014/main" id="{6A11B20B-91F2-4491-97B3-CA509EBB574B}"/>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6B37EFD-CCE1-47FC-8C41-0F049A8EDA81}"/>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AD50DCD-1E01-405C-970E-400A0542181E}"/>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F40EDAF-5796-4DC9-8DE3-86D696D90E6D}"/>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7475878-E51D-4A56-A7A9-E4A51C87B446}"/>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80F9BFF7-535D-44F1-9B20-F5CB183A7609}"/>
                    </a:ext>
                  </a:extLst>
                </p:cNvPr>
                <p:cNvGrpSpPr/>
                <p:nvPr/>
              </p:nvGrpSpPr>
              <p:grpSpPr>
                <a:xfrm>
                  <a:off x="2130976" y="1680257"/>
                  <a:ext cx="3674399" cy="831809"/>
                  <a:chOff x="2130976" y="666620"/>
                  <a:chExt cx="3674399" cy="831809"/>
                </a:xfrm>
              </p:grpSpPr>
              <p:sp>
                <p:nvSpPr>
                  <p:cNvPr id="12" name="Oval 11">
                    <a:extLst>
                      <a:ext uri="{FF2B5EF4-FFF2-40B4-BE49-F238E27FC236}">
                        <a16:creationId xmlns:a16="http://schemas.microsoft.com/office/drawing/2014/main" id="{D214C167-6A32-49C2-A4A8-7D825BC9DDFD}"/>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AA44D09-02E0-42E8-B455-AB74EB5F8462}"/>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A5D623C-D606-4307-966F-C1782283DFF6}"/>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12E69A4-8A91-48BB-B9E8-77F735FA4C72}"/>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8FED9E98-FE2B-4F81-8E57-30EA0D950A60}"/>
                    </a:ext>
                  </a:extLst>
                </p:cNvPr>
                <p:cNvGrpSpPr/>
                <p:nvPr/>
              </p:nvGrpSpPr>
              <p:grpSpPr>
                <a:xfrm>
                  <a:off x="2130975" y="3285773"/>
                  <a:ext cx="4634873" cy="831809"/>
                  <a:chOff x="2130976" y="666620"/>
                  <a:chExt cx="4634873" cy="831809"/>
                </a:xfrm>
              </p:grpSpPr>
              <p:sp>
                <p:nvSpPr>
                  <p:cNvPr id="7" name="Oval 6">
                    <a:extLst>
                      <a:ext uri="{FF2B5EF4-FFF2-40B4-BE49-F238E27FC236}">
                        <a16:creationId xmlns:a16="http://schemas.microsoft.com/office/drawing/2014/main" id="{2204A077-AAF6-4388-A684-2E48B5DE434C}"/>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288194D-07FA-4188-B694-6F5A1B72BF41}"/>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200E842-737C-4FD7-80E9-44ED5D13B1AA}"/>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3C4C941-F945-495B-A734-1A07DDB58C12}"/>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D2616A82-9A90-4D5C-B144-EFC34F40EE9D}"/>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val 5">
                  <a:extLst>
                    <a:ext uri="{FF2B5EF4-FFF2-40B4-BE49-F238E27FC236}">
                      <a16:creationId xmlns:a16="http://schemas.microsoft.com/office/drawing/2014/main" id="{20527A76-4731-4040-8A68-F5779D9DF50B}"/>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Oval 21">
                <a:extLst>
                  <a:ext uri="{FF2B5EF4-FFF2-40B4-BE49-F238E27FC236}">
                    <a16:creationId xmlns:a16="http://schemas.microsoft.com/office/drawing/2014/main" id="{447456F3-7481-4305-91A2-882F06AAD580}"/>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ED3AABEE-52B5-4167-B5C4-EF54995FF388}"/>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Oval 24">
              <a:extLst>
                <a:ext uri="{FF2B5EF4-FFF2-40B4-BE49-F238E27FC236}">
                  <a16:creationId xmlns:a16="http://schemas.microsoft.com/office/drawing/2014/main" id="{6ABD550A-CA27-4608-9783-58D86C05C6D6}"/>
                </a:ext>
              </a:extLst>
            </p:cNvPr>
            <p:cNvSpPr/>
            <p:nvPr/>
          </p:nvSpPr>
          <p:spPr>
            <a:xfrm>
              <a:off x="6492826"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B2FE8EED-73F7-41CD-9E9A-9A923773A98C}"/>
              </a:ext>
            </a:extLst>
          </p:cNvPr>
          <p:cNvGrpSpPr/>
          <p:nvPr/>
        </p:nvGrpSpPr>
        <p:grpSpPr>
          <a:xfrm>
            <a:off x="2503113" y="687885"/>
            <a:ext cx="6417602" cy="5234450"/>
            <a:chOff x="2503115" y="687885"/>
            <a:chExt cx="6417602" cy="5234450"/>
          </a:xfrm>
        </p:grpSpPr>
        <p:grpSp>
          <p:nvGrpSpPr>
            <p:cNvPr id="28" name="Group 27">
              <a:extLst>
                <a:ext uri="{FF2B5EF4-FFF2-40B4-BE49-F238E27FC236}">
                  <a16:creationId xmlns:a16="http://schemas.microsoft.com/office/drawing/2014/main" id="{D363FA03-C182-4C5D-BB1F-D30D6BA291BB}"/>
                </a:ext>
              </a:extLst>
            </p:cNvPr>
            <p:cNvGrpSpPr/>
            <p:nvPr/>
          </p:nvGrpSpPr>
          <p:grpSpPr>
            <a:xfrm>
              <a:off x="2503115" y="687885"/>
              <a:ext cx="6417602" cy="5234450"/>
              <a:chOff x="2503115" y="687885"/>
              <a:chExt cx="6417602" cy="5234450"/>
            </a:xfrm>
          </p:grpSpPr>
          <p:grpSp>
            <p:nvGrpSpPr>
              <p:cNvPr id="30" name="Group 29">
                <a:extLst>
                  <a:ext uri="{FF2B5EF4-FFF2-40B4-BE49-F238E27FC236}">
                    <a16:creationId xmlns:a16="http://schemas.microsoft.com/office/drawing/2014/main" id="{9361DB9F-BEE0-4794-8992-6784C53293A8}"/>
                  </a:ext>
                </a:extLst>
              </p:cNvPr>
              <p:cNvGrpSpPr/>
              <p:nvPr/>
            </p:nvGrpSpPr>
            <p:grpSpPr>
              <a:xfrm>
                <a:off x="2503115" y="687885"/>
                <a:ext cx="6417602" cy="5234450"/>
                <a:chOff x="2130975" y="666620"/>
                <a:chExt cx="4634874" cy="4464599"/>
              </a:xfrm>
            </p:grpSpPr>
            <p:grpSp>
              <p:nvGrpSpPr>
                <p:cNvPr id="33" name="Group 32">
                  <a:extLst>
                    <a:ext uri="{FF2B5EF4-FFF2-40B4-BE49-F238E27FC236}">
                      <a16:creationId xmlns:a16="http://schemas.microsoft.com/office/drawing/2014/main" id="{BAE5E867-0797-43BE-901B-664DC4DA48A1}"/>
                    </a:ext>
                  </a:extLst>
                </p:cNvPr>
                <p:cNvGrpSpPr/>
                <p:nvPr/>
              </p:nvGrpSpPr>
              <p:grpSpPr>
                <a:xfrm>
                  <a:off x="2130976" y="666620"/>
                  <a:ext cx="4634873" cy="831809"/>
                  <a:chOff x="2130976" y="666620"/>
                  <a:chExt cx="4634873" cy="831809"/>
                </a:xfrm>
              </p:grpSpPr>
              <p:sp>
                <p:nvSpPr>
                  <p:cNvPr id="46" name="Oval 45">
                    <a:extLst>
                      <a:ext uri="{FF2B5EF4-FFF2-40B4-BE49-F238E27FC236}">
                        <a16:creationId xmlns:a16="http://schemas.microsoft.com/office/drawing/2014/main" id="{FB7B9B0D-9AC1-418B-90D9-844FC75F242C}"/>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4F1E37FC-811E-4491-97BD-69B23170352A}"/>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998CF05E-2612-48BF-9B0B-CDB7CA57EE64}"/>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CB53D675-C4F7-4F7C-8936-ABED656D941C}"/>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2A8BFA45-FD15-4386-972A-B48A547D2B45}"/>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7E864150-85EA-457F-9447-F06FB17A07FD}"/>
                    </a:ext>
                  </a:extLst>
                </p:cNvPr>
                <p:cNvGrpSpPr/>
                <p:nvPr/>
              </p:nvGrpSpPr>
              <p:grpSpPr>
                <a:xfrm>
                  <a:off x="2130976" y="1680257"/>
                  <a:ext cx="3674399" cy="831809"/>
                  <a:chOff x="2130976" y="666620"/>
                  <a:chExt cx="3674399" cy="831809"/>
                </a:xfrm>
              </p:grpSpPr>
              <p:sp>
                <p:nvSpPr>
                  <p:cNvPr id="42" name="Oval 41">
                    <a:extLst>
                      <a:ext uri="{FF2B5EF4-FFF2-40B4-BE49-F238E27FC236}">
                        <a16:creationId xmlns:a16="http://schemas.microsoft.com/office/drawing/2014/main" id="{DA8386BC-BC4F-460A-9BDB-8773C72C7428}"/>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8F10C560-0AAA-4527-9903-E4E7BCC577E7}"/>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A02484FA-7C65-4633-97DE-A3B3CDC01013}"/>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AF6A518E-1BEC-4F3D-8E30-84B8ECCE46A7}"/>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B518D526-AC55-4527-81CA-FF6229DCA132}"/>
                    </a:ext>
                  </a:extLst>
                </p:cNvPr>
                <p:cNvGrpSpPr/>
                <p:nvPr/>
              </p:nvGrpSpPr>
              <p:grpSpPr>
                <a:xfrm>
                  <a:off x="2130975" y="3285773"/>
                  <a:ext cx="4634873" cy="831809"/>
                  <a:chOff x="2130976" y="666620"/>
                  <a:chExt cx="4634873" cy="831809"/>
                </a:xfrm>
              </p:grpSpPr>
              <p:sp>
                <p:nvSpPr>
                  <p:cNvPr id="37" name="Oval 36">
                    <a:extLst>
                      <a:ext uri="{FF2B5EF4-FFF2-40B4-BE49-F238E27FC236}">
                        <a16:creationId xmlns:a16="http://schemas.microsoft.com/office/drawing/2014/main" id="{D36987FD-CC9E-4462-BF31-8B76B7B84B9F}"/>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95A83AEA-AC86-45F2-A9B4-A2614B4D007E}"/>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9180A5DD-C71C-43C1-B714-B0CB0D16AB11}"/>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AC6EB70-1A30-4706-952A-47A043ECAB53}"/>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8447585B-D95D-46D2-8B0C-1CBFF3B94C1A}"/>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A1687AD6-5CE3-48E4-A3EB-B78584AB57A6}"/>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30">
                <a:extLst>
                  <a:ext uri="{FF2B5EF4-FFF2-40B4-BE49-F238E27FC236}">
                    <a16:creationId xmlns:a16="http://schemas.microsoft.com/office/drawing/2014/main" id="{7DF0281E-09FE-4214-BC62-41C0E3ECFEC0}"/>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AFC5808C-69F5-49BD-89B3-0754E8919F20}"/>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6F105AA8-D57B-434E-B9F7-02D2DB688A97}"/>
                </a:ext>
              </a:extLst>
            </p:cNvPr>
            <p:cNvSpPr/>
            <p:nvPr/>
          </p:nvSpPr>
          <p:spPr>
            <a:xfrm>
              <a:off x="6492826"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50">
            <a:extLst>
              <a:ext uri="{FF2B5EF4-FFF2-40B4-BE49-F238E27FC236}">
                <a16:creationId xmlns:a16="http://schemas.microsoft.com/office/drawing/2014/main" id="{043986EF-FAB9-4C2D-80B8-B385B33904EE}"/>
              </a:ext>
            </a:extLst>
          </p:cNvPr>
          <p:cNvGrpSpPr/>
          <p:nvPr/>
        </p:nvGrpSpPr>
        <p:grpSpPr>
          <a:xfrm>
            <a:off x="2503111" y="687885"/>
            <a:ext cx="6417602" cy="5234450"/>
            <a:chOff x="2503115" y="687885"/>
            <a:chExt cx="6417602" cy="5234450"/>
          </a:xfrm>
        </p:grpSpPr>
        <p:grpSp>
          <p:nvGrpSpPr>
            <p:cNvPr id="52" name="Group 51">
              <a:extLst>
                <a:ext uri="{FF2B5EF4-FFF2-40B4-BE49-F238E27FC236}">
                  <a16:creationId xmlns:a16="http://schemas.microsoft.com/office/drawing/2014/main" id="{39D0EE15-5111-4621-883D-DED48FC94742}"/>
                </a:ext>
              </a:extLst>
            </p:cNvPr>
            <p:cNvGrpSpPr/>
            <p:nvPr/>
          </p:nvGrpSpPr>
          <p:grpSpPr>
            <a:xfrm>
              <a:off x="2503115" y="687885"/>
              <a:ext cx="6417602" cy="5234450"/>
              <a:chOff x="2503115" y="687885"/>
              <a:chExt cx="6417602" cy="5234450"/>
            </a:xfrm>
          </p:grpSpPr>
          <p:grpSp>
            <p:nvGrpSpPr>
              <p:cNvPr id="54" name="Group 53">
                <a:extLst>
                  <a:ext uri="{FF2B5EF4-FFF2-40B4-BE49-F238E27FC236}">
                    <a16:creationId xmlns:a16="http://schemas.microsoft.com/office/drawing/2014/main" id="{6DE3C4EA-7BC6-4DF2-A412-8059DAED5B11}"/>
                  </a:ext>
                </a:extLst>
              </p:cNvPr>
              <p:cNvGrpSpPr/>
              <p:nvPr/>
            </p:nvGrpSpPr>
            <p:grpSpPr>
              <a:xfrm>
                <a:off x="2503115" y="687885"/>
                <a:ext cx="6417602" cy="5234450"/>
                <a:chOff x="2130975" y="666620"/>
                <a:chExt cx="4634874" cy="4464599"/>
              </a:xfrm>
            </p:grpSpPr>
            <p:grpSp>
              <p:nvGrpSpPr>
                <p:cNvPr id="57" name="Group 56">
                  <a:extLst>
                    <a:ext uri="{FF2B5EF4-FFF2-40B4-BE49-F238E27FC236}">
                      <a16:creationId xmlns:a16="http://schemas.microsoft.com/office/drawing/2014/main" id="{0E793604-EE9F-44C9-AC59-E04F65DCE87E}"/>
                    </a:ext>
                  </a:extLst>
                </p:cNvPr>
                <p:cNvGrpSpPr/>
                <p:nvPr/>
              </p:nvGrpSpPr>
              <p:grpSpPr>
                <a:xfrm>
                  <a:off x="2130976" y="666620"/>
                  <a:ext cx="4634873" cy="831809"/>
                  <a:chOff x="2130976" y="666620"/>
                  <a:chExt cx="4634873" cy="831809"/>
                </a:xfrm>
              </p:grpSpPr>
              <p:sp>
                <p:nvSpPr>
                  <p:cNvPr id="70" name="Oval 69">
                    <a:extLst>
                      <a:ext uri="{FF2B5EF4-FFF2-40B4-BE49-F238E27FC236}">
                        <a16:creationId xmlns:a16="http://schemas.microsoft.com/office/drawing/2014/main" id="{C722FA64-A055-429B-946B-FED5B79085F0}"/>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99825F5C-74EF-43B9-A918-7686CD39107F}"/>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CCE5C7AD-326A-45BE-9A8C-4DDF8EDDCF63}"/>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C519022D-147E-4676-941B-82D4B99F2812}"/>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FA174991-FD8A-40D4-AFF4-9CCAD5D36BBC}"/>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C8777FFD-8C14-4B7B-8253-218874A18BB8}"/>
                    </a:ext>
                  </a:extLst>
                </p:cNvPr>
                <p:cNvGrpSpPr/>
                <p:nvPr/>
              </p:nvGrpSpPr>
              <p:grpSpPr>
                <a:xfrm>
                  <a:off x="2130976" y="1680257"/>
                  <a:ext cx="3674399" cy="831809"/>
                  <a:chOff x="2130976" y="666620"/>
                  <a:chExt cx="3674399" cy="831809"/>
                </a:xfrm>
              </p:grpSpPr>
              <p:sp>
                <p:nvSpPr>
                  <p:cNvPr id="66" name="Oval 65">
                    <a:extLst>
                      <a:ext uri="{FF2B5EF4-FFF2-40B4-BE49-F238E27FC236}">
                        <a16:creationId xmlns:a16="http://schemas.microsoft.com/office/drawing/2014/main" id="{3EE9C308-A09C-4784-A497-6F130B03EDFA}"/>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CFDD7755-ECE0-4DDD-B95E-22029EA29D85}"/>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B04591EC-5EBA-4D2E-8CD1-693B2ADF942F}"/>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DD7C2C40-72E9-42E9-9ED8-514CCD6E5D69}"/>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E47F4D79-A8E6-4BCC-81C6-306832D97446}"/>
                    </a:ext>
                  </a:extLst>
                </p:cNvPr>
                <p:cNvGrpSpPr/>
                <p:nvPr/>
              </p:nvGrpSpPr>
              <p:grpSpPr>
                <a:xfrm>
                  <a:off x="2130975" y="3285773"/>
                  <a:ext cx="4634873" cy="831809"/>
                  <a:chOff x="2130976" y="666620"/>
                  <a:chExt cx="4634873" cy="831809"/>
                </a:xfrm>
              </p:grpSpPr>
              <p:sp>
                <p:nvSpPr>
                  <p:cNvPr id="61" name="Oval 60">
                    <a:extLst>
                      <a:ext uri="{FF2B5EF4-FFF2-40B4-BE49-F238E27FC236}">
                        <a16:creationId xmlns:a16="http://schemas.microsoft.com/office/drawing/2014/main" id="{72AA4666-AD1C-4C15-BB71-E80B415C9355}"/>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5B64FC73-C440-41E7-842B-9AE33FD5682B}"/>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780E7459-E654-4BA4-867C-4B3F9EEA5C07}"/>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A2F8C688-A876-4E79-8270-5E08D461526A}"/>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B8C13A22-C72F-419D-A740-3BF5925F5703}"/>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465179BF-6AF1-4EC2-87D3-3B13AA412666}"/>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Oval 54">
                <a:extLst>
                  <a:ext uri="{FF2B5EF4-FFF2-40B4-BE49-F238E27FC236}">
                    <a16:creationId xmlns:a16="http://schemas.microsoft.com/office/drawing/2014/main" id="{1CCC2F89-C714-4EA5-A533-6667C00B3419}"/>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7DD3B23E-644F-42DA-9C68-F6738D8CA872}"/>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Oval 52">
              <a:extLst>
                <a:ext uri="{FF2B5EF4-FFF2-40B4-BE49-F238E27FC236}">
                  <a16:creationId xmlns:a16="http://schemas.microsoft.com/office/drawing/2014/main" id="{E5D97407-73DA-4F76-8BF5-D22CD7FB2ED6}"/>
                </a:ext>
              </a:extLst>
            </p:cNvPr>
            <p:cNvSpPr/>
            <p:nvPr/>
          </p:nvSpPr>
          <p:spPr>
            <a:xfrm>
              <a:off x="6492826"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1AF257EE-B0B6-4041-B080-791AB0E14A46}"/>
              </a:ext>
            </a:extLst>
          </p:cNvPr>
          <p:cNvGrpSpPr/>
          <p:nvPr/>
        </p:nvGrpSpPr>
        <p:grpSpPr>
          <a:xfrm>
            <a:off x="519734" y="4776051"/>
            <a:ext cx="2208854" cy="1729962"/>
            <a:chOff x="2503115" y="687885"/>
            <a:chExt cx="6417602" cy="5234450"/>
          </a:xfrm>
        </p:grpSpPr>
        <p:grpSp>
          <p:nvGrpSpPr>
            <p:cNvPr id="76" name="Group 75">
              <a:extLst>
                <a:ext uri="{FF2B5EF4-FFF2-40B4-BE49-F238E27FC236}">
                  <a16:creationId xmlns:a16="http://schemas.microsoft.com/office/drawing/2014/main" id="{2AD7608B-4A3C-4BA7-B617-425C328972D7}"/>
                </a:ext>
              </a:extLst>
            </p:cNvPr>
            <p:cNvGrpSpPr/>
            <p:nvPr/>
          </p:nvGrpSpPr>
          <p:grpSpPr>
            <a:xfrm>
              <a:off x="2503115" y="687885"/>
              <a:ext cx="6417602" cy="5234450"/>
              <a:chOff x="2503115" y="687885"/>
              <a:chExt cx="6417602" cy="5234450"/>
            </a:xfrm>
          </p:grpSpPr>
          <p:grpSp>
            <p:nvGrpSpPr>
              <p:cNvPr id="78" name="Group 77">
                <a:extLst>
                  <a:ext uri="{FF2B5EF4-FFF2-40B4-BE49-F238E27FC236}">
                    <a16:creationId xmlns:a16="http://schemas.microsoft.com/office/drawing/2014/main" id="{1A999D3D-9B35-4DAC-BC8E-3EBB26083569}"/>
                  </a:ext>
                </a:extLst>
              </p:cNvPr>
              <p:cNvGrpSpPr/>
              <p:nvPr/>
            </p:nvGrpSpPr>
            <p:grpSpPr>
              <a:xfrm>
                <a:off x="2503115" y="687885"/>
                <a:ext cx="6417602" cy="5234450"/>
                <a:chOff x="2130975" y="666620"/>
                <a:chExt cx="4634874" cy="4464599"/>
              </a:xfrm>
            </p:grpSpPr>
            <p:grpSp>
              <p:nvGrpSpPr>
                <p:cNvPr id="81" name="Group 80">
                  <a:extLst>
                    <a:ext uri="{FF2B5EF4-FFF2-40B4-BE49-F238E27FC236}">
                      <a16:creationId xmlns:a16="http://schemas.microsoft.com/office/drawing/2014/main" id="{3EC86564-4A33-4C3A-97B9-E7F02442BC73}"/>
                    </a:ext>
                  </a:extLst>
                </p:cNvPr>
                <p:cNvGrpSpPr/>
                <p:nvPr/>
              </p:nvGrpSpPr>
              <p:grpSpPr>
                <a:xfrm>
                  <a:off x="2130976" y="666620"/>
                  <a:ext cx="4634873" cy="831809"/>
                  <a:chOff x="2130976" y="666620"/>
                  <a:chExt cx="4634873" cy="831809"/>
                </a:xfrm>
              </p:grpSpPr>
              <p:sp>
                <p:nvSpPr>
                  <p:cNvPr id="94" name="Oval 93">
                    <a:extLst>
                      <a:ext uri="{FF2B5EF4-FFF2-40B4-BE49-F238E27FC236}">
                        <a16:creationId xmlns:a16="http://schemas.microsoft.com/office/drawing/2014/main" id="{25BFF0BD-DDCC-4FB0-9039-9844720B82D9}"/>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C8BFE50B-FCAD-49DE-82ED-61E3BFADE4D6}"/>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1696D3BC-3A0A-4AEC-AA1C-9B2A896ED41D}"/>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9A74D1E2-6B68-4C61-864E-E0182C9B38F1}"/>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E99BFCD4-63E2-44F0-99FF-CA2B06C9A4BB}"/>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 name="Group 81">
                  <a:extLst>
                    <a:ext uri="{FF2B5EF4-FFF2-40B4-BE49-F238E27FC236}">
                      <a16:creationId xmlns:a16="http://schemas.microsoft.com/office/drawing/2014/main" id="{F3C33C24-7C2D-4397-A838-4F405EA30E8B}"/>
                    </a:ext>
                  </a:extLst>
                </p:cNvPr>
                <p:cNvGrpSpPr/>
                <p:nvPr/>
              </p:nvGrpSpPr>
              <p:grpSpPr>
                <a:xfrm>
                  <a:off x="2130976" y="1680257"/>
                  <a:ext cx="3674399" cy="831809"/>
                  <a:chOff x="2130976" y="666620"/>
                  <a:chExt cx="3674399" cy="831809"/>
                </a:xfrm>
              </p:grpSpPr>
              <p:sp>
                <p:nvSpPr>
                  <p:cNvPr id="90" name="Oval 89">
                    <a:extLst>
                      <a:ext uri="{FF2B5EF4-FFF2-40B4-BE49-F238E27FC236}">
                        <a16:creationId xmlns:a16="http://schemas.microsoft.com/office/drawing/2014/main" id="{B02FBFA9-BCCC-4C9F-AF6A-60AE367FE3EB}"/>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CC643BFA-B32D-41D0-B719-0DC95A9112EE}"/>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5DF80A7F-9E51-426D-A11F-F9C284F41F47}"/>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0A1E2394-EFE6-4A33-B353-EB648EAA6D70}"/>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a:extLst>
                    <a:ext uri="{FF2B5EF4-FFF2-40B4-BE49-F238E27FC236}">
                      <a16:creationId xmlns:a16="http://schemas.microsoft.com/office/drawing/2014/main" id="{9485A6E4-7C4D-47CA-8BDA-D6BC159E88EA}"/>
                    </a:ext>
                  </a:extLst>
                </p:cNvPr>
                <p:cNvGrpSpPr/>
                <p:nvPr/>
              </p:nvGrpSpPr>
              <p:grpSpPr>
                <a:xfrm>
                  <a:off x="2130975" y="3285773"/>
                  <a:ext cx="4634873" cy="831809"/>
                  <a:chOff x="2130976" y="666620"/>
                  <a:chExt cx="4634873" cy="831809"/>
                </a:xfrm>
              </p:grpSpPr>
              <p:sp>
                <p:nvSpPr>
                  <p:cNvPr id="85" name="Oval 84">
                    <a:extLst>
                      <a:ext uri="{FF2B5EF4-FFF2-40B4-BE49-F238E27FC236}">
                        <a16:creationId xmlns:a16="http://schemas.microsoft.com/office/drawing/2014/main" id="{DD89B43A-72EA-424D-AA98-4CB281A63260}"/>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179C3C60-8F12-43B6-9C21-155F14D396E7}"/>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314BE120-310F-4C6C-B0B2-AA7760CAF7A1}"/>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5D187AC5-13EA-4E42-A7B5-F390FCEC05C6}"/>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66AEB063-45A3-4EAA-B259-1DEB34B26ED5}"/>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Oval 83">
                  <a:extLst>
                    <a:ext uri="{FF2B5EF4-FFF2-40B4-BE49-F238E27FC236}">
                      <a16:creationId xmlns:a16="http://schemas.microsoft.com/office/drawing/2014/main" id="{741DC605-8A84-48D4-B174-E3695C3CBE72}"/>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Oval 78">
                <a:extLst>
                  <a:ext uri="{FF2B5EF4-FFF2-40B4-BE49-F238E27FC236}">
                    <a16:creationId xmlns:a16="http://schemas.microsoft.com/office/drawing/2014/main" id="{7807E552-58D8-4E49-A0B9-5BC49FF4B83C}"/>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8ECF08DB-7592-49C3-8919-EC49531DDCA7}"/>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Oval 76">
              <a:extLst>
                <a:ext uri="{FF2B5EF4-FFF2-40B4-BE49-F238E27FC236}">
                  <a16:creationId xmlns:a16="http://schemas.microsoft.com/office/drawing/2014/main" id="{1AC8EDC3-B4C9-4929-881B-A68846C4653F}"/>
                </a:ext>
              </a:extLst>
            </p:cNvPr>
            <p:cNvSpPr/>
            <p:nvPr/>
          </p:nvSpPr>
          <p:spPr>
            <a:xfrm>
              <a:off x="6492826"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2348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047405052"/>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256FD7E7-F62B-49D1-9B65-4F7B7253F812}"/>
              </a:ext>
            </a:extLst>
          </p:cNvPr>
          <p:cNvGrpSpPr/>
          <p:nvPr/>
        </p:nvGrpSpPr>
        <p:grpSpPr>
          <a:xfrm>
            <a:off x="844080" y="1327135"/>
            <a:ext cx="10503839" cy="4203729"/>
            <a:chOff x="841101" y="1537852"/>
            <a:chExt cx="9213016" cy="3382136"/>
          </a:xfrm>
        </p:grpSpPr>
        <p:grpSp>
          <p:nvGrpSpPr>
            <p:cNvPr id="2" name="Group 1">
              <a:extLst>
                <a:ext uri="{FF2B5EF4-FFF2-40B4-BE49-F238E27FC236}">
                  <a16:creationId xmlns:a16="http://schemas.microsoft.com/office/drawing/2014/main" id="{EA59DB58-37F5-4B4A-A044-BD97E40634B4}"/>
                </a:ext>
              </a:extLst>
            </p:cNvPr>
            <p:cNvGrpSpPr/>
            <p:nvPr/>
          </p:nvGrpSpPr>
          <p:grpSpPr>
            <a:xfrm>
              <a:off x="841101" y="1537852"/>
              <a:ext cx="2203033" cy="3382133"/>
              <a:chOff x="4551503" y="1725490"/>
              <a:chExt cx="3044213" cy="4545439"/>
            </a:xfrm>
          </p:grpSpPr>
          <p:sp>
            <p:nvSpPr>
              <p:cNvPr id="3" name="Oval 2">
                <a:extLst>
                  <a:ext uri="{FF2B5EF4-FFF2-40B4-BE49-F238E27FC236}">
                    <a16:creationId xmlns:a16="http://schemas.microsoft.com/office/drawing/2014/main" id="{33A1DE2D-B92D-4619-A06E-802D5ADB9E2C}"/>
                  </a:ext>
                </a:extLst>
              </p:cNvPr>
              <p:cNvSpPr/>
              <p:nvPr/>
            </p:nvSpPr>
            <p:spPr>
              <a:xfrm>
                <a:off x="6338417" y="4967908"/>
                <a:ext cx="1257299"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7B68DB29-93A0-4CF6-975F-E666D0AC0E23}"/>
                  </a:ext>
                </a:extLst>
              </p:cNvPr>
              <p:cNvSpPr/>
              <p:nvPr/>
            </p:nvSpPr>
            <p:spPr>
              <a:xfrm>
                <a:off x="4551503" y="4967907"/>
                <a:ext cx="1257301"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39C2B96D-AD96-45FE-9688-523EE3593160}"/>
                  </a:ext>
                </a:extLst>
              </p:cNvPr>
              <p:cNvSpPr/>
              <p:nvPr/>
            </p:nvSpPr>
            <p:spPr>
              <a:xfrm>
                <a:off x="6338417" y="3346701"/>
                <a:ext cx="1257299"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0A578B0-38CB-47CA-8716-5B45C98B833B}"/>
                  </a:ext>
                </a:extLst>
              </p:cNvPr>
              <p:cNvSpPr/>
              <p:nvPr/>
            </p:nvSpPr>
            <p:spPr>
              <a:xfrm>
                <a:off x="4554536" y="3346700"/>
                <a:ext cx="1257301"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D764966-23B4-447E-B7AE-F45D3C8B207B}"/>
                  </a:ext>
                </a:extLst>
              </p:cNvPr>
              <p:cNvSpPr/>
              <p:nvPr/>
            </p:nvSpPr>
            <p:spPr>
              <a:xfrm>
                <a:off x="4554536" y="1725490"/>
                <a:ext cx="1257299"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FA91D0D-7FC9-4A13-A5A3-6CB680851CE8}"/>
                  </a:ext>
                </a:extLst>
              </p:cNvPr>
              <p:cNvSpPr/>
              <p:nvPr/>
            </p:nvSpPr>
            <p:spPr>
              <a:xfrm>
                <a:off x="6338416" y="1725490"/>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8DDC702B-8BC7-4506-897E-095E86F31ED9}"/>
                </a:ext>
              </a:extLst>
            </p:cNvPr>
            <p:cNvGrpSpPr/>
            <p:nvPr/>
          </p:nvGrpSpPr>
          <p:grpSpPr>
            <a:xfrm>
              <a:off x="4348287" y="1537853"/>
              <a:ext cx="2232041" cy="3382135"/>
              <a:chOff x="3441236" y="1725491"/>
              <a:chExt cx="3084299" cy="4545440"/>
            </a:xfrm>
          </p:grpSpPr>
          <p:sp>
            <p:nvSpPr>
              <p:cNvPr id="25" name="Oval 24">
                <a:extLst>
                  <a:ext uri="{FF2B5EF4-FFF2-40B4-BE49-F238E27FC236}">
                    <a16:creationId xmlns:a16="http://schemas.microsoft.com/office/drawing/2014/main" id="{59E7AB19-42D1-49C0-9663-8915475E542F}"/>
                  </a:ext>
                </a:extLst>
              </p:cNvPr>
              <p:cNvSpPr/>
              <p:nvPr/>
            </p:nvSpPr>
            <p:spPr>
              <a:xfrm>
                <a:off x="5268235" y="496790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CCCC231A-908F-4E19-86B3-AC87EBB69C77}"/>
                  </a:ext>
                </a:extLst>
              </p:cNvPr>
              <p:cNvSpPr/>
              <p:nvPr/>
            </p:nvSpPr>
            <p:spPr>
              <a:xfrm>
                <a:off x="3441236" y="4967910"/>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99B31C38-290B-4126-8C91-B31EDF235D88}"/>
                  </a:ext>
                </a:extLst>
              </p:cNvPr>
              <p:cNvSpPr/>
              <p:nvPr/>
            </p:nvSpPr>
            <p:spPr>
              <a:xfrm>
                <a:off x="5225116" y="334691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4241A248-6EEE-45BB-BC7A-BC56A3A9C49A}"/>
                  </a:ext>
                </a:extLst>
              </p:cNvPr>
              <p:cNvSpPr/>
              <p:nvPr/>
            </p:nvSpPr>
            <p:spPr>
              <a:xfrm>
                <a:off x="3441236" y="3346920"/>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5E3BFA6-955B-4CFA-9F82-FB0D7C60F51A}"/>
                  </a:ext>
                </a:extLst>
              </p:cNvPr>
              <p:cNvSpPr/>
              <p:nvPr/>
            </p:nvSpPr>
            <p:spPr>
              <a:xfrm>
                <a:off x="3441236" y="1725492"/>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99D8168-8A52-4A58-8D27-A7F0E0DF919A}"/>
                  </a:ext>
                </a:extLst>
              </p:cNvPr>
              <p:cNvSpPr/>
              <p:nvPr/>
            </p:nvSpPr>
            <p:spPr>
              <a:xfrm>
                <a:off x="5225118" y="172549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F01706F3-81B9-4ECB-9E70-B2BBF896F043}"/>
                </a:ext>
              </a:extLst>
            </p:cNvPr>
            <p:cNvGrpSpPr/>
            <p:nvPr/>
          </p:nvGrpSpPr>
          <p:grpSpPr>
            <a:xfrm>
              <a:off x="7853279" y="1537852"/>
              <a:ext cx="2200838" cy="3382134"/>
              <a:chOff x="2765638" y="1725489"/>
              <a:chExt cx="3041181" cy="4545440"/>
            </a:xfrm>
          </p:grpSpPr>
          <p:sp>
            <p:nvSpPr>
              <p:cNvPr id="32" name="Oval 31">
                <a:extLst>
                  <a:ext uri="{FF2B5EF4-FFF2-40B4-BE49-F238E27FC236}">
                    <a16:creationId xmlns:a16="http://schemas.microsoft.com/office/drawing/2014/main" id="{9E49D669-0B55-4983-BC66-D08BC0798C66}"/>
                  </a:ext>
                </a:extLst>
              </p:cNvPr>
              <p:cNvSpPr/>
              <p:nvPr/>
            </p:nvSpPr>
            <p:spPr>
              <a:xfrm>
                <a:off x="4549518" y="4967908"/>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EB79EC24-B7D3-4568-A853-D704E4281E3E}"/>
                  </a:ext>
                </a:extLst>
              </p:cNvPr>
              <p:cNvSpPr/>
              <p:nvPr/>
            </p:nvSpPr>
            <p:spPr>
              <a:xfrm>
                <a:off x="2765638" y="4967908"/>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CA62B315-0F32-4A07-B371-7324D63AFA9F}"/>
                  </a:ext>
                </a:extLst>
              </p:cNvPr>
              <p:cNvSpPr/>
              <p:nvPr/>
            </p:nvSpPr>
            <p:spPr>
              <a:xfrm>
                <a:off x="4549518" y="3401475"/>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A971B11B-FE75-4ACC-A4A1-2194DA55193F}"/>
                  </a:ext>
                </a:extLst>
              </p:cNvPr>
              <p:cNvSpPr/>
              <p:nvPr/>
            </p:nvSpPr>
            <p:spPr>
              <a:xfrm>
                <a:off x="2765638" y="3346917"/>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C627195-5BE0-440B-BAD5-73C9E1A18381}"/>
                  </a:ext>
                </a:extLst>
              </p:cNvPr>
              <p:cNvSpPr/>
              <p:nvPr/>
            </p:nvSpPr>
            <p:spPr>
              <a:xfrm>
                <a:off x="2765638" y="172548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E7721EF-DFD1-4534-AD36-2761A0325871}"/>
                  </a:ext>
                </a:extLst>
              </p:cNvPr>
              <p:cNvSpPr/>
              <p:nvPr/>
            </p:nvSpPr>
            <p:spPr>
              <a:xfrm>
                <a:off x="4549519" y="172548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9" name="Group 38">
            <a:extLst>
              <a:ext uri="{FF2B5EF4-FFF2-40B4-BE49-F238E27FC236}">
                <a16:creationId xmlns:a16="http://schemas.microsoft.com/office/drawing/2014/main" id="{9BA2EB71-753B-43B5-84C8-5D2ECC4A11AC}"/>
              </a:ext>
            </a:extLst>
          </p:cNvPr>
          <p:cNvGrpSpPr/>
          <p:nvPr/>
        </p:nvGrpSpPr>
        <p:grpSpPr>
          <a:xfrm>
            <a:off x="869596" y="1327130"/>
            <a:ext cx="10503839" cy="4203729"/>
            <a:chOff x="841101" y="1537852"/>
            <a:chExt cx="9213016" cy="3382136"/>
          </a:xfrm>
        </p:grpSpPr>
        <p:grpSp>
          <p:nvGrpSpPr>
            <p:cNvPr id="40" name="Group 39">
              <a:extLst>
                <a:ext uri="{FF2B5EF4-FFF2-40B4-BE49-F238E27FC236}">
                  <a16:creationId xmlns:a16="http://schemas.microsoft.com/office/drawing/2014/main" id="{864BC415-2376-4486-BB4E-5C90F8C1D5F8}"/>
                </a:ext>
              </a:extLst>
            </p:cNvPr>
            <p:cNvGrpSpPr/>
            <p:nvPr/>
          </p:nvGrpSpPr>
          <p:grpSpPr>
            <a:xfrm>
              <a:off x="841101" y="1537852"/>
              <a:ext cx="2203033" cy="3382133"/>
              <a:chOff x="4551503" y="1725490"/>
              <a:chExt cx="3044213" cy="4545439"/>
            </a:xfrm>
          </p:grpSpPr>
          <p:sp>
            <p:nvSpPr>
              <p:cNvPr id="55" name="Oval 54">
                <a:extLst>
                  <a:ext uri="{FF2B5EF4-FFF2-40B4-BE49-F238E27FC236}">
                    <a16:creationId xmlns:a16="http://schemas.microsoft.com/office/drawing/2014/main" id="{28E8A0CA-35C7-41A0-AE2A-C72AB52EDCEF}"/>
                  </a:ext>
                </a:extLst>
              </p:cNvPr>
              <p:cNvSpPr/>
              <p:nvPr/>
            </p:nvSpPr>
            <p:spPr>
              <a:xfrm>
                <a:off x="6338417" y="4967908"/>
                <a:ext cx="1257299"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1AA4F0A3-0A5C-44D5-B089-7A3CDEC2DEA6}"/>
                  </a:ext>
                </a:extLst>
              </p:cNvPr>
              <p:cNvSpPr/>
              <p:nvPr/>
            </p:nvSpPr>
            <p:spPr>
              <a:xfrm>
                <a:off x="4551503" y="4967907"/>
                <a:ext cx="1257301"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FF3FB6ED-2310-489C-9F5E-C82EB977F121}"/>
                  </a:ext>
                </a:extLst>
              </p:cNvPr>
              <p:cNvSpPr/>
              <p:nvPr/>
            </p:nvSpPr>
            <p:spPr>
              <a:xfrm>
                <a:off x="6338417" y="3346701"/>
                <a:ext cx="1257299"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3D3AE842-E0F9-4BED-8D0A-F4BEE3D9A6A6}"/>
                  </a:ext>
                </a:extLst>
              </p:cNvPr>
              <p:cNvSpPr/>
              <p:nvPr/>
            </p:nvSpPr>
            <p:spPr>
              <a:xfrm>
                <a:off x="4554536" y="3346700"/>
                <a:ext cx="1257301"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8D132F9A-1D5D-4B9D-A3A7-AA1F4B323225}"/>
                  </a:ext>
                </a:extLst>
              </p:cNvPr>
              <p:cNvSpPr/>
              <p:nvPr/>
            </p:nvSpPr>
            <p:spPr>
              <a:xfrm>
                <a:off x="4554536" y="1725490"/>
                <a:ext cx="1257299"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A5F6CE0-21E1-4AE1-A363-6797222B8A6B}"/>
                  </a:ext>
                </a:extLst>
              </p:cNvPr>
              <p:cNvSpPr/>
              <p:nvPr/>
            </p:nvSpPr>
            <p:spPr>
              <a:xfrm>
                <a:off x="6338416" y="1725490"/>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8AE83CD1-838B-47B4-A6DE-CBA0F7062ACA}"/>
                </a:ext>
              </a:extLst>
            </p:cNvPr>
            <p:cNvGrpSpPr/>
            <p:nvPr/>
          </p:nvGrpSpPr>
          <p:grpSpPr>
            <a:xfrm>
              <a:off x="4348287" y="1537853"/>
              <a:ext cx="2232041" cy="3382135"/>
              <a:chOff x="3441236" y="1725491"/>
              <a:chExt cx="3084299" cy="4545440"/>
            </a:xfrm>
          </p:grpSpPr>
          <p:sp>
            <p:nvSpPr>
              <p:cNvPr id="49" name="Oval 48">
                <a:extLst>
                  <a:ext uri="{FF2B5EF4-FFF2-40B4-BE49-F238E27FC236}">
                    <a16:creationId xmlns:a16="http://schemas.microsoft.com/office/drawing/2014/main" id="{6CF3C7B3-AADC-41FB-8D5B-33CD60EA2557}"/>
                  </a:ext>
                </a:extLst>
              </p:cNvPr>
              <p:cNvSpPr/>
              <p:nvPr/>
            </p:nvSpPr>
            <p:spPr>
              <a:xfrm>
                <a:off x="5268235" y="496790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5C4D3AE8-1276-48D4-AFA9-E9C4F9EAB009}"/>
                  </a:ext>
                </a:extLst>
              </p:cNvPr>
              <p:cNvSpPr/>
              <p:nvPr/>
            </p:nvSpPr>
            <p:spPr>
              <a:xfrm>
                <a:off x="3441236" y="4967910"/>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513D8B20-B04F-469E-9040-3FC10DFC16F9}"/>
                  </a:ext>
                </a:extLst>
              </p:cNvPr>
              <p:cNvSpPr/>
              <p:nvPr/>
            </p:nvSpPr>
            <p:spPr>
              <a:xfrm>
                <a:off x="5225116" y="334691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2BECAEC3-5D3A-4716-A38A-17FCD3CFA46E}"/>
                  </a:ext>
                </a:extLst>
              </p:cNvPr>
              <p:cNvSpPr/>
              <p:nvPr/>
            </p:nvSpPr>
            <p:spPr>
              <a:xfrm>
                <a:off x="3441236" y="3346920"/>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453E0C6-BF34-4CD3-9DE9-0D59ABAFF43B}"/>
                  </a:ext>
                </a:extLst>
              </p:cNvPr>
              <p:cNvSpPr/>
              <p:nvPr/>
            </p:nvSpPr>
            <p:spPr>
              <a:xfrm>
                <a:off x="3441236" y="1725492"/>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3145E3C-8C11-4159-9785-483F7E6E6877}"/>
                  </a:ext>
                </a:extLst>
              </p:cNvPr>
              <p:cNvSpPr/>
              <p:nvPr/>
            </p:nvSpPr>
            <p:spPr>
              <a:xfrm>
                <a:off x="5225118" y="172549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DB0322FA-345D-4727-9678-297541E766C0}"/>
                </a:ext>
              </a:extLst>
            </p:cNvPr>
            <p:cNvGrpSpPr/>
            <p:nvPr/>
          </p:nvGrpSpPr>
          <p:grpSpPr>
            <a:xfrm>
              <a:off x="7853279" y="1537852"/>
              <a:ext cx="2200838" cy="3382134"/>
              <a:chOff x="2765638" y="1725489"/>
              <a:chExt cx="3041181" cy="4545440"/>
            </a:xfrm>
          </p:grpSpPr>
          <p:sp>
            <p:nvSpPr>
              <p:cNvPr id="43" name="Oval 42">
                <a:extLst>
                  <a:ext uri="{FF2B5EF4-FFF2-40B4-BE49-F238E27FC236}">
                    <a16:creationId xmlns:a16="http://schemas.microsoft.com/office/drawing/2014/main" id="{ADB1CCCF-B0F3-42E4-8E39-D78BB98C45B6}"/>
                  </a:ext>
                </a:extLst>
              </p:cNvPr>
              <p:cNvSpPr/>
              <p:nvPr/>
            </p:nvSpPr>
            <p:spPr>
              <a:xfrm>
                <a:off x="4549518" y="4967908"/>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8458D7A3-8D18-40B7-9048-5ACD078EA14C}"/>
                  </a:ext>
                </a:extLst>
              </p:cNvPr>
              <p:cNvSpPr/>
              <p:nvPr/>
            </p:nvSpPr>
            <p:spPr>
              <a:xfrm>
                <a:off x="2765638" y="4967908"/>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CFE2A2A7-B4BC-4C1E-A146-450519A40D08}"/>
                  </a:ext>
                </a:extLst>
              </p:cNvPr>
              <p:cNvSpPr/>
              <p:nvPr/>
            </p:nvSpPr>
            <p:spPr>
              <a:xfrm>
                <a:off x="4549518" y="3401475"/>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7513768A-A873-4D9A-8916-99247DDDA08E}"/>
                  </a:ext>
                </a:extLst>
              </p:cNvPr>
              <p:cNvSpPr/>
              <p:nvPr/>
            </p:nvSpPr>
            <p:spPr>
              <a:xfrm>
                <a:off x="2765638" y="3346917"/>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6903B5E-25F1-4ECB-A137-D906898A6306}"/>
                  </a:ext>
                </a:extLst>
              </p:cNvPr>
              <p:cNvSpPr/>
              <p:nvPr/>
            </p:nvSpPr>
            <p:spPr>
              <a:xfrm>
                <a:off x="2765638" y="172548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0C07D25-6E1A-4858-8A14-8C58E32C3758}"/>
                  </a:ext>
                </a:extLst>
              </p:cNvPr>
              <p:cNvSpPr/>
              <p:nvPr/>
            </p:nvSpPr>
            <p:spPr>
              <a:xfrm>
                <a:off x="4549519" y="172548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54923C1-38D0-4F5E-81E8-37CBD22A29B3}"/>
              </a:ext>
            </a:extLst>
          </p:cNvPr>
          <p:cNvGrpSpPr/>
          <p:nvPr/>
        </p:nvGrpSpPr>
        <p:grpSpPr>
          <a:xfrm>
            <a:off x="869595" y="1327125"/>
            <a:ext cx="10503839" cy="4203729"/>
            <a:chOff x="841101" y="1537852"/>
            <a:chExt cx="9213016" cy="3382136"/>
          </a:xfrm>
        </p:grpSpPr>
        <p:grpSp>
          <p:nvGrpSpPr>
            <p:cNvPr id="62" name="Group 61">
              <a:extLst>
                <a:ext uri="{FF2B5EF4-FFF2-40B4-BE49-F238E27FC236}">
                  <a16:creationId xmlns:a16="http://schemas.microsoft.com/office/drawing/2014/main" id="{DCD6F82D-7AB1-49B9-B194-2454997ADF37}"/>
                </a:ext>
              </a:extLst>
            </p:cNvPr>
            <p:cNvGrpSpPr/>
            <p:nvPr/>
          </p:nvGrpSpPr>
          <p:grpSpPr>
            <a:xfrm>
              <a:off x="841101" y="1537852"/>
              <a:ext cx="2203033" cy="3382133"/>
              <a:chOff x="4551503" y="1725490"/>
              <a:chExt cx="3044213" cy="4545439"/>
            </a:xfrm>
          </p:grpSpPr>
          <p:sp>
            <p:nvSpPr>
              <p:cNvPr id="77" name="Oval 76">
                <a:extLst>
                  <a:ext uri="{FF2B5EF4-FFF2-40B4-BE49-F238E27FC236}">
                    <a16:creationId xmlns:a16="http://schemas.microsoft.com/office/drawing/2014/main" id="{1D9265C7-FF69-4165-AAB3-64BDCB859790}"/>
                  </a:ext>
                </a:extLst>
              </p:cNvPr>
              <p:cNvSpPr/>
              <p:nvPr/>
            </p:nvSpPr>
            <p:spPr>
              <a:xfrm>
                <a:off x="6338417" y="4967908"/>
                <a:ext cx="1257299"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9F6621F3-1A31-46FB-97C0-A1B0E682382D}"/>
                  </a:ext>
                </a:extLst>
              </p:cNvPr>
              <p:cNvSpPr/>
              <p:nvPr/>
            </p:nvSpPr>
            <p:spPr>
              <a:xfrm>
                <a:off x="4551503" y="4967907"/>
                <a:ext cx="1257301"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4CE94D98-B99B-4F16-A59F-DBAF3BD6B1DD}"/>
                  </a:ext>
                </a:extLst>
              </p:cNvPr>
              <p:cNvSpPr/>
              <p:nvPr/>
            </p:nvSpPr>
            <p:spPr>
              <a:xfrm>
                <a:off x="6338417" y="3346701"/>
                <a:ext cx="1257299"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744F18BE-02DA-428B-A295-2C17F6258AF9}"/>
                  </a:ext>
                </a:extLst>
              </p:cNvPr>
              <p:cNvSpPr/>
              <p:nvPr/>
            </p:nvSpPr>
            <p:spPr>
              <a:xfrm>
                <a:off x="4554536" y="3346700"/>
                <a:ext cx="1257301"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384F8D2-32B3-4065-BC0D-32729560E95C}"/>
                  </a:ext>
                </a:extLst>
              </p:cNvPr>
              <p:cNvSpPr/>
              <p:nvPr/>
            </p:nvSpPr>
            <p:spPr>
              <a:xfrm>
                <a:off x="4554536" y="1725490"/>
                <a:ext cx="1257299"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3126FF0-AAE8-4074-8843-670816623340}"/>
                  </a:ext>
                </a:extLst>
              </p:cNvPr>
              <p:cNvSpPr/>
              <p:nvPr/>
            </p:nvSpPr>
            <p:spPr>
              <a:xfrm>
                <a:off x="6338416" y="1725490"/>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5C15C3D6-CFBB-4A61-A80A-251A686BE20D}"/>
                </a:ext>
              </a:extLst>
            </p:cNvPr>
            <p:cNvGrpSpPr/>
            <p:nvPr/>
          </p:nvGrpSpPr>
          <p:grpSpPr>
            <a:xfrm>
              <a:off x="4348287" y="1537853"/>
              <a:ext cx="2232041" cy="3382135"/>
              <a:chOff x="3441236" y="1725491"/>
              <a:chExt cx="3084299" cy="4545440"/>
            </a:xfrm>
          </p:grpSpPr>
          <p:sp>
            <p:nvSpPr>
              <p:cNvPr id="71" name="Oval 70">
                <a:extLst>
                  <a:ext uri="{FF2B5EF4-FFF2-40B4-BE49-F238E27FC236}">
                    <a16:creationId xmlns:a16="http://schemas.microsoft.com/office/drawing/2014/main" id="{426271E6-A62F-4C8D-890E-3F909D137EA1}"/>
                  </a:ext>
                </a:extLst>
              </p:cNvPr>
              <p:cNvSpPr/>
              <p:nvPr/>
            </p:nvSpPr>
            <p:spPr>
              <a:xfrm>
                <a:off x="5268235" y="496790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E4417BDB-9DB8-4159-BE5F-26B999C10762}"/>
                  </a:ext>
                </a:extLst>
              </p:cNvPr>
              <p:cNvSpPr/>
              <p:nvPr/>
            </p:nvSpPr>
            <p:spPr>
              <a:xfrm>
                <a:off x="3441236" y="4967910"/>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B5FF3443-17BF-483B-A837-9B81C96119C7}"/>
                  </a:ext>
                </a:extLst>
              </p:cNvPr>
              <p:cNvSpPr/>
              <p:nvPr/>
            </p:nvSpPr>
            <p:spPr>
              <a:xfrm>
                <a:off x="5225116" y="334691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9C578C78-B634-4997-8837-D37384439774}"/>
                  </a:ext>
                </a:extLst>
              </p:cNvPr>
              <p:cNvSpPr/>
              <p:nvPr/>
            </p:nvSpPr>
            <p:spPr>
              <a:xfrm>
                <a:off x="3441236" y="3346920"/>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75594B7-709F-41A4-BFC6-FAAC7A8B15E4}"/>
                  </a:ext>
                </a:extLst>
              </p:cNvPr>
              <p:cNvSpPr/>
              <p:nvPr/>
            </p:nvSpPr>
            <p:spPr>
              <a:xfrm>
                <a:off x="3441236" y="1725492"/>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10D79AB-30F5-4F25-AA33-07F97E4C276D}"/>
                  </a:ext>
                </a:extLst>
              </p:cNvPr>
              <p:cNvSpPr/>
              <p:nvPr/>
            </p:nvSpPr>
            <p:spPr>
              <a:xfrm>
                <a:off x="5225118" y="172549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7B687390-688F-40C7-B23E-1885721129B6}"/>
                </a:ext>
              </a:extLst>
            </p:cNvPr>
            <p:cNvGrpSpPr/>
            <p:nvPr/>
          </p:nvGrpSpPr>
          <p:grpSpPr>
            <a:xfrm>
              <a:off x="7853279" y="1537852"/>
              <a:ext cx="2200838" cy="3382134"/>
              <a:chOff x="2765638" y="1725489"/>
              <a:chExt cx="3041181" cy="4545440"/>
            </a:xfrm>
          </p:grpSpPr>
          <p:sp>
            <p:nvSpPr>
              <p:cNvPr id="65" name="Oval 64">
                <a:extLst>
                  <a:ext uri="{FF2B5EF4-FFF2-40B4-BE49-F238E27FC236}">
                    <a16:creationId xmlns:a16="http://schemas.microsoft.com/office/drawing/2014/main" id="{74D393A4-D735-4828-8C64-94CD192C59DE}"/>
                  </a:ext>
                </a:extLst>
              </p:cNvPr>
              <p:cNvSpPr/>
              <p:nvPr/>
            </p:nvSpPr>
            <p:spPr>
              <a:xfrm>
                <a:off x="4549518" y="4967908"/>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2EF59600-885A-4E92-9EC1-3CF4959613FE}"/>
                  </a:ext>
                </a:extLst>
              </p:cNvPr>
              <p:cNvSpPr/>
              <p:nvPr/>
            </p:nvSpPr>
            <p:spPr>
              <a:xfrm>
                <a:off x="2765638" y="4967908"/>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C277A1E9-DFA0-419F-8422-244DF710829E}"/>
                  </a:ext>
                </a:extLst>
              </p:cNvPr>
              <p:cNvSpPr/>
              <p:nvPr/>
            </p:nvSpPr>
            <p:spPr>
              <a:xfrm>
                <a:off x="4549518" y="3401475"/>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F8926345-4570-424D-9C9E-FEB154A01E5A}"/>
                  </a:ext>
                </a:extLst>
              </p:cNvPr>
              <p:cNvSpPr/>
              <p:nvPr/>
            </p:nvSpPr>
            <p:spPr>
              <a:xfrm>
                <a:off x="2765638" y="3346917"/>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D7FA64A4-55F2-410B-A2B8-52990745D1CF}"/>
                  </a:ext>
                </a:extLst>
              </p:cNvPr>
              <p:cNvSpPr/>
              <p:nvPr/>
            </p:nvSpPr>
            <p:spPr>
              <a:xfrm>
                <a:off x="2765638" y="172548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E5DA41B-D4BE-4E17-811D-0F60F7F293E2}"/>
                  </a:ext>
                </a:extLst>
              </p:cNvPr>
              <p:cNvSpPr/>
              <p:nvPr/>
            </p:nvSpPr>
            <p:spPr>
              <a:xfrm>
                <a:off x="4549519" y="172548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3" name="Group 82">
            <a:extLst>
              <a:ext uri="{FF2B5EF4-FFF2-40B4-BE49-F238E27FC236}">
                <a16:creationId xmlns:a16="http://schemas.microsoft.com/office/drawing/2014/main" id="{EB9B66EE-518F-458F-8063-6DB1C8C42E53}"/>
              </a:ext>
            </a:extLst>
          </p:cNvPr>
          <p:cNvGrpSpPr/>
          <p:nvPr/>
        </p:nvGrpSpPr>
        <p:grpSpPr>
          <a:xfrm>
            <a:off x="263047" y="5126320"/>
            <a:ext cx="3496187" cy="1397570"/>
            <a:chOff x="841101" y="1537852"/>
            <a:chExt cx="9213016" cy="3382136"/>
          </a:xfrm>
        </p:grpSpPr>
        <p:grpSp>
          <p:nvGrpSpPr>
            <p:cNvPr id="84" name="Group 83">
              <a:extLst>
                <a:ext uri="{FF2B5EF4-FFF2-40B4-BE49-F238E27FC236}">
                  <a16:creationId xmlns:a16="http://schemas.microsoft.com/office/drawing/2014/main" id="{4A159B0A-1F79-4484-A63E-B2FFA9D4A8A2}"/>
                </a:ext>
              </a:extLst>
            </p:cNvPr>
            <p:cNvGrpSpPr/>
            <p:nvPr/>
          </p:nvGrpSpPr>
          <p:grpSpPr>
            <a:xfrm>
              <a:off x="841101" y="1537852"/>
              <a:ext cx="2203033" cy="3382133"/>
              <a:chOff x="4551503" y="1725490"/>
              <a:chExt cx="3044213" cy="4545439"/>
            </a:xfrm>
          </p:grpSpPr>
          <p:sp>
            <p:nvSpPr>
              <p:cNvPr id="99" name="Oval 98">
                <a:extLst>
                  <a:ext uri="{FF2B5EF4-FFF2-40B4-BE49-F238E27FC236}">
                    <a16:creationId xmlns:a16="http://schemas.microsoft.com/office/drawing/2014/main" id="{BD172FF6-054D-48D7-9732-BC5338274E2D}"/>
                  </a:ext>
                </a:extLst>
              </p:cNvPr>
              <p:cNvSpPr/>
              <p:nvPr/>
            </p:nvSpPr>
            <p:spPr>
              <a:xfrm>
                <a:off x="6338417" y="4967908"/>
                <a:ext cx="1257299"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BE986560-6566-4918-80FB-F5B805243045}"/>
                  </a:ext>
                </a:extLst>
              </p:cNvPr>
              <p:cNvSpPr/>
              <p:nvPr/>
            </p:nvSpPr>
            <p:spPr>
              <a:xfrm>
                <a:off x="4551503" y="4967907"/>
                <a:ext cx="1257301"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8A4B8620-070C-43C6-9530-44E3C2AA9D06}"/>
                  </a:ext>
                </a:extLst>
              </p:cNvPr>
              <p:cNvSpPr/>
              <p:nvPr/>
            </p:nvSpPr>
            <p:spPr>
              <a:xfrm>
                <a:off x="6338417" y="3346701"/>
                <a:ext cx="1257299"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65EA29B5-1F10-44C8-86A2-2C9100034AD8}"/>
                  </a:ext>
                </a:extLst>
              </p:cNvPr>
              <p:cNvSpPr/>
              <p:nvPr/>
            </p:nvSpPr>
            <p:spPr>
              <a:xfrm>
                <a:off x="4554536" y="3346700"/>
                <a:ext cx="1257301"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5C3C1E1-82D5-4066-A404-063CAAC44220}"/>
                  </a:ext>
                </a:extLst>
              </p:cNvPr>
              <p:cNvSpPr/>
              <p:nvPr/>
            </p:nvSpPr>
            <p:spPr>
              <a:xfrm>
                <a:off x="4554536" y="1725490"/>
                <a:ext cx="1257299"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ED195724-DA33-4175-AA91-34B3C20DCF9C}"/>
                  </a:ext>
                </a:extLst>
              </p:cNvPr>
              <p:cNvSpPr/>
              <p:nvPr/>
            </p:nvSpPr>
            <p:spPr>
              <a:xfrm>
                <a:off x="6338416" y="1725490"/>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CF93564B-0BC8-4D28-BAE1-DCC547E65BDE}"/>
                </a:ext>
              </a:extLst>
            </p:cNvPr>
            <p:cNvGrpSpPr/>
            <p:nvPr/>
          </p:nvGrpSpPr>
          <p:grpSpPr>
            <a:xfrm>
              <a:off x="4348287" y="1537853"/>
              <a:ext cx="2232041" cy="3382135"/>
              <a:chOff x="3441236" y="1725491"/>
              <a:chExt cx="3084299" cy="4545440"/>
            </a:xfrm>
          </p:grpSpPr>
          <p:sp>
            <p:nvSpPr>
              <p:cNvPr id="93" name="Oval 92">
                <a:extLst>
                  <a:ext uri="{FF2B5EF4-FFF2-40B4-BE49-F238E27FC236}">
                    <a16:creationId xmlns:a16="http://schemas.microsoft.com/office/drawing/2014/main" id="{475CC3F5-E33D-4D5F-A64E-479B6A0D7E57}"/>
                  </a:ext>
                </a:extLst>
              </p:cNvPr>
              <p:cNvSpPr/>
              <p:nvPr/>
            </p:nvSpPr>
            <p:spPr>
              <a:xfrm>
                <a:off x="5268235" y="496790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DB3150A8-D608-489B-AFED-60B5AA57B34E}"/>
                  </a:ext>
                </a:extLst>
              </p:cNvPr>
              <p:cNvSpPr/>
              <p:nvPr/>
            </p:nvSpPr>
            <p:spPr>
              <a:xfrm>
                <a:off x="3441236" y="4967910"/>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CBDB0E6E-1B21-4B76-8143-CB22D99D743A}"/>
                  </a:ext>
                </a:extLst>
              </p:cNvPr>
              <p:cNvSpPr/>
              <p:nvPr/>
            </p:nvSpPr>
            <p:spPr>
              <a:xfrm>
                <a:off x="5225116" y="334691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AB0ADCAB-F9A4-400C-954B-D6BBDA7D71A8}"/>
                  </a:ext>
                </a:extLst>
              </p:cNvPr>
              <p:cNvSpPr/>
              <p:nvPr/>
            </p:nvSpPr>
            <p:spPr>
              <a:xfrm>
                <a:off x="3441236" y="3346920"/>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00E3618E-D450-41C8-B4B9-CCD9712E3098}"/>
                  </a:ext>
                </a:extLst>
              </p:cNvPr>
              <p:cNvSpPr/>
              <p:nvPr/>
            </p:nvSpPr>
            <p:spPr>
              <a:xfrm>
                <a:off x="3441236" y="1725492"/>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C813FBA3-2083-490E-92E3-17F0A7E2CA69}"/>
                  </a:ext>
                </a:extLst>
              </p:cNvPr>
              <p:cNvSpPr/>
              <p:nvPr/>
            </p:nvSpPr>
            <p:spPr>
              <a:xfrm>
                <a:off x="5225118" y="172549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FEE624A8-7211-44DD-8969-E3F736A6DE24}"/>
                </a:ext>
              </a:extLst>
            </p:cNvPr>
            <p:cNvGrpSpPr/>
            <p:nvPr/>
          </p:nvGrpSpPr>
          <p:grpSpPr>
            <a:xfrm>
              <a:off x="7853279" y="1537852"/>
              <a:ext cx="2200838" cy="3382134"/>
              <a:chOff x="2765638" y="1725489"/>
              <a:chExt cx="3041181" cy="4545440"/>
            </a:xfrm>
          </p:grpSpPr>
          <p:sp>
            <p:nvSpPr>
              <p:cNvPr id="87" name="Oval 86">
                <a:extLst>
                  <a:ext uri="{FF2B5EF4-FFF2-40B4-BE49-F238E27FC236}">
                    <a16:creationId xmlns:a16="http://schemas.microsoft.com/office/drawing/2014/main" id="{85960686-5711-4AE5-80D2-22F6E661E219}"/>
                  </a:ext>
                </a:extLst>
              </p:cNvPr>
              <p:cNvSpPr/>
              <p:nvPr/>
            </p:nvSpPr>
            <p:spPr>
              <a:xfrm>
                <a:off x="4549518" y="4967908"/>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629D3AD4-A04F-4187-8E7A-0FEBF18DC438}"/>
                  </a:ext>
                </a:extLst>
              </p:cNvPr>
              <p:cNvSpPr/>
              <p:nvPr/>
            </p:nvSpPr>
            <p:spPr>
              <a:xfrm>
                <a:off x="2765638" y="4967908"/>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55BE656C-1EE9-44C5-B0DD-DF4ED45AD3BE}"/>
                  </a:ext>
                </a:extLst>
              </p:cNvPr>
              <p:cNvSpPr/>
              <p:nvPr/>
            </p:nvSpPr>
            <p:spPr>
              <a:xfrm>
                <a:off x="4549518" y="3401475"/>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76DC8CC8-E13B-4FC2-9F32-54A297D02CFD}"/>
                  </a:ext>
                </a:extLst>
              </p:cNvPr>
              <p:cNvSpPr/>
              <p:nvPr/>
            </p:nvSpPr>
            <p:spPr>
              <a:xfrm>
                <a:off x="2765638" y="3346917"/>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9BE70CF-6191-4182-8ADE-974DE199FB0C}"/>
                  </a:ext>
                </a:extLst>
              </p:cNvPr>
              <p:cNvSpPr/>
              <p:nvPr/>
            </p:nvSpPr>
            <p:spPr>
              <a:xfrm>
                <a:off x="2765638" y="172548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F4DAA81-419A-4F43-94DB-BEC04A5A07CC}"/>
                  </a:ext>
                </a:extLst>
              </p:cNvPr>
              <p:cNvSpPr/>
              <p:nvPr/>
            </p:nvSpPr>
            <p:spPr>
              <a:xfrm>
                <a:off x="4549519" y="172548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5126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3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3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6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031724422"/>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6149A0-6F3C-4F4B-A45B-7F78FC040DA6}"/>
              </a:ext>
            </a:extLst>
          </p:cNvPr>
          <p:cNvGrpSpPr/>
          <p:nvPr/>
        </p:nvGrpSpPr>
        <p:grpSpPr>
          <a:xfrm>
            <a:off x="1077433" y="871868"/>
            <a:ext cx="10037133" cy="4699592"/>
            <a:chOff x="1828800" y="1031358"/>
            <a:chExt cx="8691496" cy="4371634"/>
          </a:xfrm>
        </p:grpSpPr>
        <p:grpSp>
          <p:nvGrpSpPr>
            <p:cNvPr id="33" name="Group 32">
              <a:extLst>
                <a:ext uri="{FF2B5EF4-FFF2-40B4-BE49-F238E27FC236}">
                  <a16:creationId xmlns:a16="http://schemas.microsoft.com/office/drawing/2014/main" id="{099395C4-B530-48B2-AC89-AF571502A51A}"/>
                </a:ext>
              </a:extLst>
            </p:cNvPr>
            <p:cNvGrpSpPr/>
            <p:nvPr/>
          </p:nvGrpSpPr>
          <p:grpSpPr>
            <a:xfrm>
              <a:off x="1828800" y="1031358"/>
              <a:ext cx="8691496" cy="4371634"/>
              <a:chOff x="1926885" y="1244010"/>
              <a:chExt cx="8593411" cy="4116452"/>
            </a:xfrm>
          </p:grpSpPr>
          <p:sp>
            <p:nvSpPr>
              <p:cNvPr id="5" name="Oval 4">
                <a:extLst>
                  <a:ext uri="{FF2B5EF4-FFF2-40B4-BE49-F238E27FC236}">
                    <a16:creationId xmlns:a16="http://schemas.microsoft.com/office/drawing/2014/main" id="{EC630993-D089-4D72-A97F-DDBE8D3E45F8}"/>
                  </a:ext>
                </a:extLst>
              </p:cNvPr>
              <p:cNvSpPr>
                <a:spLocks noChangeArrowheads="1"/>
              </p:cNvSpPr>
              <p:nvPr/>
            </p:nvSpPr>
            <p:spPr bwMode="auto">
              <a:xfrm>
                <a:off x="4313018"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 name="Oval 7">
                <a:extLst>
                  <a:ext uri="{FF2B5EF4-FFF2-40B4-BE49-F238E27FC236}">
                    <a16:creationId xmlns:a16="http://schemas.microsoft.com/office/drawing/2014/main" id="{4EFBC6CC-BB90-4919-B284-257BBF8E8850}"/>
                  </a:ext>
                </a:extLst>
              </p:cNvPr>
              <p:cNvSpPr>
                <a:spLocks noChangeArrowheads="1"/>
              </p:cNvSpPr>
              <p:nvPr/>
            </p:nvSpPr>
            <p:spPr bwMode="auto">
              <a:xfrm>
                <a:off x="4313018"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0">
                <a:extLst>
                  <a:ext uri="{FF2B5EF4-FFF2-40B4-BE49-F238E27FC236}">
                    <a16:creationId xmlns:a16="http://schemas.microsoft.com/office/drawing/2014/main" id="{46198737-75BB-4F06-A33C-20BB3F8A0B27}"/>
                  </a:ext>
                </a:extLst>
              </p:cNvPr>
              <p:cNvSpPr>
                <a:spLocks noChangeArrowheads="1"/>
              </p:cNvSpPr>
              <p:nvPr/>
            </p:nvSpPr>
            <p:spPr bwMode="auto">
              <a:xfrm>
                <a:off x="4313018"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2">
                <a:extLst>
                  <a:ext uri="{FF2B5EF4-FFF2-40B4-BE49-F238E27FC236}">
                    <a16:creationId xmlns:a16="http://schemas.microsoft.com/office/drawing/2014/main" id="{3BD88712-E18F-4C93-BDFF-B481161E7880}"/>
                  </a:ext>
                </a:extLst>
              </p:cNvPr>
              <p:cNvSpPr>
                <a:spLocks noChangeArrowheads="1"/>
              </p:cNvSpPr>
              <p:nvPr/>
            </p:nvSpPr>
            <p:spPr bwMode="auto">
              <a:xfrm>
                <a:off x="5506084"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3" name="Oval 14">
                <a:extLst>
                  <a:ext uri="{FF2B5EF4-FFF2-40B4-BE49-F238E27FC236}">
                    <a16:creationId xmlns:a16="http://schemas.microsoft.com/office/drawing/2014/main" id="{AC3D2B47-ECB7-41B9-9EA8-5386987875BB}"/>
                  </a:ext>
                </a:extLst>
              </p:cNvPr>
              <p:cNvSpPr>
                <a:spLocks noChangeArrowheads="1"/>
              </p:cNvSpPr>
              <p:nvPr/>
            </p:nvSpPr>
            <p:spPr bwMode="auto">
              <a:xfrm>
                <a:off x="5506084"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6">
                <a:extLst>
                  <a:ext uri="{FF2B5EF4-FFF2-40B4-BE49-F238E27FC236}">
                    <a16:creationId xmlns:a16="http://schemas.microsoft.com/office/drawing/2014/main" id="{9CCA4353-D23E-47EC-947E-D021E2AE958D}"/>
                  </a:ext>
                </a:extLst>
              </p:cNvPr>
              <p:cNvSpPr>
                <a:spLocks noChangeArrowheads="1"/>
              </p:cNvSpPr>
              <p:nvPr/>
            </p:nvSpPr>
            <p:spPr bwMode="auto">
              <a:xfrm>
                <a:off x="5506084"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14">
                <a:extLst>
                  <a:ext uri="{FF2B5EF4-FFF2-40B4-BE49-F238E27FC236}">
                    <a16:creationId xmlns:a16="http://schemas.microsoft.com/office/drawing/2014/main" id="{3EF5B252-89B1-4F25-ADD7-AD084475D529}"/>
                  </a:ext>
                </a:extLst>
              </p:cNvPr>
              <p:cNvSpPr>
                <a:spLocks noChangeArrowheads="1"/>
              </p:cNvSpPr>
              <p:nvPr/>
            </p:nvSpPr>
            <p:spPr bwMode="auto">
              <a:xfrm>
                <a:off x="8432839"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6" name="Oval 15">
                <a:extLst>
                  <a:ext uri="{FF2B5EF4-FFF2-40B4-BE49-F238E27FC236}">
                    <a16:creationId xmlns:a16="http://schemas.microsoft.com/office/drawing/2014/main" id="{F73F8CCF-4C5F-430D-BE7A-98A2E9CDB4B8}"/>
                  </a:ext>
                </a:extLst>
              </p:cNvPr>
              <p:cNvSpPr>
                <a:spLocks noChangeArrowheads="1"/>
              </p:cNvSpPr>
              <p:nvPr/>
            </p:nvSpPr>
            <p:spPr bwMode="auto">
              <a:xfrm>
                <a:off x="8421725" y="2757423"/>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7" name="Oval 14">
                <a:extLst>
                  <a:ext uri="{FF2B5EF4-FFF2-40B4-BE49-F238E27FC236}">
                    <a16:creationId xmlns:a16="http://schemas.microsoft.com/office/drawing/2014/main" id="{9D3BEF5A-9D57-4BAC-9ECB-4E8DF0E45904}"/>
                  </a:ext>
                </a:extLst>
              </p:cNvPr>
              <p:cNvSpPr>
                <a:spLocks noChangeArrowheads="1"/>
              </p:cNvSpPr>
              <p:nvPr/>
            </p:nvSpPr>
            <p:spPr bwMode="auto">
              <a:xfrm>
                <a:off x="961479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8" name="Oval 16">
                <a:extLst>
                  <a:ext uri="{FF2B5EF4-FFF2-40B4-BE49-F238E27FC236}">
                    <a16:creationId xmlns:a16="http://schemas.microsoft.com/office/drawing/2014/main" id="{6A0A79D3-C65A-4BA2-A6EF-F96041EF2AE7}"/>
                  </a:ext>
                </a:extLst>
              </p:cNvPr>
              <p:cNvSpPr>
                <a:spLocks noChangeArrowheads="1"/>
              </p:cNvSpPr>
              <p:nvPr/>
            </p:nvSpPr>
            <p:spPr bwMode="auto">
              <a:xfrm>
                <a:off x="961479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 name="Oval 25">
                <a:extLst>
                  <a:ext uri="{FF2B5EF4-FFF2-40B4-BE49-F238E27FC236}">
                    <a16:creationId xmlns:a16="http://schemas.microsoft.com/office/drawing/2014/main" id="{A788DF7F-FD23-42C9-A68D-B73DA2DD48D8}"/>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26">
                <a:extLst>
                  <a:ext uri="{FF2B5EF4-FFF2-40B4-BE49-F238E27FC236}">
                    <a16:creationId xmlns:a16="http://schemas.microsoft.com/office/drawing/2014/main" id="{5D2D3BB3-D238-4FDD-87A0-BF9AE6673BB9}"/>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7">
                <a:extLst>
                  <a:ext uri="{FF2B5EF4-FFF2-40B4-BE49-F238E27FC236}">
                    <a16:creationId xmlns:a16="http://schemas.microsoft.com/office/drawing/2014/main" id="{110FCD5E-1632-4B66-BF9C-DCC98809FD7B}"/>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12">
                <a:extLst>
                  <a:ext uri="{FF2B5EF4-FFF2-40B4-BE49-F238E27FC236}">
                    <a16:creationId xmlns:a16="http://schemas.microsoft.com/office/drawing/2014/main" id="{B3523344-4BB8-4FC8-BFE4-64BAE87D1787}"/>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0" name="Oval 14">
                <a:extLst>
                  <a:ext uri="{FF2B5EF4-FFF2-40B4-BE49-F238E27FC236}">
                    <a16:creationId xmlns:a16="http://schemas.microsoft.com/office/drawing/2014/main" id="{3BC49F4E-9641-4C5C-A9DB-54D70A583894}"/>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16">
                <a:extLst>
                  <a:ext uri="{FF2B5EF4-FFF2-40B4-BE49-F238E27FC236}">
                    <a16:creationId xmlns:a16="http://schemas.microsoft.com/office/drawing/2014/main" id="{093185F4-F6EA-47D9-9849-9A43905C01F0}"/>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43" name="Oval 42">
              <a:extLst>
                <a:ext uri="{FF2B5EF4-FFF2-40B4-BE49-F238E27FC236}">
                  <a16:creationId xmlns:a16="http://schemas.microsoft.com/office/drawing/2014/main" id="{AF936B01-B9B1-4DF7-9E3B-EBB30B7B2731}"/>
                </a:ext>
              </a:extLst>
            </p:cNvPr>
            <p:cNvSpPr>
              <a:spLocks noChangeArrowheads="1"/>
            </p:cNvSpPr>
            <p:nvPr/>
          </p:nvSpPr>
          <p:spPr bwMode="auto">
            <a:xfrm>
              <a:off x="8420920" y="4245820"/>
              <a:ext cx="915840"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4" name="Oval 43">
              <a:extLst>
                <a:ext uri="{FF2B5EF4-FFF2-40B4-BE49-F238E27FC236}">
                  <a16:creationId xmlns:a16="http://schemas.microsoft.com/office/drawing/2014/main" id="{22DC79CB-36BF-40F4-BD82-006B6A7D68C8}"/>
                </a:ext>
              </a:extLst>
            </p:cNvPr>
            <p:cNvSpPr>
              <a:spLocks noChangeArrowheads="1"/>
            </p:cNvSpPr>
            <p:nvPr/>
          </p:nvSpPr>
          <p:spPr bwMode="auto">
            <a:xfrm>
              <a:off x="9604456" y="4245820"/>
              <a:ext cx="915840"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22" name="Group 21">
            <a:extLst>
              <a:ext uri="{FF2B5EF4-FFF2-40B4-BE49-F238E27FC236}">
                <a16:creationId xmlns:a16="http://schemas.microsoft.com/office/drawing/2014/main" id="{C15EA65B-CFBD-45D6-B0CA-406F2704398B}"/>
              </a:ext>
            </a:extLst>
          </p:cNvPr>
          <p:cNvGrpSpPr/>
          <p:nvPr/>
        </p:nvGrpSpPr>
        <p:grpSpPr>
          <a:xfrm>
            <a:off x="1077433" y="871867"/>
            <a:ext cx="10037133" cy="4699592"/>
            <a:chOff x="1828800" y="1031358"/>
            <a:chExt cx="8691496" cy="4371634"/>
          </a:xfrm>
        </p:grpSpPr>
        <p:grpSp>
          <p:nvGrpSpPr>
            <p:cNvPr id="23" name="Group 22">
              <a:extLst>
                <a:ext uri="{FF2B5EF4-FFF2-40B4-BE49-F238E27FC236}">
                  <a16:creationId xmlns:a16="http://schemas.microsoft.com/office/drawing/2014/main" id="{A955BD6E-4783-4AD6-B615-56ECC55ACA49}"/>
                </a:ext>
              </a:extLst>
            </p:cNvPr>
            <p:cNvGrpSpPr/>
            <p:nvPr/>
          </p:nvGrpSpPr>
          <p:grpSpPr>
            <a:xfrm>
              <a:off x="1828800" y="1031358"/>
              <a:ext cx="8691496" cy="4371634"/>
              <a:chOff x="1926885" y="1244010"/>
              <a:chExt cx="8593411" cy="4116452"/>
            </a:xfrm>
          </p:grpSpPr>
          <p:sp>
            <p:nvSpPr>
              <p:cNvPr id="32" name="Oval 31">
                <a:extLst>
                  <a:ext uri="{FF2B5EF4-FFF2-40B4-BE49-F238E27FC236}">
                    <a16:creationId xmlns:a16="http://schemas.microsoft.com/office/drawing/2014/main" id="{774CD94F-2521-4017-AEA7-CD9FE1F51798}"/>
                  </a:ext>
                </a:extLst>
              </p:cNvPr>
              <p:cNvSpPr>
                <a:spLocks noChangeArrowheads="1"/>
              </p:cNvSpPr>
              <p:nvPr/>
            </p:nvSpPr>
            <p:spPr bwMode="auto">
              <a:xfrm>
                <a:off x="4313018"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4" name="Oval 33">
                <a:extLst>
                  <a:ext uri="{FF2B5EF4-FFF2-40B4-BE49-F238E27FC236}">
                    <a16:creationId xmlns:a16="http://schemas.microsoft.com/office/drawing/2014/main" id="{DD26F9AA-1FA6-4716-B344-6EEBE505D4B9}"/>
                  </a:ext>
                </a:extLst>
              </p:cNvPr>
              <p:cNvSpPr>
                <a:spLocks noChangeArrowheads="1"/>
              </p:cNvSpPr>
              <p:nvPr/>
            </p:nvSpPr>
            <p:spPr bwMode="auto">
              <a:xfrm>
                <a:off x="4313018"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34">
                <a:extLst>
                  <a:ext uri="{FF2B5EF4-FFF2-40B4-BE49-F238E27FC236}">
                    <a16:creationId xmlns:a16="http://schemas.microsoft.com/office/drawing/2014/main" id="{28376873-5BC7-465F-92AF-F81A0F371B21}"/>
                  </a:ext>
                </a:extLst>
              </p:cNvPr>
              <p:cNvSpPr>
                <a:spLocks noChangeArrowheads="1"/>
              </p:cNvSpPr>
              <p:nvPr/>
            </p:nvSpPr>
            <p:spPr bwMode="auto">
              <a:xfrm>
                <a:off x="4313018"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12">
                <a:extLst>
                  <a:ext uri="{FF2B5EF4-FFF2-40B4-BE49-F238E27FC236}">
                    <a16:creationId xmlns:a16="http://schemas.microsoft.com/office/drawing/2014/main" id="{B0C5F0ED-AB39-44BB-80B0-5E0B90B99F77}"/>
                  </a:ext>
                </a:extLst>
              </p:cNvPr>
              <p:cNvSpPr>
                <a:spLocks noChangeArrowheads="1"/>
              </p:cNvSpPr>
              <p:nvPr/>
            </p:nvSpPr>
            <p:spPr bwMode="auto">
              <a:xfrm>
                <a:off x="5506084"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7" name="Oval 14">
                <a:extLst>
                  <a:ext uri="{FF2B5EF4-FFF2-40B4-BE49-F238E27FC236}">
                    <a16:creationId xmlns:a16="http://schemas.microsoft.com/office/drawing/2014/main" id="{2719CCD1-7370-4142-85C4-D63173FD420D}"/>
                  </a:ext>
                </a:extLst>
              </p:cNvPr>
              <p:cNvSpPr>
                <a:spLocks noChangeArrowheads="1"/>
              </p:cNvSpPr>
              <p:nvPr/>
            </p:nvSpPr>
            <p:spPr bwMode="auto">
              <a:xfrm>
                <a:off x="5506084"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16">
                <a:extLst>
                  <a:ext uri="{FF2B5EF4-FFF2-40B4-BE49-F238E27FC236}">
                    <a16:creationId xmlns:a16="http://schemas.microsoft.com/office/drawing/2014/main" id="{9C8E1B5B-6606-4D84-8C05-53A2C398F736}"/>
                  </a:ext>
                </a:extLst>
              </p:cNvPr>
              <p:cNvSpPr>
                <a:spLocks noChangeArrowheads="1"/>
              </p:cNvSpPr>
              <p:nvPr/>
            </p:nvSpPr>
            <p:spPr bwMode="auto">
              <a:xfrm>
                <a:off x="5506084"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38">
                <a:extLst>
                  <a:ext uri="{FF2B5EF4-FFF2-40B4-BE49-F238E27FC236}">
                    <a16:creationId xmlns:a16="http://schemas.microsoft.com/office/drawing/2014/main" id="{D34958F1-F370-473B-A319-D70D03EE6735}"/>
                  </a:ext>
                </a:extLst>
              </p:cNvPr>
              <p:cNvSpPr>
                <a:spLocks noChangeArrowheads="1"/>
              </p:cNvSpPr>
              <p:nvPr/>
            </p:nvSpPr>
            <p:spPr bwMode="auto">
              <a:xfrm>
                <a:off x="8432839"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39">
                <a:extLst>
                  <a:ext uri="{FF2B5EF4-FFF2-40B4-BE49-F238E27FC236}">
                    <a16:creationId xmlns:a16="http://schemas.microsoft.com/office/drawing/2014/main" id="{BE5658E7-C28B-4B56-82C8-6D4C8E8001A0}"/>
                  </a:ext>
                </a:extLst>
              </p:cNvPr>
              <p:cNvSpPr>
                <a:spLocks noChangeArrowheads="1"/>
              </p:cNvSpPr>
              <p:nvPr/>
            </p:nvSpPr>
            <p:spPr bwMode="auto">
              <a:xfrm>
                <a:off x="8421725" y="2757423"/>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1" name="Oval 14">
                <a:extLst>
                  <a:ext uri="{FF2B5EF4-FFF2-40B4-BE49-F238E27FC236}">
                    <a16:creationId xmlns:a16="http://schemas.microsoft.com/office/drawing/2014/main" id="{F904C41F-A493-4A1F-8276-FA1BCAE920BE}"/>
                  </a:ext>
                </a:extLst>
              </p:cNvPr>
              <p:cNvSpPr>
                <a:spLocks noChangeArrowheads="1"/>
              </p:cNvSpPr>
              <p:nvPr/>
            </p:nvSpPr>
            <p:spPr bwMode="auto">
              <a:xfrm>
                <a:off x="961479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2" name="Oval 16">
                <a:extLst>
                  <a:ext uri="{FF2B5EF4-FFF2-40B4-BE49-F238E27FC236}">
                    <a16:creationId xmlns:a16="http://schemas.microsoft.com/office/drawing/2014/main" id="{03148143-ECB6-4B4D-B0A3-EB0D4907D4C3}"/>
                  </a:ext>
                </a:extLst>
              </p:cNvPr>
              <p:cNvSpPr>
                <a:spLocks noChangeArrowheads="1"/>
              </p:cNvSpPr>
              <p:nvPr/>
            </p:nvSpPr>
            <p:spPr bwMode="auto">
              <a:xfrm>
                <a:off x="961479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44">
                <a:extLst>
                  <a:ext uri="{FF2B5EF4-FFF2-40B4-BE49-F238E27FC236}">
                    <a16:creationId xmlns:a16="http://schemas.microsoft.com/office/drawing/2014/main" id="{5243A828-D96B-44B6-AE71-6DBB8AA977F9}"/>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45">
                <a:extLst>
                  <a:ext uri="{FF2B5EF4-FFF2-40B4-BE49-F238E27FC236}">
                    <a16:creationId xmlns:a16="http://schemas.microsoft.com/office/drawing/2014/main" id="{5942E261-6C2D-4385-88FA-49093B85E02D}"/>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46">
                <a:extLst>
                  <a:ext uri="{FF2B5EF4-FFF2-40B4-BE49-F238E27FC236}">
                    <a16:creationId xmlns:a16="http://schemas.microsoft.com/office/drawing/2014/main" id="{C63B72B4-3EB9-4524-85D5-B0FF3FDF6A62}"/>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12">
                <a:extLst>
                  <a:ext uri="{FF2B5EF4-FFF2-40B4-BE49-F238E27FC236}">
                    <a16:creationId xmlns:a16="http://schemas.microsoft.com/office/drawing/2014/main" id="{CC70AC4C-6241-45E1-B667-E4B12F345438}"/>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9" name="Oval 14">
                <a:extLst>
                  <a:ext uri="{FF2B5EF4-FFF2-40B4-BE49-F238E27FC236}">
                    <a16:creationId xmlns:a16="http://schemas.microsoft.com/office/drawing/2014/main" id="{52921EF7-507F-4C2D-9576-58DF592AA9E4}"/>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0" name="Oval 16">
                <a:extLst>
                  <a:ext uri="{FF2B5EF4-FFF2-40B4-BE49-F238E27FC236}">
                    <a16:creationId xmlns:a16="http://schemas.microsoft.com/office/drawing/2014/main" id="{4010484F-1413-40A3-A27C-A7B483549873}"/>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24" name="Oval 23">
              <a:extLst>
                <a:ext uri="{FF2B5EF4-FFF2-40B4-BE49-F238E27FC236}">
                  <a16:creationId xmlns:a16="http://schemas.microsoft.com/office/drawing/2014/main" id="{A77139BF-4A50-4589-86C4-2D04653800E4}"/>
                </a:ext>
              </a:extLst>
            </p:cNvPr>
            <p:cNvSpPr>
              <a:spLocks noChangeArrowheads="1"/>
            </p:cNvSpPr>
            <p:nvPr/>
          </p:nvSpPr>
          <p:spPr bwMode="auto">
            <a:xfrm>
              <a:off x="8420920" y="4245820"/>
              <a:ext cx="915840"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5" name="Oval 24">
              <a:extLst>
                <a:ext uri="{FF2B5EF4-FFF2-40B4-BE49-F238E27FC236}">
                  <a16:creationId xmlns:a16="http://schemas.microsoft.com/office/drawing/2014/main" id="{B631165D-1454-43E9-BE2E-9D069BF74B0D}"/>
                </a:ext>
              </a:extLst>
            </p:cNvPr>
            <p:cNvSpPr>
              <a:spLocks noChangeArrowheads="1"/>
            </p:cNvSpPr>
            <p:nvPr/>
          </p:nvSpPr>
          <p:spPr bwMode="auto">
            <a:xfrm>
              <a:off x="9604456" y="4245820"/>
              <a:ext cx="915840"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51" name="Group 50">
            <a:extLst>
              <a:ext uri="{FF2B5EF4-FFF2-40B4-BE49-F238E27FC236}">
                <a16:creationId xmlns:a16="http://schemas.microsoft.com/office/drawing/2014/main" id="{E92FC1F4-3CFC-4D6E-B7FD-AABE45D728E5}"/>
              </a:ext>
            </a:extLst>
          </p:cNvPr>
          <p:cNvGrpSpPr/>
          <p:nvPr/>
        </p:nvGrpSpPr>
        <p:grpSpPr>
          <a:xfrm>
            <a:off x="1089699" y="879299"/>
            <a:ext cx="10037133" cy="4699592"/>
            <a:chOff x="1828800" y="1031358"/>
            <a:chExt cx="8691496" cy="4371634"/>
          </a:xfrm>
        </p:grpSpPr>
        <p:grpSp>
          <p:nvGrpSpPr>
            <p:cNvPr id="52" name="Group 51">
              <a:extLst>
                <a:ext uri="{FF2B5EF4-FFF2-40B4-BE49-F238E27FC236}">
                  <a16:creationId xmlns:a16="http://schemas.microsoft.com/office/drawing/2014/main" id="{FEF63E4C-DED4-4578-B7E7-25C9F9F73305}"/>
                </a:ext>
              </a:extLst>
            </p:cNvPr>
            <p:cNvGrpSpPr/>
            <p:nvPr/>
          </p:nvGrpSpPr>
          <p:grpSpPr>
            <a:xfrm>
              <a:off x="1828800" y="1031358"/>
              <a:ext cx="8691496" cy="4371634"/>
              <a:chOff x="1926885" y="1244010"/>
              <a:chExt cx="8593411" cy="4116452"/>
            </a:xfrm>
          </p:grpSpPr>
          <p:sp>
            <p:nvSpPr>
              <p:cNvPr id="55" name="Oval 54">
                <a:extLst>
                  <a:ext uri="{FF2B5EF4-FFF2-40B4-BE49-F238E27FC236}">
                    <a16:creationId xmlns:a16="http://schemas.microsoft.com/office/drawing/2014/main" id="{67E960A9-EE71-46DA-8968-3021BE857F6C}"/>
                  </a:ext>
                </a:extLst>
              </p:cNvPr>
              <p:cNvSpPr>
                <a:spLocks noChangeArrowheads="1"/>
              </p:cNvSpPr>
              <p:nvPr/>
            </p:nvSpPr>
            <p:spPr bwMode="auto">
              <a:xfrm>
                <a:off x="4313018"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6" name="Oval 55">
                <a:extLst>
                  <a:ext uri="{FF2B5EF4-FFF2-40B4-BE49-F238E27FC236}">
                    <a16:creationId xmlns:a16="http://schemas.microsoft.com/office/drawing/2014/main" id="{78BFAB18-2EA5-4497-BD5F-34167F58ED3B}"/>
                  </a:ext>
                </a:extLst>
              </p:cNvPr>
              <p:cNvSpPr>
                <a:spLocks noChangeArrowheads="1"/>
              </p:cNvSpPr>
              <p:nvPr/>
            </p:nvSpPr>
            <p:spPr bwMode="auto">
              <a:xfrm>
                <a:off x="4313018"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56">
                <a:extLst>
                  <a:ext uri="{FF2B5EF4-FFF2-40B4-BE49-F238E27FC236}">
                    <a16:creationId xmlns:a16="http://schemas.microsoft.com/office/drawing/2014/main" id="{CC447520-13F9-4ACE-84DF-770EB72780EB}"/>
                  </a:ext>
                </a:extLst>
              </p:cNvPr>
              <p:cNvSpPr>
                <a:spLocks noChangeArrowheads="1"/>
              </p:cNvSpPr>
              <p:nvPr/>
            </p:nvSpPr>
            <p:spPr bwMode="auto">
              <a:xfrm>
                <a:off x="4313018"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12">
                <a:extLst>
                  <a:ext uri="{FF2B5EF4-FFF2-40B4-BE49-F238E27FC236}">
                    <a16:creationId xmlns:a16="http://schemas.microsoft.com/office/drawing/2014/main" id="{6A81D0F4-10D4-4FBB-B69A-9FEED00AD941}"/>
                  </a:ext>
                </a:extLst>
              </p:cNvPr>
              <p:cNvSpPr>
                <a:spLocks noChangeArrowheads="1"/>
              </p:cNvSpPr>
              <p:nvPr/>
            </p:nvSpPr>
            <p:spPr bwMode="auto">
              <a:xfrm>
                <a:off x="5506084"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9" name="Oval 14">
                <a:extLst>
                  <a:ext uri="{FF2B5EF4-FFF2-40B4-BE49-F238E27FC236}">
                    <a16:creationId xmlns:a16="http://schemas.microsoft.com/office/drawing/2014/main" id="{AE0573D7-3539-4C88-82D0-2EF482ED4464}"/>
                  </a:ext>
                </a:extLst>
              </p:cNvPr>
              <p:cNvSpPr>
                <a:spLocks noChangeArrowheads="1"/>
              </p:cNvSpPr>
              <p:nvPr/>
            </p:nvSpPr>
            <p:spPr bwMode="auto">
              <a:xfrm>
                <a:off x="5506084"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16">
                <a:extLst>
                  <a:ext uri="{FF2B5EF4-FFF2-40B4-BE49-F238E27FC236}">
                    <a16:creationId xmlns:a16="http://schemas.microsoft.com/office/drawing/2014/main" id="{88A7777A-E354-497F-9855-1AA8F2365A73}"/>
                  </a:ext>
                </a:extLst>
              </p:cNvPr>
              <p:cNvSpPr>
                <a:spLocks noChangeArrowheads="1"/>
              </p:cNvSpPr>
              <p:nvPr/>
            </p:nvSpPr>
            <p:spPr bwMode="auto">
              <a:xfrm>
                <a:off x="5506084"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60">
                <a:extLst>
                  <a:ext uri="{FF2B5EF4-FFF2-40B4-BE49-F238E27FC236}">
                    <a16:creationId xmlns:a16="http://schemas.microsoft.com/office/drawing/2014/main" id="{C7CE27DB-E43A-4B3C-94B7-5602B480A084}"/>
                  </a:ext>
                </a:extLst>
              </p:cNvPr>
              <p:cNvSpPr>
                <a:spLocks noChangeArrowheads="1"/>
              </p:cNvSpPr>
              <p:nvPr/>
            </p:nvSpPr>
            <p:spPr bwMode="auto">
              <a:xfrm>
                <a:off x="8432839"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61">
                <a:extLst>
                  <a:ext uri="{FF2B5EF4-FFF2-40B4-BE49-F238E27FC236}">
                    <a16:creationId xmlns:a16="http://schemas.microsoft.com/office/drawing/2014/main" id="{6FD4EA38-47C4-4850-A3FB-C09B843BE9E8}"/>
                  </a:ext>
                </a:extLst>
              </p:cNvPr>
              <p:cNvSpPr>
                <a:spLocks noChangeArrowheads="1"/>
              </p:cNvSpPr>
              <p:nvPr/>
            </p:nvSpPr>
            <p:spPr bwMode="auto">
              <a:xfrm>
                <a:off x="8421725" y="2757423"/>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3" name="Oval 14">
                <a:extLst>
                  <a:ext uri="{FF2B5EF4-FFF2-40B4-BE49-F238E27FC236}">
                    <a16:creationId xmlns:a16="http://schemas.microsoft.com/office/drawing/2014/main" id="{2F39B014-EF33-4E85-A2BC-469585AFAFDB}"/>
                  </a:ext>
                </a:extLst>
              </p:cNvPr>
              <p:cNvSpPr>
                <a:spLocks noChangeArrowheads="1"/>
              </p:cNvSpPr>
              <p:nvPr/>
            </p:nvSpPr>
            <p:spPr bwMode="auto">
              <a:xfrm>
                <a:off x="961479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4" name="Oval 16">
                <a:extLst>
                  <a:ext uri="{FF2B5EF4-FFF2-40B4-BE49-F238E27FC236}">
                    <a16:creationId xmlns:a16="http://schemas.microsoft.com/office/drawing/2014/main" id="{4295D31E-13C1-46EC-854A-FD00660EB936}"/>
                  </a:ext>
                </a:extLst>
              </p:cNvPr>
              <p:cNvSpPr>
                <a:spLocks noChangeArrowheads="1"/>
              </p:cNvSpPr>
              <p:nvPr/>
            </p:nvSpPr>
            <p:spPr bwMode="auto">
              <a:xfrm>
                <a:off x="961479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64">
                <a:extLst>
                  <a:ext uri="{FF2B5EF4-FFF2-40B4-BE49-F238E27FC236}">
                    <a16:creationId xmlns:a16="http://schemas.microsoft.com/office/drawing/2014/main" id="{8EC6C09A-D16B-476E-8422-B4C08BED2866}"/>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65">
                <a:extLst>
                  <a:ext uri="{FF2B5EF4-FFF2-40B4-BE49-F238E27FC236}">
                    <a16:creationId xmlns:a16="http://schemas.microsoft.com/office/drawing/2014/main" id="{F1A193D6-50C8-4FC0-BE90-030D50D27B9B}"/>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66">
                <a:extLst>
                  <a:ext uri="{FF2B5EF4-FFF2-40B4-BE49-F238E27FC236}">
                    <a16:creationId xmlns:a16="http://schemas.microsoft.com/office/drawing/2014/main" id="{8EC533E2-BCDE-44C9-8338-FCFEE51CECE9}"/>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12">
                <a:extLst>
                  <a:ext uri="{FF2B5EF4-FFF2-40B4-BE49-F238E27FC236}">
                    <a16:creationId xmlns:a16="http://schemas.microsoft.com/office/drawing/2014/main" id="{B3FCCE89-1F50-4DE1-A580-DC54F815CEA0}"/>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9" name="Oval 14">
                <a:extLst>
                  <a:ext uri="{FF2B5EF4-FFF2-40B4-BE49-F238E27FC236}">
                    <a16:creationId xmlns:a16="http://schemas.microsoft.com/office/drawing/2014/main" id="{94B8DEAB-7EF4-474F-AC9D-EC6FD92845DF}"/>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0" name="Oval 16">
                <a:extLst>
                  <a:ext uri="{FF2B5EF4-FFF2-40B4-BE49-F238E27FC236}">
                    <a16:creationId xmlns:a16="http://schemas.microsoft.com/office/drawing/2014/main" id="{DCFF90A9-5CB8-405B-84AA-4464CCE43E34}"/>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53" name="Oval 52">
              <a:extLst>
                <a:ext uri="{FF2B5EF4-FFF2-40B4-BE49-F238E27FC236}">
                  <a16:creationId xmlns:a16="http://schemas.microsoft.com/office/drawing/2014/main" id="{C583FEB2-E7EC-4E87-ADA2-22117976D9D8}"/>
                </a:ext>
              </a:extLst>
            </p:cNvPr>
            <p:cNvSpPr>
              <a:spLocks noChangeArrowheads="1"/>
            </p:cNvSpPr>
            <p:nvPr/>
          </p:nvSpPr>
          <p:spPr bwMode="auto">
            <a:xfrm>
              <a:off x="8420920" y="4245820"/>
              <a:ext cx="915840"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4" name="Oval 53">
              <a:extLst>
                <a:ext uri="{FF2B5EF4-FFF2-40B4-BE49-F238E27FC236}">
                  <a16:creationId xmlns:a16="http://schemas.microsoft.com/office/drawing/2014/main" id="{9C24C3BB-EC08-40B4-824B-238B6C6BB008}"/>
                </a:ext>
              </a:extLst>
            </p:cNvPr>
            <p:cNvSpPr>
              <a:spLocks noChangeArrowheads="1"/>
            </p:cNvSpPr>
            <p:nvPr/>
          </p:nvSpPr>
          <p:spPr bwMode="auto">
            <a:xfrm>
              <a:off x="9604456" y="4245820"/>
              <a:ext cx="915840"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71" name="Group 70">
            <a:extLst>
              <a:ext uri="{FF2B5EF4-FFF2-40B4-BE49-F238E27FC236}">
                <a16:creationId xmlns:a16="http://schemas.microsoft.com/office/drawing/2014/main" id="{F4225BD4-0B45-44FF-A031-FB47C6257058}"/>
              </a:ext>
            </a:extLst>
          </p:cNvPr>
          <p:cNvGrpSpPr/>
          <p:nvPr/>
        </p:nvGrpSpPr>
        <p:grpSpPr>
          <a:xfrm>
            <a:off x="334547" y="4776839"/>
            <a:ext cx="3601037" cy="1589238"/>
            <a:chOff x="1828800" y="1031358"/>
            <a:chExt cx="8691496" cy="4371634"/>
          </a:xfrm>
        </p:grpSpPr>
        <p:grpSp>
          <p:nvGrpSpPr>
            <p:cNvPr id="72" name="Group 71">
              <a:extLst>
                <a:ext uri="{FF2B5EF4-FFF2-40B4-BE49-F238E27FC236}">
                  <a16:creationId xmlns:a16="http://schemas.microsoft.com/office/drawing/2014/main" id="{AD6B778E-DF93-4063-ADD4-96A5B55B9524}"/>
                </a:ext>
              </a:extLst>
            </p:cNvPr>
            <p:cNvGrpSpPr/>
            <p:nvPr/>
          </p:nvGrpSpPr>
          <p:grpSpPr>
            <a:xfrm>
              <a:off x="1828800" y="1031358"/>
              <a:ext cx="8691496" cy="4371634"/>
              <a:chOff x="1926885" y="1244010"/>
              <a:chExt cx="8593411" cy="4116452"/>
            </a:xfrm>
          </p:grpSpPr>
          <p:sp>
            <p:nvSpPr>
              <p:cNvPr id="75" name="Oval 74">
                <a:extLst>
                  <a:ext uri="{FF2B5EF4-FFF2-40B4-BE49-F238E27FC236}">
                    <a16:creationId xmlns:a16="http://schemas.microsoft.com/office/drawing/2014/main" id="{4FE52CF7-5701-40F6-9F71-AEF7C4704674}"/>
                  </a:ext>
                </a:extLst>
              </p:cNvPr>
              <p:cNvSpPr>
                <a:spLocks noChangeArrowheads="1"/>
              </p:cNvSpPr>
              <p:nvPr/>
            </p:nvSpPr>
            <p:spPr bwMode="auto">
              <a:xfrm>
                <a:off x="4313018"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6" name="Oval 75">
                <a:extLst>
                  <a:ext uri="{FF2B5EF4-FFF2-40B4-BE49-F238E27FC236}">
                    <a16:creationId xmlns:a16="http://schemas.microsoft.com/office/drawing/2014/main" id="{DB86FE97-8806-4CCF-A60F-98DD567E6A25}"/>
                  </a:ext>
                </a:extLst>
              </p:cNvPr>
              <p:cNvSpPr>
                <a:spLocks noChangeArrowheads="1"/>
              </p:cNvSpPr>
              <p:nvPr/>
            </p:nvSpPr>
            <p:spPr bwMode="auto">
              <a:xfrm>
                <a:off x="4313018"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7" name="Oval 76">
                <a:extLst>
                  <a:ext uri="{FF2B5EF4-FFF2-40B4-BE49-F238E27FC236}">
                    <a16:creationId xmlns:a16="http://schemas.microsoft.com/office/drawing/2014/main" id="{DC4543E0-F0B5-4808-B62B-EDD9139AA492}"/>
                  </a:ext>
                </a:extLst>
              </p:cNvPr>
              <p:cNvSpPr>
                <a:spLocks noChangeArrowheads="1"/>
              </p:cNvSpPr>
              <p:nvPr/>
            </p:nvSpPr>
            <p:spPr bwMode="auto">
              <a:xfrm>
                <a:off x="4313018"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8" name="Oval 12">
                <a:extLst>
                  <a:ext uri="{FF2B5EF4-FFF2-40B4-BE49-F238E27FC236}">
                    <a16:creationId xmlns:a16="http://schemas.microsoft.com/office/drawing/2014/main" id="{C5D547F0-F5DD-46F6-B367-9A114FA748A2}"/>
                  </a:ext>
                </a:extLst>
              </p:cNvPr>
              <p:cNvSpPr>
                <a:spLocks noChangeArrowheads="1"/>
              </p:cNvSpPr>
              <p:nvPr/>
            </p:nvSpPr>
            <p:spPr bwMode="auto">
              <a:xfrm>
                <a:off x="5506084"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9" name="Oval 14">
                <a:extLst>
                  <a:ext uri="{FF2B5EF4-FFF2-40B4-BE49-F238E27FC236}">
                    <a16:creationId xmlns:a16="http://schemas.microsoft.com/office/drawing/2014/main" id="{FF18FB2D-B397-4884-A3D8-BCCE41B5FDBA}"/>
                  </a:ext>
                </a:extLst>
              </p:cNvPr>
              <p:cNvSpPr>
                <a:spLocks noChangeArrowheads="1"/>
              </p:cNvSpPr>
              <p:nvPr/>
            </p:nvSpPr>
            <p:spPr bwMode="auto">
              <a:xfrm>
                <a:off x="5506084"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0" name="Oval 16">
                <a:extLst>
                  <a:ext uri="{FF2B5EF4-FFF2-40B4-BE49-F238E27FC236}">
                    <a16:creationId xmlns:a16="http://schemas.microsoft.com/office/drawing/2014/main" id="{D8736318-D32E-4432-BA62-0C8791BFABEF}"/>
                  </a:ext>
                </a:extLst>
              </p:cNvPr>
              <p:cNvSpPr>
                <a:spLocks noChangeArrowheads="1"/>
              </p:cNvSpPr>
              <p:nvPr/>
            </p:nvSpPr>
            <p:spPr bwMode="auto">
              <a:xfrm>
                <a:off x="5506084"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1" name="Oval 80">
                <a:extLst>
                  <a:ext uri="{FF2B5EF4-FFF2-40B4-BE49-F238E27FC236}">
                    <a16:creationId xmlns:a16="http://schemas.microsoft.com/office/drawing/2014/main" id="{C6037608-F40E-447C-BAB4-81A7DA43A6FF}"/>
                  </a:ext>
                </a:extLst>
              </p:cNvPr>
              <p:cNvSpPr>
                <a:spLocks noChangeArrowheads="1"/>
              </p:cNvSpPr>
              <p:nvPr/>
            </p:nvSpPr>
            <p:spPr bwMode="auto">
              <a:xfrm>
                <a:off x="8432839"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 name="Oval 81">
                <a:extLst>
                  <a:ext uri="{FF2B5EF4-FFF2-40B4-BE49-F238E27FC236}">
                    <a16:creationId xmlns:a16="http://schemas.microsoft.com/office/drawing/2014/main" id="{D949650A-D98A-40F6-BC38-A4F3D0629140}"/>
                  </a:ext>
                </a:extLst>
              </p:cNvPr>
              <p:cNvSpPr>
                <a:spLocks noChangeArrowheads="1"/>
              </p:cNvSpPr>
              <p:nvPr/>
            </p:nvSpPr>
            <p:spPr bwMode="auto">
              <a:xfrm>
                <a:off x="8421725" y="2757423"/>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3" name="Oval 14">
                <a:extLst>
                  <a:ext uri="{FF2B5EF4-FFF2-40B4-BE49-F238E27FC236}">
                    <a16:creationId xmlns:a16="http://schemas.microsoft.com/office/drawing/2014/main" id="{54076AB0-EB1B-44E9-A8BD-B9EF2A85D8D3}"/>
                  </a:ext>
                </a:extLst>
              </p:cNvPr>
              <p:cNvSpPr>
                <a:spLocks noChangeArrowheads="1"/>
              </p:cNvSpPr>
              <p:nvPr/>
            </p:nvSpPr>
            <p:spPr bwMode="auto">
              <a:xfrm>
                <a:off x="961479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4" name="Oval 16">
                <a:extLst>
                  <a:ext uri="{FF2B5EF4-FFF2-40B4-BE49-F238E27FC236}">
                    <a16:creationId xmlns:a16="http://schemas.microsoft.com/office/drawing/2014/main" id="{415DDFCC-A05D-4CBB-8790-77044253680E}"/>
                  </a:ext>
                </a:extLst>
              </p:cNvPr>
              <p:cNvSpPr>
                <a:spLocks noChangeArrowheads="1"/>
              </p:cNvSpPr>
              <p:nvPr/>
            </p:nvSpPr>
            <p:spPr bwMode="auto">
              <a:xfrm>
                <a:off x="9614791"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5" name="Oval 84">
                <a:extLst>
                  <a:ext uri="{FF2B5EF4-FFF2-40B4-BE49-F238E27FC236}">
                    <a16:creationId xmlns:a16="http://schemas.microsoft.com/office/drawing/2014/main" id="{6FAE6331-F9D8-489D-A071-812F01E01580}"/>
                  </a:ext>
                </a:extLst>
              </p:cNvPr>
              <p:cNvSpPr>
                <a:spLocks noChangeArrowheads="1"/>
              </p:cNvSpPr>
              <p:nvPr/>
            </p:nvSpPr>
            <p:spPr bwMode="auto">
              <a:xfrm>
                <a:off x="1926885" y="1244010"/>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6" name="Oval 85">
                <a:extLst>
                  <a:ext uri="{FF2B5EF4-FFF2-40B4-BE49-F238E27FC236}">
                    <a16:creationId xmlns:a16="http://schemas.microsoft.com/office/drawing/2014/main" id="{B4E66D25-A7A0-4D6F-85BB-B129FACCC107}"/>
                  </a:ext>
                </a:extLst>
              </p:cNvPr>
              <p:cNvSpPr>
                <a:spLocks noChangeArrowheads="1"/>
              </p:cNvSpPr>
              <p:nvPr/>
            </p:nvSpPr>
            <p:spPr bwMode="auto">
              <a:xfrm>
                <a:off x="1926886"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7" name="Oval 86">
                <a:extLst>
                  <a:ext uri="{FF2B5EF4-FFF2-40B4-BE49-F238E27FC236}">
                    <a16:creationId xmlns:a16="http://schemas.microsoft.com/office/drawing/2014/main" id="{C2A4E3FD-522F-4119-947F-B90D49D077FF}"/>
                  </a:ext>
                </a:extLst>
              </p:cNvPr>
              <p:cNvSpPr>
                <a:spLocks noChangeArrowheads="1"/>
              </p:cNvSpPr>
              <p:nvPr/>
            </p:nvSpPr>
            <p:spPr bwMode="auto">
              <a:xfrm>
                <a:off x="1926885"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8" name="Oval 12">
                <a:extLst>
                  <a:ext uri="{FF2B5EF4-FFF2-40B4-BE49-F238E27FC236}">
                    <a16:creationId xmlns:a16="http://schemas.microsoft.com/office/drawing/2014/main" id="{0A209A61-EACE-4E42-AB24-A27B7CA77669}"/>
                  </a:ext>
                </a:extLst>
              </p:cNvPr>
              <p:cNvSpPr>
                <a:spLocks noChangeArrowheads="1"/>
              </p:cNvSpPr>
              <p:nvPr/>
            </p:nvSpPr>
            <p:spPr bwMode="auto">
              <a:xfrm>
                <a:off x="3119951" y="1244010"/>
                <a:ext cx="905505" cy="1089625"/>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9" name="Oval 14">
                <a:extLst>
                  <a:ext uri="{FF2B5EF4-FFF2-40B4-BE49-F238E27FC236}">
                    <a16:creationId xmlns:a16="http://schemas.microsoft.com/office/drawing/2014/main" id="{F52BD5DD-174A-4E20-9DA3-8C1B30CB6CC2}"/>
                  </a:ext>
                </a:extLst>
              </p:cNvPr>
              <p:cNvSpPr>
                <a:spLocks noChangeArrowheads="1"/>
              </p:cNvSpPr>
              <p:nvPr/>
            </p:nvSpPr>
            <p:spPr bwMode="auto">
              <a:xfrm>
                <a:off x="3119952" y="2757423"/>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0" name="Oval 16">
                <a:extLst>
                  <a:ext uri="{FF2B5EF4-FFF2-40B4-BE49-F238E27FC236}">
                    <a16:creationId xmlns:a16="http://schemas.microsoft.com/office/drawing/2014/main" id="{40754413-80BB-4A79-BB6E-081A46FC0528}"/>
                  </a:ext>
                </a:extLst>
              </p:cNvPr>
              <p:cNvSpPr>
                <a:spLocks noChangeArrowheads="1"/>
              </p:cNvSpPr>
              <p:nvPr/>
            </p:nvSpPr>
            <p:spPr bwMode="auto">
              <a:xfrm>
                <a:off x="3119951" y="4270837"/>
                <a:ext cx="905505" cy="1089625"/>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73" name="Oval 72">
              <a:extLst>
                <a:ext uri="{FF2B5EF4-FFF2-40B4-BE49-F238E27FC236}">
                  <a16:creationId xmlns:a16="http://schemas.microsoft.com/office/drawing/2014/main" id="{4213815F-99A4-41C5-833E-1237F874EE70}"/>
                </a:ext>
              </a:extLst>
            </p:cNvPr>
            <p:cNvSpPr>
              <a:spLocks noChangeArrowheads="1"/>
            </p:cNvSpPr>
            <p:nvPr/>
          </p:nvSpPr>
          <p:spPr bwMode="auto">
            <a:xfrm>
              <a:off x="8420920" y="4245820"/>
              <a:ext cx="915840"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4" name="Oval 73">
              <a:extLst>
                <a:ext uri="{FF2B5EF4-FFF2-40B4-BE49-F238E27FC236}">
                  <a16:creationId xmlns:a16="http://schemas.microsoft.com/office/drawing/2014/main" id="{FACF7231-0F06-47B8-AE39-57EF9CA96DFA}"/>
                </a:ext>
              </a:extLst>
            </p:cNvPr>
            <p:cNvSpPr>
              <a:spLocks noChangeArrowheads="1"/>
            </p:cNvSpPr>
            <p:nvPr/>
          </p:nvSpPr>
          <p:spPr bwMode="auto">
            <a:xfrm>
              <a:off x="9604456" y="4245820"/>
              <a:ext cx="915840" cy="1157172"/>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Tree>
    <p:extLst>
      <p:ext uri="{BB962C8B-B14F-4D97-AF65-F5344CB8AC3E}">
        <p14:creationId xmlns:p14="http://schemas.microsoft.com/office/powerpoint/2010/main" val="294546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27516432"/>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3679249-A419-41DE-B825-F9FD99988052}"/>
              </a:ext>
            </a:extLst>
          </p:cNvPr>
          <p:cNvGrpSpPr/>
          <p:nvPr/>
        </p:nvGrpSpPr>
        <p:grpSpPr>
          <a:xfrm>
            <a:off x="1538103" y="497443"/>
            <a:ext cx="9188335" cy="5820013"/>
            <a:chOff x="1538103" y="497443"/>
            <a:chExt cx="9188335" cy="5820013"/>
          </a:xfrm>
        </p:grpSpPr>
        <p:grpSp>
          <p:nvGrpSpPr>
            <p:cNvPr id="2" name="Group 1">
              <a:extLst>
                <a:ext uri="{FF2B5EF4-FFF2-40B4-BE49-F238E27FC236}">
                  <a16:creationId xmlns:a16="http://schemas.microsoft.com/office/drawing/2014/main" id="{08266D72-C900-4290-8490-6CDE5C739B5D}"/>
                </a:ext>
              </a:extLst>
            </p:cNvPr>
            <p:cNvGrpSpPr/>
            <p:nvPr/>
          </p:nvGrpSpPr>
          <p:grpSpPr>
            <a:xfrm>
              <a:off x="1538103" y="540544"/>
              <a:ext cx="2693729" cy="5776912"/>
              <a:chOff x="4451350" y="193675"/>
              <a:chExt cx="3018790" cy="6497637"/>
            </a:xfrm>
          </p:grpSpPr>
          <p:sp>
            <p:nvSpPr>
              <p:cNvPr id="3" name="Oval 2">
                <a:extLst>
                  <a:ext uri="{FF2B5EF4-FFF2-40B4-BE49-F238E27FC236}">
                    <a16:creationId xmlns:a16="http://schemas.microsoft.com/office/drawing/2014/main" id="{AA3230D4-1249-4198-94EC-71C81C1A9BA9}"/>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8C948DF-C168-42CB-8876-325E4748E1B3}"/>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1DFEA9D-95BD-4FE2-95C1-93F6DDA2EEC8}"/>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4376103-0533-45E7-804F-5C3EEFB8A7F5}"/>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B170797-F36F-4B26-B25C-8F6EB26FE376}"/>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2699D1-0CD1-4B57-908A-06573E478787}"/>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79D538B-EBF2-4E51-B038-3476BD8B4B95}"/>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D3FBD44-A519-4997-BF0C-3882C214FD1D}"/>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FE27540-801B-475A-A10E-06018E528F69}"/>
                </a:ext>
              </a:extLst>
            </p:cNvPr>
            <p:cNvGrpSpPr/>
            <p:nvPr/>
          </p:nvGrpSpPr>
          <p:grpSpPr>
            <a:xfrm>
              <a:off x="5571313" y="497443"/>
              <a:ext cx="2693729" cy="5776912"/>
              <a:chOff x="4451350" y="193675"/>
              <a:chExt cx="3018790" cy="6497637"/>
            </a:xfrm>
          </p:grpSpPr>
          <p:sp>
            <p:nvSpPr>
              <p:cNvPr id="21" name="Oval 20">
                <a:extLst>
                  <a:ext uri="{FF2B5EF4-FFF2-40B4-BE49-F238E27FC236}">
                    <a16:creationId xmlns:a16="http://schemas.microsoft.com/office/drawing/2014/main" id="{B40CECD3-8534-422B-B78D-93DF37F3B863}"/>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A43566C-1E8C-408E-9FAF-7C6681F4BD18}"/>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D87CE64-D6F2-46C3-A6CC-5C7BAAAF083B}"/>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911F260-9C95-4581-B1FC-EDCE6202B1DA}"/>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65E7F04-EB4C-4019-8E2F-C64FE354494F}"/>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F9D6B4F-6EA4-4A40-870E-EB67A736D605}"/>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FFD6E42-BC65-4233-8139-7CCEEDE20F8F}"/>
                  </a:ext>
                </a:extLst>
              </p:cNvPr>
              <p:cNvSpPr/>
              <p:nvPr/>
            </p:nvSpPr>
            <p:spPr>
              <a:xfrm>
                <a:off x="6212839"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9169C1C-1E36-49EC-8EE8-449CE175D38B}"/>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a:extLst>
                <a:ext uri="{FF2B5EF4-FFF2-40B4-BE49-F238E27FC236}">
                  <a16:creationId xmlns:a16="http://schemas.microsoft.com/office/drawing/2014/main" id="{7232ED72-CEBA-45FD-B168-E933035A1245}"/>
                </a:ext>
              </a:extLst>
            </p:cNvPr>
            <p:cNvSpPr/>
            <p:nvPr/>
          </p:nvSpPr>
          <p:spPr>
            <a:xfrm>
              <a:off x="9604523" y="2003897"/>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E51ED76-255F-4E3C-BFA9-BEB0B3E2C317}"/>
                </a:ext>
              </a:extLst>
            </p:cNvPr>
            <p:cNvSpPr/>
            <p:nvPr/>
          </p:nvSpPr>
          <p:spPr>
            <a:xfrm>
              <a:off x="9604523" y="3548917"/>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FB53D89-E966-4280-B07F-8FF72EF81D3A}"/>
              </a:ext>
            </a:extLst>
          </p:cNvPr>
          <p:cNvGrpSpPr/>
          <p:nvPr/>
        </p:nvGrpSpPr>
        <p:grpSpPr>
          <a:xfrm>
            <a:off x="1538103" y="540544"/>
            <a:ext cx="9188335" cy="5820013"/>
            <a:chOff x="1538103" y="497443"/>
            <a:chExt cx="9188335" cy="5820013"/>
          </a:xfrm>
        </p:grpSpPr>
        <p:grpSp>
          <p:nvGrpSpPr>
            <p:cNvPr id="32" name="Group 31">
              <a:extLst>
                <a:ext uri="{FF2B5EF4-FFF2-40B4-BE49-F238E27FC236}">
                  <a16:creationId xmlns:a16="http://schemas.microsoft.com/office/drawing/2014/main" id="{6B1C630C-A822-4A3E-B173-379718F6EE6C}"/>
                </a:ext>
              </a:extLst>
            </p:cNvPr>
            <p:cNvGrpSpPr/>
            <p:nvPr/>
          </p:nvGrpSpPr>
          <p:grpSpPr>
            <a:xfrm>
              <a:off x="1538103" y="540544"/>
              <a:ext cx="2693729" cy="5776912"/>
              <a:chOff x="4451350" y="193675"/>
              <a:chExt cx="3018790" cy="6497637"/>
            </a:xfrm>
          </p:grpSpPr>
          <p:sp>
            <p:nvSpPr>
              <p:cNvPr id="44" name="Oval 43">
                <a:extLst>
                  <a:ext uri="{FF2B5EF4-FFF2-40B4-BE49-F238E27FC236}">
                    <a16:creationId xmlns:a16="http://schemas.microsoft.com/office/drawing/2014/main" id="{6AD929A7-0A0C-4CDC-82E8-5B08D3AA3097}"/>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AFE057C-32C4-46AE-AEF3-4379A8E70B70}"/>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50B4308-9B20-44E2-B0FB-71FF7AA24CBB}"/>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A94BEF4-960E-4F34-9CA5-BA99FB621C6C}"/>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439B7F6-0F9F-4F6F-87AC-EAE02A9A6BE5}"/>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8E3C84C-3879-4F1B-BC72-87083AC55F0C}"/>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AA6EA35-D6A0-42E4-AED5-D6E7634FF19C}"/>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30A76F5-2E92-46FD-8B9B-23DEA37F2C3D}"/>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A80927D4-6C79-47D3-924A-923691636781}"/>
                </a:ext>
              </a:extLst>
            </p:cNvPr>
            <p:cNvGrpSpPr/>
            <p:nvPr/>
          </p:nvGrpSpPr>
          <p:grpSpPr>
            <a:xfrm>
              <a:off x="5571313" y="497443"/>
              <a:ext cx="2693729" cy="5776912"/>
              <a:chOff x="4451350" y="193675"/>
              <a:chExt cx="3018790" cy="6497637"/>
            </a:xfrm>
          </p:grpSpPr>
          <p:sp>
            <p:nvSpPr>
              <p:cNvPr id="36" name="Oval 35">
                <a:extLst>
                  <a:ext uri="{FF2B5EF4-FFF2-40B4-BE49-F238E27FC236}">
                    <a16:creationId xmlns:a16="http://schemas.microsoft.com/office/drawing/2014/main" id="{ABF016AD-1D60-4FC7-80B8-966C72E7D862}"/>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B038537-B088-4DCA-8D41-D6A037EC948D}"/>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0C01BDD-3B47-4361-A645-DCF39DB8B6F8}"/>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366DD08-EC1A-4687-A3CE-8ED59D3DD697}"/>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54FF5D5-289D-4506-9136-DAECB7B7115A}"/>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20D44BD-EF93-454F-8777-8CF6E5592907}"/>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F539C2-3A4C-4576-99CF-D570E3C4F67C}"/>
                  </a:ext>
                </a:extLst>
              </p:cNvPr>
              <p:cNvSpPr/>
              <p:nvPr/>
            </p:nvSpPr>
            <p:spPr>
              <a:xfrm>
                <a:off x="6212839"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AFBCBF9-8B62-4783-94D8-34911AABE344}"/>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a:extLst>
                <a:ext uri="{FF2B5EF4-FFF2-40B4-BE49-F238E27FC236}">
                  <a16:creationId xmlns:a16="http://schemas.microsoft.com/office/drawing/2014/main" id="{BDD7D98F-8ECC-425E-8A9E-F6C154AFBC21}"/>
                </a:ext>
              </a:extLst>
            </p:cNvPr>
            <p:cNvSpPr/>
            <p:nvPr/>
          </p:nvSpPr>
          <p:spPr>
            <a:xfrm>
              <a:off x="9604523" y="2003897"/>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CC7DA50-AC3B-4A07-904F-385F959E6818}"/>
                </a:ext>
              </a:extLst>
            </p:cNvPr>
            <p:cNvSpPr/>
            <p:nvPr/>
          </p:nvSpPr>
          <p:spPr>
            <a:xfrm>
              <a:off x="9604523" y="3548917"/>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18F2A69F-D93B-4116-9775-A56FCB9F619D}"/>
              </a:ext>
            </a:extLst>
          </p:cNvPr>
          <p:cNvGrpSpPr/>
          <p:nvPr/>
        </p:nvGrpSpPr>
        <p:grpSpPr>
          <a:xfrm>
            <a:off x="1538103" y="540544"/>
            <a:ext cx="9188335" cy="5820013"/>
            <a:chOff x="1538103" y="497443"/>
            <a:chExt cx="9188335" cy="5820013"/>
          </a:xfrm>
        </p:grpSpPr>
        <p:grpSp>
          <p:nvGrpSpPr>
            <p:cNvPr id="53" name="Group 52">
              <a:extLst>
                <a:ext uri="{FF2B5EF4-FFF2-40B4-BE49-F238E27FC236}">
                  <a16:creationId xmlns:a16="http://schemas.microsoft.com/office/drawing/2014/main" id="{DE490BEE-A667-42F4-AEEC-840696F3D94F}"/>
                </a:ext>
              </a:extLst>
            </p:cNvPr>
            <p:cNvGrpSpPr/>
            <p:nvPr/>
          </p:nvGrpSpPr>
          <p:grpSpPr>
            <a:xfrm>
              <a:off x="1538103" y="540544"/>
              <a:ext cx="2693729" cy="5776912"/>
              <a:chOff x="4451350" y="193675"/>
              <a:chExt cx="3018790" cy="6497637"/>
            </a:xfrm>
          </p:grpSpPr>
          <p:sp>
            <p:nvSpPr>
              <p:cNvPr id="65" name="Oval 64">
                <a:extLst>
                  <a:ext uri="{FF2B5EF4-FFF2-40B4-BE49-F238E27FC236}">
                    <a16:creationId xmlns:a16="http://schemas.microsoft.com/office/drawing/2014/main" id="{0DFF776D-36F6-4CC3-87F4-5C501B99A1E8}"/>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1A68E9BC-DE27-4B68-A840-260C57B5734B}"/>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1B334BD-34B6-43AD-8686-6D1F078689F3}"/>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B044FFE-9D6D-4F80-AF4A-06EDA3BA467F}"/>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794337D-E1DC-4553-913F-F9A43D2D96E1}"/>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B32FFDE3-650F-4068-9AE8-38088ACAAD7A}"/>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822F5FD2-2FE2-4D9E-B414-846677149D7C}"/>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30BACDC-0DE3-4070-996D-1B7BDF866F70}"/>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ACCBE0AC-4917-4383-BF6C-07410E3FF722}"/>
                </a:ext>
              </a:extLst>
            </p:cNvPr>
            <p:cNvGrpSpPr/>
            <p:nvPr/>
          </p:nvGrpSpPr>
          <p:grpSpPr>
            <a:xfrm>
              <a:off x="5571313" y="497443"/>
              <a:ext cx="2693729" cy="5776912"/>
              <a:chOff x="4451350" y="193675"/>
              <a:chExt cx="3018790" cy="6497637"/>
            </a:xfrm>
          </p:grpSpPr>
          <p:sp>
            <p:nvSpPr>
              <p:cNvPr id="57" name="Oval 56">
                <a:extLst>
                  <a:ext uri="{FF2B5EF4-FFF2-40B4-BE49-F238E27FC236}">
                    <a16:creationId xmlns:a16="http://schemas.microsoft.com/office/drawing/2014/main" id="{6A8F170D-F218-4E3C-9E74-E9E89A32BE93}"/>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8DF127B-A159-43F5-85A9-C2BE1C968176}"/>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2CE782A-A4E9-4D1F-BFA4-55A0972873B5}"/>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1306122-CA8F-40F6-A8FF-3B6FEE482031}"/>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3A39DF6-1C18-4159-B400-A094658241CC}"/>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A0EB6E7F-13AD-4789-ACCF-268DF27FFC6B}"/>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91F4B597-5994-48D7-808C-9EC411B6C294}"/>
                  </a:ext>
                </a:extLst>
              </p:cNvPr>
              <p:cNvSpPr/>
              <p:nvPr/>
            </p:nvSpPr>
            <p:spPr>
              <a:xfrm>
                <a:off x="6212839"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E02249C-9846-4EF3-AC3C-AF049859FCE6}"/>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061658F5-DEEB-47DA-BAB2-55F996567666}"/>
                </a:ext>
              </a:extLst>
            </p:cNvPr>
            <p:cNvSpPr/>
            <p:nvPr/>
          </p:nvSpPr>
          <p:spPr>
            <a:xfrm>
              <a:off x="9604523" y="2003897"/>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8D58887-4017-4813-ABDA-A7CC71ED3DBC}"/>
                </a:ext>
              </a:extLst>
            </p:cNvPr>
            <p:cNvSpPr/>
            <p:nvPr/>
          </p:nvSpPr>
          <p:spPr>
            <a:xfrm>
              <a:off x="9604523" y="3548917"/>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0534F745-1DA6-4D26-9A5A-1C4396B1ADC9}"/>
              </a:ext>
            </a:extLst>
          </p:cNvPr>
          <p:cNvGrpSpPr/>
          <p:nvPr/>
        </p:nvGrpSpPr>
        <p:grpSpPr>
          <a:xfrm>
            <a:off x="276277" y="5371864"/>
            <a:ext cx="2163899" cy="1310953"/>
            <a:chOff x="1538103" y="497443"/>
            <a:chExt cx="9188335" cy="5820013"/>
          </a:xfrm>
        </p:grpSpPr>
        <p:grpSp>
          <p:nvGrpSpPr>
            <p:cNvPr id="74" name="Group 73">
              <a:extLst>
                <a:ext uri="{FF2B5EF4-FFF2-40B4-BE49-F238E27FC236}">
                  <a16:creationId xmlns:a16="http://schemas.microsoft.com/office/drawing/2014/main" id="{01701333-8EFB-4A11-A3F9-461A2BD57A9A}"/>
                </a:ext>
              </a:extLst>
            </p:cNvPr>
            <p:cNvGrpSpPr/>
            <p:nvPr/>
          </p:nvGrpSpPr>
          <p:grpSpPr>
            <a:xfrm>
              <a:off x="1538103" y="540544"/>
              <a:ext cx="2693729" cy="5776912"/>
              <a:chOff x="4451350" y="193675"/>
              <a:chExt cx="3018790" cy="6497637"/>
            </a:xfrm>
          </p:grpSpPr>
          <p:sp>
            <p:nvSpPr>
              <p:cNvPr id="86" name="Oval 85">
                <a:extLst>
                  <a:ext uri="{FF2B5EF4-FFF2-40B4-BE49-F238E27FC236}">
                    <a16:creationId xmlns:a16="http://schemas.microsoft.com/office/drawing/2014/main" id="{FB698A51-2EF3-4102-B4AE-EB6312050035}"/>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8311CCC6-EA31-4FA8-8AE0-C7E00D8127D7}"/>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5118AFC-DB60-48F8-82AA-B8FAF5B073D4}"/>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7AB06CA9-98CC-4597-A249-ADA6383F88E7}"/>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A541B77-A145-4DDF-BE0F-25268A27CAE9}"/>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4CEAE38D-DF50-4946-8E24-877687E087FC}"/>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A4D55D9-BB5D-4BCA-8855-C84953C045F3}"/>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60DEDCB4-F217-4519-9BD4-9D9EF5CD5996}"/>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B05D6E6D-9AC1-4DA0-A204-31025D61225E}"/>
                </a:ext>
              </a:extLst>
            </p:cNvPr>
            <p:cNvGrpSpPr/>
            <p:nvPr/>
          </p:nvGrpSpPr>
          <p:grpSpPr>
            <a:xfrm>
              <a:off x="5571313" y="497443"/>
              <a:ext cx="2693729" cy="5776912"/>
              <a:chOff x="4451350" y="193675"/>
              <a:chExt cx="3018790" cy="6497637"/>
            </a:xfrm>
          </p:grpSpPr>
          <p:sp>
            <p:nvSpPr>
              <p:cNvPr id="78" name="Oval 77">
                <a:extLst>
                  <a:ext uri="{FF2B5EF4-FFF2-40B4-BE49-F238E27FC236}">
                    <a16:creationId xmlns:a16="http://schemas.microsoft.com/office/drawing/2014/main" id="{5AE30A8A-001B-4519-87D2-E41998B172FC}"/>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A1EF1EF-EDAD-4681-95CA-3538709F0FE6}"/>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1BD4BA5A-FB0A-40D5-B236-731DA1A4DC3A}"/>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F89B5F4-6200-48F0-ACD2-72200310AE0B}"/>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8A90EB9-A04F-4D6A-A88C-413B6B83AC89}"/>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F27B4CB-7C2C-4E37-AA4A-E80780944BDD}"/>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AFA94925-E3A3-4C35-8449-AB46A69F3544}"/>
                  </a:ext>
                </a:extLst>
              </p:cNvPr>
              <p:cNvSpPr/>
              <p:nvPr/>
            </p:nvSpPr>
            <p:spPr>
              <a:xfrm>
                <a:off x="6212839"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367C9B1E-B33C-491D-AA23-03476DC2104B}"/>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Oval 75">
              <a:extLst>
                <a:ext uri="{FF2B5EF4-FFF2-40B4-BE49-F238E27FC236}">
                  <a16:creationId xmlns:a16="http://schemas.microsoft.com/office/drawing/2014/main" id="{DDBC84EE-ADD0-49BE-A672-CE888D46B7FB}"/>
                </a:ext>
              </a:extLst>
            </p:cNvPr>
            <p:cNvSpPr/>
            <p:nvPr/>
          </p:nvSpPr>
          <p:spPr>
            <a:xfrm>
              <a:off x="9604523" y="2003897"/>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2BE7D42F-C624-4652-8CCD-9F672D1F49C5}"/>
                </a:ext>
              </a:extLst>
            </p:cNvPr>
            <p:cNvSpPr/>
            <p:nvPr/>
          </p:nvSpPr>
          <p:spPr>
            <a:xfrm>
              <a:off x="9604523" y="3548917"/>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82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190737363"/>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D6869B8-AA94-42DE-8A79-C274DA19D13E}"/>
              </a:ext>
            </a:extLst>
          </p:cNvPr>
          <p:cNvGrpSpPr/>
          <p:nvPr/>
        </p:nvGrpSpPr>
        <p:grpSpPr>
          <a:xfrm>
            <a:off x="3985605" y="280117"/>
            <a:ext cx="3761014" cy="6297766"/>
            <a:chOff x="3985605" y="297309"/>
            <a:chExt cx="3761014" cy="6297766"/>
          </a:xfrm>
        </p:grpSpPr>
        <p:grpSp>
          <p:nvGrpSpPr>
            <p:cNvPr id="2" name="Group 1">
              <a:extLst>
                <a:ext uri="{FF2B5EF4-FFF2-40B4-BE49-F238E27FC236}">
                  <a16:creationId xmlns:a16="http://schemas.microsoft.com/office/drawing/2014/main" id="{411B9B70-E604-4303-BA10-5580B18E3FDD}"/>
                </a:ext>
              </a:extLst>
            </p:cNvPr>
            <p:cNvGrpSpPr/>
            <p:nvPr/>
          </p:nvGrpSpPr>
          <p:grpSpPr>
            <a:xfrm rot="5400000">
              <a:off x="3292832" y="990082"/>
              <a:ext cx="5146560" cy="3761014"/>
              <a:chOff x="2971800" y="1066800"/>
              <a:chExt cx="5791200" cy="3200400"/>
            </a:xfrm>
          </p:grpSpPr>
          <p:sp>
            <p:nvSpPr>
              <p:cNvPr id="3" name="Oval 2">
                <a:extLst>
                  <a:ext uri="{FF2B5EF4-FFF2-40B4-BE49-F238E27FC236}">
                    <a16:creationId xmlns:a16="http://schemas.microsoft.com/office/drawing/2014/main" id="{FD646AF6-E97D-4670-B0CC-EE3BC02C2D54}"/>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3">
                <a:extLst>
                  <a:ext uri="{FF2B5EF4-FFF2-40B4-BE49-F238E27FC236}">
                    <a16:creationId xmlns:a16="http://schemas.microsoft.com/office/drawing/2014/main" id="{AD808525-3735-4E67-984E-B79C23B586A5}"/>
                  </a:ext>
                </a:extLst>
              </p:cNvPr>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4">
                <a:extLst>
                  <a:ext uri="{FF2B5EF4-FFF2-40B4-BE49-F238E27FC236}">
                    <a16:creationId xmlns:a16="http://schemas.microsoft.com/office/drawing/2014/main" id="{A2EC8194-7721-41A8-9F00-FDBE2DDE2F31}"/>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 name="Oval 5">
                <a:extLst>
                  <a:ext uri="{FF2B5EF4-FFF2-40B4-BE49-F238E27FC236}">
                    <a16:creationId xmlns:a16="http://schemas.microsoft.com/office/drawing/2014/main" id="{E901C51A-E8DD-48FD-9139-44EDE4C6010A}"/>
                  </a:ext>
                </a:extLst>
              </p:cNvPr>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6">
                <a:extLst>
                  <a:ext uri="{FF2B5EF4-FFF2-40B4-BE49-F238E27FC236}">
                    <a16:creationId xmlns:a16="http://schemas.microsoft.com/office/drawing/2014/main" id="{53342FF1-095A-472E-B85E-72F24D953AB6}"/>
                  </a:ext>
                </a:extLst>
              </p:cNvPr>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7">
                <a:extLst>
                  <a:ext uri="{FF2B5EF4-FFF2-40B4-BE49-F238E27FC236}">
                    <a16:creationId xmlns:a16="http://schemas.microsoft.com/office/drawing/2014/main" id="{2A89EDAF-6FD1-40DD-9C42-B2F2C1C09406}"/>
                  </a:ext>
                </a:extLst>
              </p:cNvPr>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8">
                <a:extLst>
                  <a:ext uri="{FF2B5EF4-FFF2-40B4-BE49-F238E27FC236}">
                    <a16:creationId xmlns:a16="http://schemas.microsoft.com/office/drawing/2014/main" id="{1E4E6941-A8BD-4A87-8748-351C84BA5A84}"/>
                  </a:ext>
                </a:extLst>
              </p:cNvPr>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9">
                <a:extLst>
                  <a:ext uri="{FF2B5EF4-FFF2-40B4-BE49-F238E27FC236}">
                    <a16:creationId xmlns:a16="http://schemas.microsoft.com/office/drawing/2014/main" id="{AD16DCCF-0428-430F-A365-3D10A503B997}"/>
                  </a:ext>
                </a:extLst>
              </p:cNvPr>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0">
                <a:extLst>
                  <a:ext uri="{FF2B5EF4-FFF2-40B4-BE49-F238E27FC236}">
                    <a16:creationId xmlns:a16="http://schemas.microsoft.com/office/drawing/2014/main" id="{60861C8E-6670-44A7-B52A-52CF4D9035ED}"/>
                  </a:ext>
                </a:extLst>
              </p:cNvPr>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2">
                <a:extLst>
                  <a:ext uri="{FF2B5EF4-FFF2-40B4-BE49-F238E27FC236}">
                    <a16:creationId xmlns:a16="http://schemas.microsoft.com/office/drawing/2014/main" id="{7E6EC899-EB97-40D3-9E13-4187C8903563}"/>
                  </a:ext>
                </a:extLst>
              </p:cNvPr>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4">
                <a:extLst>
                  <a:ext uri="{FF2B5EF4-FFF2-40B4-BE49-F238E27FC236}">
                    <a16:creationId xmlns:a16="http://schemas.microsoft.com/office/drawing/2014/main" id="{08E30953-0FC9-4CEB-8AAA-D464D6781EAC}"/>
                  </a:ext>
                </a:extLst>
              </p:cNvPr>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6">
                <a:extLst>
                  <a:ext uri="{FF2B5EF4-FFF2-40B4-BE49-F238E27FC236}">
                    <a16:creationId xmlns:a16="http://schemas.microsoft.com/office/drawing/2014/main" id="{D781F5C3-5EB0-4FAE-B94C-A8AE270E5E35}"/>
                  </a:ext>
                </a:extLst>
              </p:cNvPr>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28">
                <a:extLst>
                  <a:ext uri="{FF2B5EF4-FFF2-40B4-BE49-F238E27FC236}">
                    <a16:creationId xmlns:a16="http://schemas.microsoft.com/office/drawing/2014/main" id="{DB6F6CF0-F35A-42CD-A2A7-0001207433A5}"/>
                  </a:ext>
                </a:extLst>
              </p:cNvPr>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6" name="Oval 29">
                <a:extLst>
                  <a:ext uri="{FF2B5EF4-FFF2-40B4-BE49-F238E27FC236}">
                    <a16:creationId xmlns:a16="http://schemas.microsoft.com/office/drawing/2014/main" id="{8C41A4FD-04B9-4BFF-8127-2C92D02BC70E}"/>
                  </a:ext>
                </a:extLst>
              </p:cNvPr>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7" name="Oval 30">
                <a:extLst>
                  <a:ext uri="{FF2B5EF4-FFF2-40B4-BE49-F238E27FC236}">
                    <a16:creationId xmlns:a16="http://schemas.microsoft.com/office/drawing/2014/main" id="{EA21E5FE-525A-46F7-B13B-FAA88294EE6A}"/>
                  </a:ext>
                </a:extLst>
              </p:cNvPr>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
          <p:nvSpPr>
            <p:cNvPr id="18" name="Oval 30">
              <a:extLst>
                <a:ext uri="{FF2B5EF4-FFF2-40B4-BE49-F238E27FC236}">
                  <a16:creationId xmlns:a16="http://schemas.microsoft.com/office/drawing/2014/main" id="{093FF217-F525-45BE-A59E-0E7236B0BD0B}"/>
                </a:ext>
              </a:extLst>
            </p:cNvPr>
            <p:cNvSpPr>
              <a:spLocks noChangeArrowheads="1"/>
            </p:cNvSpPr>
            <p:nvPr/>
          </p:nvSpPr>
          <p:spPr bwMode="auto">
            <a:xfrm rot="5400000">
              <a:off x="4072925" y="5966012"/>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9" name="Oval 30">
              <a:extLst>
                <a:ext uri="{FF2B5EF4-FFF2-40B4-BE49-F238E27FC236}">
                  <a16:creationId xmlns:a16="http://schemas.microsoft.com/office/drawing/2014/main" id="{B5BA3D7E-A7F1-4E3A-851E-A8E21C9216D4}"/>
                </a:ext>
              </a:extLst>
            </p:cNvPr>
            <p:cNvSpPr>
              <a:spLocks noChangeArrowheads="1"/>
            </p:cNvSpPr>
            <p:nvPr/>
          </p:nvSpPr>
          <p:spPr bwMode="auto">
            <a:xfrm rot="5400000">
              <a:off x="5595240"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0" name="Oval 30">
              <a:extLst>
                <a:ext uri="{FF2B5EF4-FFF2-40B4-BE49-F238E27FC236}">
                  <a16:creationId xmlns:a16="http://schemas.microsoft.com/office/drawing/2014/main" id="{E4AE7F44-2EDC-4976-B3EA-F9074AF6C6E1}"/>
                </a:ext>
              </a:extLst>
            </p:cNvPr>
            <p:cNvSpPr>
              <a:spLocks noChangeArrowheads="1"/>
            </p:cNvSpPr>
            <p:nvPr/>
          </p:nvSpPr>
          <p:spPr bwMode="auto">
            <a:xfrm rot="5400000">
              <a:off x="7117554"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22" name="Group 21">
            <a:extLst>
              <a:ext uri="{FF2B5EF4-FFF2-40B4-BE49-F238E27FC236}">
                <a16:creationId xmlns:a16="http://schemas.microsoft.com/office/drawing/2014/main" id="{A7398A5C-8F6D-49AE-9EA0-95DA7EF3095E}"/>
              </a:ext>
            </a:extLst>
          </p:cNvPr>
          <p:cNvGrpSpPr/>
          <p:nvPr/>
        </p:nvGrpSpPr>
        <p:grpSpPr>
          <a:xfrm>
            <a:off x="3985604" y="280117"/>
            <a:ext cx="3761014" cy="6297766"/>
            <a:chOff x="3985605" y="297309"/>
            <a:chExt cx="3761014" cy="6297766"/>
          </a:xfrm>
        </p:grpSpPr>
        <p:grpSp>
          <p:nvGrpSpPr>
            <p:cNvPr id="23" name="Group 22">
              <a:extLst>
                <a:ext uri="{FF2B5EF4-FFF2-40B4-BE49-F238E27FC236}">
                  <a16:creationId xmlns:a16="http://schemas.microsoft.com/office/drawing/2014/main" id="{268A4ADD-7652-48C2-8F93-7E0F842196A7}"/>
                </a:ext>
              </a:extLst>
            </p:cNvPr>
            <p:cNvGrpSpPr/>
            <p:nvPr/>
          </p:nvGrpSpPr>
          <p:grpSpPr>
            <a:xfrm rot="5400000">
              <a:off x="3292832" y="990082"/>
              <a:ext cx="5146560" cy="3761014"/>
              <a:chOff x="2971800" y="1066800"/>
              <a:chExt cx="5791200" cy="3200400"/>
            </a:xfrm>
          </p:grpSpPr>
          <p:sp>
            <p:nvSpPr>
              <p:cNvPr id="27" name="Oval 26">
                <a:extLst>
                  <a:ext uri="{FF2B5EF4-FFF2-40B4-BE49-F238E27FC236}">
                    <a16:creationId xmlns:a16="http://schemas.microsoft.com/office/drawing/2014/main" id="{17C2FBFD-ED5E-41A3-A9B9-205387AD944D}"/>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8" name="Oval 27">
                <a:extLst>
                  <a:ext uri="{FF2B5EF4-FFF2-40B4-BE49-F238E27FC236}">
                    <a16:creationId xmlns:a16="http://schemas.microsoft.com/office/drawing/2014/main" id="{3E0E93B7-0EC3-48B7-9A37-D491E50C701C}"/>
                  </a:ext>
                </a:extLst>
              </p:cNvPr>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9" name="Oval 28">
                <a:extLst>
                  <a:ext uri="{FF2B5EF4-FFF2-40B4-BE49-F238E27FC236}">
                    <a16:creationId xmlns:a16="http://schemas.microsoft.com/office/drawing/2014/main" id="{35E68556-0E26-436A-89DA-07642846F93A}"/>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0" name="Oval 29">
                <a:extLst>
                  <a:ext uri="{FF2B5EF4-FFF2-40B4-BE49-F238E27FC236}">
                    <a16:creationId xmlns:a16="http://schemas.microsoft.com/office/drawing/2014/main" id="{3CE2C2CA-8A4C-412A-A661-99329CFFED02}"/>
                  </a:ext>
                </a:extLst>
              </p:cNvPr>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1" name="Oval 30">
                <a:extLst>
                  <a:ext uri="{FF2B5EF4-FFF2-40B4-BE49-F238E27FC236}">
                    <a16:creationId xmlns:a16="http://schemas.microsoft.com/office/drawing/2014/main" id="{96F2328F-EF21-4BAE-8E8B-B2C816134270}"/>
                  </a:ext>
                </a:extLst>
              </p:cNvPr>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31">
                <a:extLst>
                  <a:ext uri="{FF2B5EF4-FFF2-40B4-BE49-F238E27FC236}">
                    <a16:creationId xmlns:a16="http://schemas.microsoft.com/office/drawing/2014/main" id="{3D753760-7FFD-49C1-8BC3-77C9023C5723}"/>
                  </a:ext>
                </a:extLst>
              </p:cNvPr>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32">
                <a:extLst>
                  <a:ext uri="{FF2B5EF4-FFF2-40B4-BE49-F238E27FC236}">
                    <a16:creationId xmlns:a16="http://schemas.microsoft.com/office/drawing/2014/main" id="{9E617414-8FEE-466B-95DC-3F3B04DA1960}"/>
                  </a:ext>
                </a:extLst>
              </p:cNvPr>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4" name="Oval 33">
                <a:extLst>
                  <a:ext uri="{FF2B5EF4-FFF2-40B4-BE49-F238E27FC236}">
                    <a16:creationId xmlns:a16="http://schemas.microsoft.com/office/drawing/2014/main" id="{02438EF5-200F-438C-A513-D65986A740D5}"/>
                  </a:ext>
                </a:extLst>
              </p:cNvPr>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34">
                <a:extLst>
                  <a:ext uri="{FF2B5EF4-FFF2-40B4-BE49-F238E27FC236}">
                    <a16:creationId xmlns:a16="http://schemas.microsoft.com/office/drawing/2014/main" id="{B91DC4F5-7E25-40EF-A956-BEEADBBF5C45}"/>
                  </a:ext>
                </a:extLst>
              </p:cNvPr>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12">
                <a:extLst>
                  <a:ext uri="{FF2B5EF4-FFF2-40B4-BE49-F238E27FC236}">
                    <a16:creationId xmlns:a16="http://schemas.microsoft.com/office/drawing/2014/main" id="{D4374EBF-5DAC-44E4-AE21-605BA7AC31FE}"/>
                  </a:ext>
                </a:extLst>
              </p:cNvPr>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14">
                <a:extLst>
                  <a:ext uri="{FF2B5EF4-FFF2-40B4-BE49-F238E27FC236}">
                    <a16:creationId xmlns:a16="http://schemas.microsoft.com/office/drawing/2014/main" id="{6A6D9F2D-1792-440E-B581-B0EEC8F14975}"/>
                  </a:ext>
                </a:extLst>
              </p:cNvPr>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16">
                <a:extLst>
                  <a:ext uri="{FF2B5EF4-FFF2-40B4-BE49-F238E27FC236}">
                    <a16:creationId xmlns:a16="http://schemas.microsoft.com/office/drawing/2014/main" id="{5BD8F5D8-A15E-4780-A28B-FD22C9AD8900}"/>
                  </a:ext>
                </a:extLst>
              </p:cNvPr>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28">
                <a:extLst>
                  <a:ext uri="{FF2B5EF4-FFF2-40B4-BE49-F238E27FC236}">
                    <a16:creationId xmlns:a16="http://schemas.microsoft.com/office/drawing/2014/main" id="{18864745-2778-425D-A86A-9D7F28D19B71}"/>
                  </a:ext>
                </a:extLst>
              </p:cNvPr>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29">
                <a:extLst>
                  <a:ext uri="{FF2B5EF4-FFF2-40B4-BE49-F238E27FC236}">
                    <a16:creationId xmlns:a16="http://schemas.microsoft.com/office/drawing/2014/main" id="{11C62C66-DE9D-469B-A97D-B6D0FA350639}"/>
                  </a:ext>
                </a:extLst>
              </p:cNvPr>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30">
                <a:extLst>
                  <a:ext uri="{FF2B5EF4-FFF2-40B4-BE49-F238E27FC236}">
                    <a16:creationId xmlns:a16="http://schemas.microsoft.com/office/drawing/2014/main" id="{32EB49A1-FA4A-4B61-B18B-F0571106D880}"/>
                  </a:ext>
                </a:extLst>
              </p:cNvPr>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
          <p:nvSpPr>
            <p:cNvPr id="24" name="Oval 30">
              <a:extLst>
                <a:ext uri="{FF2B5EF4-FFF2-40B4-BE49-F238E27FC236}">
                  <a16:creationId xmlns:a16="http://schemas.microsoft.com/office/drawing/2014/main" id="{0048AB17-45D9-4190-A685-E107C17C2415}"/>
                </a:ext>
              </a:extLst>
            </p:cNvPr>
            <p:cNvSpPr>
              <a:spLocks noChangeArrowheads="1"/>
            </p:cNvSpPr>
            <p:nvPr/>
          </p:nvSpPr>
          <p:spPr bwMode="auto">
            <a:xfrm rot="5400000">
              <a:off x="4072925" y="5966012"/>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5" name="Oval 30">
              <a:extLst>
                <a:ext uri="{FF2B5EF4-FFF2-40B4-BE49-F238E27FC236}">
                  <a16:creationId xmlns:a16="http://schemas.microsoft.com/office/drawing/2014/main" id="{B2B156EB-BCF9-4124-8099-F2D6739F6510}"/>
                </a:ext>
              </a:extLst>
            </p:cNvPr>
            <p:cNvSpPr>
              <a:spLocks noChangeArrowheads="1"/>
            </p:cNvSpPr>
            <p:nvPr/>
          </p:nvSpPr>
          <p:spPr bwMode="auto">
            <a:xfrm rot="5400000">
              <a:off x="5595240"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6" name="Oval 30">
              <a:extLst>
                <a:ext uri="{FF2B5EF4-FFF2-40B4-BE49-F238E27FC236}">
                  <a16:creationId xmlns:a16="http://schemas.microsoft.com/office/drawing/2014/main" id="{53EFF0BC-B88C-433B-A217-EF2331B07FAA}"/>
                </a:ext>
              </a:extLst>
            </p:cNvPr>
            <p:cNvSpPr>
              <a:spLocks noChangeArrowheads="1"/>
            </p:cNvSpPr>
            <p:nvPr/>
          </p:nvSpPr>
          <p:spPr bwMode="auto">
            <a:xfrm rot="5400000">
              <a:off x="7117554"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42" name="Group 41">
            <a:extLst>
              <a:ext uri="{FF2B5EF4-FFF2-40B4-BE49-F238E27FC236}">
                <a16:creationId xmlns:a16="http://schemas.microsoft.com/office/drawing/2014/main" id="{0E7DF3A4-24C7-4A07-86A6-34076AB11BA6}"/>
              </a:ext>
            </a:extLst>
          </p:cNvPr>
          <p:cNvGrpSpPr/>
          <p:nvPr/>
        </p:nvGrpSpPr>
        <p:grpSpPr>
          <a:xfrm>
            <a:off x="3985603" y="285405"/>
            <a:ext cx="3761014" cy="6297766"/>
            <a:chOff x="3985605" y="297309"/>
            <a:chExt cx="3761014" cy="6297766"/>
          </a:xfrm>
        </p:grpSpPr>
        <p:grpSp>
          <p:nvGrpSpPr>
            <p:cNvPr id="43" name="Group 42">
              <a:extLst>
                <a:ext uri="{FF2B5EF4-FFF2-40B4-BE49-F238E27FC236}">
                  <a16:creationId xmlns:a16="http://schemas.microsoft.com/office/drawing/2014/main" id="{DC736AC7-C43B-4F37-B28D-CBDCD40F811E}"/>
                </a:ext>
              </a:extLst>
            </p:cNvPr>
            <p:cNvGrpSpPr/>
            <p:nvPr/>
          </p:nvGrpSpPr>
          <p:grpSpPr>
            <a:xfrm rot="5400000">
              <a:off x="3292832" y="990082"/>
              <a:ext cx="5146560" cy="3761014"/>
              <a:chOff x="2971800" y="1066800"/>
              <a:chExt cx="5791200" cy="3200400"/>
            </a:xfrm>
          </p:grpSpPr>
          <p:sp>
            <p:nvSpPr>
              <p:cNvPr id="47" name="Oval 46">
                <a:extLst>
                  <a:ext uri="{FF2B5EF4-FFF2-40B4-BE49-F238E27FC236}">
                    <a16:creationId xmlns:a16="http://schemas.microsoft.com/office/drawing/2014/main" id="{2E2D2D77-0C98-47E8-8164-AFFD1D6C2583}"/>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8" name="Oval 47">
                <a:extLst>
                  <a:ext uri="{FF2B5EF4-FFF2-40B4-BE49-F238E27FC236}">
                    <a16:creationId xmlns:a16="http://schemas.microsoft.com/office/drawing/2014/main" id="{449FF928-380E-43FF-9FEF-E2C50B72587A}"/>
                  </a:ext>
                </a:extLst>
              </p:cNvPr>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9" name="Oval 48">
                <a:extLst>
                  <a:ext uri="{FF2B5EF4-FFF2-40B4-BE49-F238E27FC236}">
                    <a16:creationId xmlns:a16="http://schemas.microsoft.com/office/drawing/2014/main" id="{0B3D6DC1-A084-4CAE-8465-F377E41F6680}"/>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0" name="Oval 49">
                <a:extLst>
                  <a:ext uri="{FF2B5EF4-FFF2-40B4-BE49-F238E27FC236}">
                    <a16:creationId xmlns:a16="http://schemas.microsoft.com/office/drawing/2014/main" id="{9379E243-632B-498A-AFB6-7CE47DD89321}"/>
                  </a:ext>
                </a:extLst>
              </p:cNvPr>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1" name="Oval 50">
                <a:extLst>
                  <a:ext uri="{FF2B5EF4-FFF2-40B4-BE49-F238E27FC236}">
                    <a16:creationId xmlns:a16="http://schemas.microsoft.com/office/drawing/2014/main" id="{681CF602-31C3-4FA7-AF62-934980CC0A76}"/>
                  </a:ext>
                </a:extLst>
              </p:cNvPr>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2" name="Oval 51">
                <a:extLst>
                  <a:ext uri="{FF2B5EF4-FFF2-40B4-BE49-F238E27FC236}">
                    <a16:creationId xmlns:a16="http://schemas.microsoft.com/office/drawing/2014/main" id="{01FBE3DD-7A98-4D74-9BED-9D5E11589D30}"/>
                  </a:ext>
                </a:extLst>
              </p:cNvPr>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3" name="Oval 52">
                <a:extLst>
                  <a:ext uri="{FF2B5EF4-FFF2-40B4-BE49-F238E27FC236}">
                    <a16:creationId xmlns:a16="http://schemas.microsoft.com/office/drawing/2014/main" id="{DB31CD00-DD20-4B46-B5EC-9DE7685C8572}"/>
                  </a:ext>
                </a:extLst>
              </p:cNvPr>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4" name="Oval 53">
                <a:extLst>
                  <a:ext uri="{FF2B5EF4-FFF2-40B4-BE49-F238E27FC236}">
                    <a16:creationId xmlns:a16="http://schemas.microsoft.com/office/drawing/2014/main" id="{6CEDB2EB-7A01-4CF8-9056-E0117C6DEBC9}"/>
                  </a:ext>
                </a:extLst>
              </p:cNvPr>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5" name="Oval 54">
                <a:extLst>
                  <a:ext uri="{FF2B5EF4-FFF2-40B4-BE49-F238E27FC236}">
                    <a16:creationId xmlns:a16="http://schemas.microsoft.com/office/drawing/2014/main" id="{A4CFA3DD-8C59-4166-9B4C-C238CC66EBA6}"/>
                  </a:ext>
                </a:extLst>
              </p:cNvPr>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12">
                <a:extLst>
                  <a:ext uri="{FF2B5EF4-FFF2-40B4-BE49-F238E27FC236}">
                    <a16:creationId xmlns:a16="http://schemas.microsoft.com/office/drawing/2014/main" id="{891EEAA0-F1B3-44F2-AFDB-1F64E4EE8B7B}"/>
                  </a:ext>
                </a:extLst>
              </p:cNvPr>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14">
                <a:extLst>
                  <a:ext uri="{FF2B5EF4-FFF2-40B4-BE49-F238E27FC236}">
                    <a16:creationId xmlns:a16="http://schemas.microsoft.com/office/drawing/2014/main" id="{DE1DC8B4-0740-40B2-B516-9631B043F253}"/>
                  </a:ext>
                </a:extLst>
              </p:cNvPr>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8" name="Oval 16">
                <a:extLst>
                  <a:ext uri="{FF2B5EF4-FFF2-40B4-BE49-F238E27FC236}">
                    <a16:creationId xmlns:a16="http://schemas.microsoft.com/office/drawing/2014/main" id="{FDD5DB26-48B4-4F31-80AA-031EF00F8B40}"/>
                  </a:ext>
                </a:extLst>
              </p:cNvPr>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28">
                <a:extLst>
                  <a:ext uri="{FF2B5EF4-FFF2-40B4-BE49-F238E27FC236}">
                    <a16:creationId xmlns:a16="http://schemas.microsoft.com/office/drawing/2014/main" id="{BDB7B1BB-1C4C-40BC-82A0-BB72FCECBDC4}"/>
                  </a:ext>
                </a:extLst>
              </p:cNvPr>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29">
                <a:extLst>
                  <a:ext uri="{FF2B5EF4-FFF2-40B4-BE49-F238E27FC236}">
                    <a16:creationId xmlns:a16="http://schemas.microsoft.com/office/drawing/2014/main" id="{4DE91020-1977-448E-B51A-0FAF1611566E}"/>
                  </a:ext>
                </a:extLst>
              </p:cNvPr>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30">
                <a:extLst>
                  <a:ext uri="{FF2B5EF4-FFF2-40B4-BE49-F238E27FC236}">
                    <a16:creationId xmlns:a16="http://schemas.microsoft.com/office/drawing/2014/main" id="{BCBCF376-E645-4F34-A7B0-EF8B53E64381}"/>
                  </a:ext>
                </a:extLst>
              </p:cNvPr>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
          <p:nvSpPr>
            <p:cNvPr id="44" name="Oval 30">
              <a:extLst>
                <a:ext uri="{FF2B5EF4-FFF2-40B4-BE49-F238E27FC236}">
                  <a16:creationId xmlns:a16="http://schemas.microsoft.com/office/drawing/2014/main" id="{6AA4E2ED-F5EE-40B2-A43B-661D5AEDE678}"/>
                </a:ext>
              </a:extLst>
            </p:cNvPr>
            <p:cNvSpPr>
              <a:spLocks noChangeArrowheads="1"/>
            </p:cNvSpPr>
            <p:nvPr/>
          </p:nvSpPr>
          <p:spPr bwMode="auto">
            <a:xfrm rot="5400000">
              <a:off x="4072925" y="5966012"/>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5" name="Oval 30">
              <a:extLst>
                <a:ext uri="{FF2B5EF4-FFF2-40B4-BE49-F238E27FC236}">
                  <a16:creationId xmlns:a16="http://schemas.microsoft.com/office/drawing/2014/main" id="{1B8CFD36-BD31-46F9-81E9-2FC102DBB44D}"/>
                </a:ext>
              </a:extLst>
            </p:cNvPr>
            <p:cNvSpPr>
              <a:spLocks noChangeArrowheads="1"/>
            </p:cNvSpPr>
            <p:nvPr/>
          </p:nvSpPr>
          <p:spPr bwMode="auto">
            <a:xfrm rot="5400000">
              <a:off x="5595240"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6" name="Oval 30">
              <a:extLst>
                <a:ext uri="{FF2B5EF4-FFF2-40B4-BE49-F238E27FC236}">
                  <a16:creationId xmlns:a16="http://schemas.microsoft.com/office/drawing/2014/main" id="{DD9B9542-9666-490B-BAD5-8CEBAB84DDD3}"/>
                </a:ext>
              </a:extLst>
            </p:cNvPr>
            <p:cNvSpPr>
              <a:spLocks noChangeArrowheads="1"/>
            </p:cNvSpPr>
            <p:nvPr/>
          </p:nvSpPr>
          <p:spPr bwMode="auto">
            <a:xfrm rot="5400000">
              <a:off x="7117554"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62" name="Group 61">
            <a:extLst>
              <a:ext uri="{FF2B5EF4-FFF2-40B4-BE49-F238E27FC236}">
                <a16:creationId xmlns:a16="http://schemas.microsoft.com/office/drawing/2014/main" id="{EB0EC2A1-5DB2-4203-838D-2ACEDBE80F0A}"/>
              </a:ext>
            </a:extLst>
          </p:cNvPr>
          <p:cNvGrpSpPr/>
          <p:nvPr/>
        </p:nvGrpSpPr>
        <p:grpSpPr>
          <a:xfrm>
            <a:off x="542539" y="4528120"/>
            <a:ext cx="1114817" cy="1797116"/>
            <a:chOff x="3985605" y="297309"/>
            <a:chExt cx="3761014" cy="6297766"/>
          </a:xfrm>
        </p:grpSpPr>
        <p:grpSp>
          <p:nvGrpSpPr>
            <p:cNvPr id="63" name="Group 62">
              <a:extLst>
                <a:ext uri="{FF2B5EF4-FFF2-40B4-BE49-F238E27FC236}">
                  <a16:creationId xmlns:a16="http://schemas.microsoft.com/office/drawing/2014/main" id="{913BC975-2944-493A-AFC1-918F64D0AC9A}"/>
                </a:ext>
              </a:extLst>
            </p:cNvPr>
            <p:cNvGrpSpPr/>
            <p:nvPr/>
          </p:nvGrpSpPr>
          <p:grpSpPr>
            <a:xfrm rot="5400000">
              <a:off x="3292832" y="990082"/>
              <a:ext cx="5146560" cy="3761014"/>
              <a:chOff x="2971800" y="1066800"/>
              <a:chExt cx="5791200" cy="3200400"/>
            </a:xfrm>
          </p:grpSpPr>
          <p:sp>
            <p:nvSpPr>
              <p:cNvPr id="67" name="Oval 66">
                <a:extLst>
                  <a:ext uri="{FF2B5EF4-FFF2-40B4-BE49-F238E27FC236}">
                    <a16:creationId xmlns:a16="http://schemas.microsoft.com/office/drawing/2014/main" id="{1032E4DF-B967-483C-BCA7-BD1D575E6161}"/>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67">
                <a:extLst>
                  <a:ext uri="{FF2B5EF4-FFF2-40B4-BE49-F238E27FC236}">
                    <a16:creationId xmlns:a16="http://schemas.microsoft.com/office/drawing/2014/main" id="{16DDA9FF-3865-44EF-93BC-BE5F3D6588D5}"/>
                  </a:ext>
                </a:extLst>
              </p:cNvPr>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68">
                <a:extLst>
                  <a:ext uri="{FF2B5EF4-FFF2-40B4-BE49-F238E27FC236}">
                    <a16:creationId xmlns:a16="http://schemas.microsoft.com/office/drawing/2014/main" id="{07A9BC0B-852E-49BB-A1C9-436F17FF2130}"/>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0" name="Oval 69">
                <a:extLst>
                  <a:ext uri="{FF2B5EF4-FFF2-40B4-BE49-F238E27FC236}">
                    <a16:creationId xmlns:a16="http://schemas.microsoft.com/office/drawing/2014/main" id="{4714582A-3C55-4B8A-A128-AF16C8CD9F77}"/>
                  </a:ext>
                </a:extLst>
              </p:cNvPr>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1" name="Oval 70">
                <a:extLst>
                  <a:ext uri="{FF2B5EF4-FFF2-40B4-BE49-F238E27FC236}">
                    <a16:creationId xmlns:a16="http://schemas.microsoft.com/office/drawing/2014/main" id="{AD936DDF-9DA5-480E-B6F9-D3F8B9360FD1}"/>
                  </a:ext>
                </a:extLst>
              </p:cNvPr>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2" name="Oval 71">
                <a:extLst>
                  <a:ext uri="{FF2B5EF4-FFF2-40B4-BE49-F238E27FC236}">
                    <a16:creationId xmlns:a16="http://schemas.microsoft.com/office/drawing/2014/main" id="{A2E4E99A-6AF5-449F-97BB-5FBA55E10714}"/>
                  </a:ext>
                </a:extLst>
              </p:cNvPr>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3" name="Oval 72">
                <a:extLst>
                  <a:ext uri="{FF2B5EF4-FFF2-40B4-BE49-F238E27FC236}">
                    <a16:creationId xmlns:a16="http://schemas.microsoft.com/office/drawing/2014/main" id="{3054253D-5A4C-432D-88A6-8894428158A8}"/>
                  </a:ext>
                </a:extLst>
              </p:cNvPr>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4" name="Oval 73">
                <a:extLst>
                  <a:ext uri="{FF2B5EF4-FFF2-40B4-BE49-F238E27FC236}">
                    <a16:creationId xmlns:a16="http://schemas.microsoft.com/office/drawing/2014/main" id="{0786C1D1-79D5-4B2D-8FAF-9D0809FF2DB4}"/>
                  </a:ext>
                </a:extLst>
              </p:cNvPr>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5" name="Oval 74">
                <a:extLst>
                  <a:ext uri="{FF2B5EF4-FFF2-40B4-BE49-F238E27FC236}">
                    <a16:creationId xmlns:a16="http://schemas.microsoft.com/office/drawing/2014/main" id="{6DCCF8AC-9AC6-42A9-B954-56B19B708F4D}"/>
                  </a:ext>
                </a:extLst>
              </p:cNvPr>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6" name="Oval 12">
                <a:extLst>
                  <a:ext uri="{FF2B5EF4-FFF2-40B4-BE49-F238E27FC236}">
                    <a16:creationId xmlns:a16="http://schemas.microsoft.com/office/drawing/2014/main" id="{B70F8F9F-A5AB-4895-9117-AF4AC9074412}"/>
                  </a:ext>
                </a:extLst>
              </p:cNvPr>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7" name="Oval 14">
                <a:extLst>
                  <a:ext uri="{FF2B5EF4-FFF2-40B4-BE49-F238E27FC236}">
                    <a16:creationId xmlns:a16="http://schemas.microsoft.com/office/drawing/2014/main" id="{AF74F9DA-647F-4663-B8C4-0B57DAA68667}"/>
                  </a:ext>
                </a:extLst>
              </p:cNvPr>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8" name="Oval 16">
                <a:extLst>
                  <a:ext uri="{FF2B5EF4-FFF2-40B4-BE49-F238E27FC236}">
                    <a16:creationId xmlns:a16="http://schemas.microsoft.com/office/drawing/2014/main" id="{E719DD38-36E5-4531-BC77-3BD0348A0D2D}"/>
                  </a:ext>
                </a:extLst>
              </p:cNvPr>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9" name="Oval 28">
                <a:extLst>
                  <a:ext uri="{FF2B5EF4-FFF2-40B4-BE49-F238E27FC236}">
                    <a16:creationId xmlns:a16="http://schemas.microsoft.com/office/drawing/2014/main" id="{A8622867-F1DF-4253-8FE9-ADA6B738C4DF}"/>
                  </a:ext>
                </a:extLst>
              </p:cNvPr>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0" name="Oval 29">
                <a:extLst>
                  <a:ext uri="{FF2B5EF4-FFF2-40B4-BE49-F238E27FC236}">
                    <a16:creationId xmlns:a16="http://schemas.microsoft.com/office/drawing/2014/main" id="{EA3ED422-D481-4EA6-B46A-742B48A9C92A}"/>
                  </a:ext>
                </a:extLst>
              </p:cNvPr>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1" name="Oval 30">
                <a:extLst>
                  <a:ext uri="{FF2B5EF4-FFF2-40B4-BE49-F238E27FC236}">
                    <a16:creationId xmlns:a16="http://schemas.microsoft.com/office/drawing/2014/main" id="{AA888BAC-B7B1-47DF-9CF0-CA4FE67DA1D0}"/>
                  </a:ext>
                </a:extLst>
              </p:cNvPr>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
          <p:nvSpPr>
            <p:cNvPr id="64" name="Oval 30">
              <a:extLst>
                <a:ext uri="{FF2B5EF4-FFF2-40B4-BE49-F238E27FC236}">
                  <a16:creationId xmlns:a16="http://schemas.microsoft.com/office/drawing/2014/main" id="{96FB4A93-D11A-417E-9143-ECDAB737CC09}"/>
                </a:ext>
              </a:extLst>
            </p:cNvPr>
            <p:cNvSpPr>
              <a:spLocks noChangeArrowheads="1"/>
            </p:cNvSpPr>
            <p:nvPr/>
          </p:nvSpPr>
          <p:spPr bwMode="auto">
            <a:xfrm rot="5400000">
              <a:off x="4072925" y="5966012"/>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5" name="Oval 30">
              <a:extLst>
                <a:ext uri="{FF2B5EF4-FFF2-40B4-BE49-F238E27FC236}">
                  <a16:creationId xmlns:a16="http://schemas.microsoft.com/office/drawing/2014/main" id="{72736E65-FFB0-4FC2-9073-0B69A486FB7D}"/>
                </a:ext>
              </a:extLst>
            </p:cNvPr>
            <p:cNvSpPr>
              <a:spLocks noChangeArrowheads="1"/>
            </p:cNvSpPr>
            <p:nvPr/>
          </p:nvSpPr>
          <p:spPr bwMode="auto">
            <a:xfrm rot="5400000">
              <a:off x="5595240"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6" name="Oval 30">
              <a:extLst>
                <a:ext uri="{FF2B5EF4-FFF2-40B4-BE49-F238E27FC236}">
                  <a16:creationId xmlns:a16="http://schemas.microsoft.com/office/drawing/2014/main" id="{D01A779D-9905-4AC3-BE45-932E32D8388D}"/>
                </a:ext>
              </a:extLst>
            </p:cNvPr>
            <p:cNvSpPr>
              <a:spLocks noChangeArrowheads="1"/>
            </p:cNvSpPr>
            <p:nvPr/>
          </p:nvSpPr>
          <p:spPr bwMode="auto">
            <a:xfrm rot="5400000">
              <a:off x="7117554"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Tree>
    <p:extLst>
      <p:ext uri="{BB962C8B-B14F-4D97-AF65-F5344CB8AC3E}">
        <p14:creationId xmlns:p14="http://schemas.microsoft.com/office/powerpoint/2010/main" val="342804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9.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19 dots</a:t>
            </a:r>
          </a:p>
        </p:txBody>
      </p:sp>
    </p:spTree>
    <p:extLst>
      <p:ext uri="{BB962C8B-B14F-4D97-AF65-F5344CB8AC3E}">
        <p14:creationId xmlns:p14="http://schemas.microsoft.com/office/powerpoint/2010/main" val="3207883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86629" y="1001486"/>
            <a:ext cx="5000171" cy="4811485"/>
            <a:chOff x="3686629" y="1001486"/>
            <a:chExt cx="5000171" cy="4811485"/>
          </a:xfrm>
        </p:grpSpPr>
        <p:sp>
          <p:nvSpPr>
            <p:cNvPr id="6" name="Oval 5"/>
            <p:cNvSpPr/>
            <p:nvPr/>
          </p:nvSpPr>
          <p:spPr>
            <a:xfrm>
              <a:off x="3686629" y="10014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51486" y="10014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86629" y="46082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511143" y="46082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679372" y="1001486"/>
            <a:ext cx="5000171" cy="4811485"/>
            <a:chOff x="3686629" y="1001486"/>
            <a:chExt cx="5000171" cy="4811485"/>
          </a:xfrm>
        </p:grpSpPr>
        <p:sp>
          <p:nvSpPr>
            <p:cNvPr id="12" name="Oval 11"/>
            <p:cNvSpPr/>
            <p:nvPr/>
          </p:nvSpPr>
          <p:spPr>
            <a:xfrm>
              <a:off x="3686629" y="10014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51486" y="10014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86629" y="46082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11143" y="46082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679372" y="1001486"/>
            <a:ext cx="5000171" cy="4811485"/>
            <a:chOff x="3686629" y="1001486"/>
            <a:chExt cx="5000171" cy="4811485"/>
          </a:xfrm>
        </p:grpSpPr>
        <p:sp>
          <p:nvSpPr>
            <p:cNvPr id="17" name="Oval 16"/>
            <p:cNvSpPr/>
            <p:nvPr/>
          </p:nvSpPr>
          <p:spPr>
            <a:xfrm>
              <a:off x="3686629" y="10014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351486" y="10014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686629" y="46082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511143" y="46082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51544" y="4463145"/>
            <a:ext cx="2409371" cy="2010228"/>
            <a:chOff x="3686629" y="1001486"/>
            <a:chExt cx="5000171" cy="4811485"/>
          </a:xfrm>
        </p:grpSpPr>
        <p:sp>
          <p:nvSpPr>
            <p:cNvPr id="22" name="Oval 21"/>
            <p:cNvSpPr/>
            <p:nvPr/>
          </p:nvSpPr>
          <p:spPr>
            <a:xfrm>
              <a:off x="3686629" y="10014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51486" y="10014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686629" y="46082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511143" y="4608286"/>
              <a:ext cx="1175657" cy="12046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05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391480658"/>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B291D5A-D33A-4C3D-A4EF-43138CA2236B}"/>
              </a:ext>
            </a:extLst>
          </p:cNvPr>
          <p:cNvGrpSpPr/>
          <p:nvPr/>
        </p:nvGrpSpPr>
        <p:grpSpPr>
          <a:xfrm>
            <a:off x="2844451" y="700411"/>
            <a:ext cx="6177422" cy="5234450"/>
            <a:chOff x="2503115" y="687885"/>
            <a:chExt cx="6417602" cy="5234450"/>
          </a:xfrm>
        </p:grpSpPr>
        <p:grpSp>
          <p:nvGrpSpPr>
            <p:cNvPr id="3" name="Group 2">
              <a:extLst>
                <a:ext uri="{FF2B5EF4-FFF2-40B4-BE49-F238E27FC236}">
                  <a16:creationId xmlns:a16="http://schemas.microsoft.com/office/drawing/2014/main" id="{D645B39B-8115-4C8E-A538-C67FA054B2FB}"/>
                </a:ext>
              </a:extLst>
            </p:cNvPr>
            <p:cNvGrpSpPr/>
            <p:nvPr/>
          </p:nvGrpSpPr>
          <p:grpSpPr>
            <a:xfrm>
              <a:off x="2503115" y="687885"/>
              <a:ext cx="6417602" cy="5234450"/>
              <a:chOff x="2503115" y="687885"/>
              <a:chExt cx="6417602" cy="5234450"/>
            </a:xfrm>
          </p:grpSpPr>
          <p:grpSp>
            <p:nvGrpSpPr>
              <p:cNvPr id="4" name="Group 3">
                <a:extLst>
                  <a:ext uri="{FF2B5EF4-FFF2-40B4-BE49-F238E27FC236}">
                    <a16:creationId xmlns:a16="http://schemas.microsoft.com/office/drawing/2014/main" id="{432DB36D-9CA3-4D2F-8197-41704DBF5B01}"/>
                  </a:ext>
                </a:extLst>
              </p:cNvPr>
              <p:cNvGrpSpPr/>
              <p:nvPr/>
            </p:nvGrpSpPr>
            <p:grpSpPr>
              <a:xfrm>
                <a:off x="2503115" y="687885"/>
                <a:ext cx="6417602" cy="5234450"/>
                <a:chOff x="2130975" y="666620"/>
                <a:chExt cx="4634874" cy="4464599"/>
              </a:xfrm>
            </p:grpSpPr>
            <p:grpSp>
              <p:nvGrpSpPr>
                <p:cNvPr id="7" name="Group 6">
                  <a:extLst>
                    <a:ext uri="{FF2B5EF4-FFF2-40B4-BE49-F238E27FC236}">
                      <a16:creationId xmlns:a16="http://schemas.microsoft.com/office/drawing/2014/main" id="{2832D2A9-E329-43D3-8798-11741030CADE}"/>
                    </a:ext>
                  </a:extLst>
                </p:cNvPr>
                <p:cNvGrpSpPr/>
                <p:nvPr/>
              </p:nvGrpSpPr>
              <p:grpSpPr>
                <a:xfrm>
                  <a:off x="2130976" y="666620"/>
                  <a:ext cx="4634873" cy="831809"/>
                  <a:chOff x="2130976" y="666620"/>
                  <a:chExt cx="4634873" cy="831809"/>
                </a:xfrm>
              </p:grpSpPr>
              <p:sp>
                <p:nvSpPr>
                  <p:cNvPr id="21" name="Oval 20">
                    <a:extLst>
                      <a:ext uri="{FF2B5EF4-FFF2-40B4-BE49-F238E27FC236}">
                        <a16:creationId xmlns:a16="http://schemas.microsoft.com/office/drawing/2014/main" id="{976FE5A2-AFC0-4A9E-A016-4FA1F6667101}"/>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27408A8-9086-4163-89C2-2F7E00EEACB9}"/>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95DA737-A364-4E84-81DD-7A1FFDBC6825}"/>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2699065-69ED-4901-8C5C-CFBEE23235BC}"/>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77818F8E-4869-4E3C-AE8E-C36818F7FB22}"/>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E862BEB1-812E-4E55-9C41-1160D79B0065}"/>
                    </a:ext>
                  </a:extLst>
                </p:cNvPr>
                <p:cNvGrpSpPr/>
                <p:nvPr/>
              </p:nvGrpSpPr>
              <p:grpSpPr>
                <a:xfrm>
                  <a:off x="2130976" y="1680257"/>
                  <a:ext cx="4634873" cy="831809"/>
                  <a:chOff x="2130976" y="666620"/>
                  <a:chExt cx="4634873" cy="831809"/>
                </a:xfrm>
              </p:grpSpPr>
              <p:sp>
                <p:nvSpPr>
                  <p:cNvPr id="16" name="Oval 15">
                    <a:extLst>
                      <a:ext uri="{FF2B5EF4-FFF2-40B4-BE49-F238E27FC236}">
                        <a16:creationId xmlns:a16="http://schemas.microsoft.com/office/drawing/2014/main" id="{17EE8831-B5BE-4C3D-92E9-28580C520FE0}"/>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BBFDEBD-4D23-43E3-BE98-54DAC676420A}"/>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DA568D0-62F4-4B6D-8A2B-884B7473B4DA}"/>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5051697-5103-4A26-9A82-B2F42B151B23}"/>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0A5C0A9-E30A-4F28-B040-DBF7122E1445}"/>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48EA4DE0-0C23-45DA-89EE-4C40FF68760D}"/>
                    </a:ext>
                  </a:extLst>
                </p:cNvPr>
                <p:cNvGrpSpPr/>
                <p:nvPr/>
              </p:nvGrpSpPr>
              <p:grpSpPr>
                <a:xfrm>
                  <a:off x="2130975" y="3285773"/>
                  <a:ext cx="4634873" cy="831809"/>
                  <a:chOff x="2130976" y="666620"/>
                  <a:chExt cx="4634873" cy="831809"/>
                </a:xfrm>
              </p:grpSpPr>
              <p:sp>
                <p:nvSpPr>
                  <p:cNvPr id="11" name="Oval 10">
                    <a:extLst>
                      <a:ext uri="{FF2B5EF4-FFF2-40B4-BE49-F238E27FC236}">
                        <a16:creationId xmlns:a16="http://schemas.microsoft.com/office/drawing/2014/main" id="{A429C300-3D60-46D5-9C6A-662CC7C8A840}"/>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7C102DF-4C92-48ED-8C22-6107261B8651}"/>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7B118E0-ED0D-4EBA-B241-CD53A14918D5}"/>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9FD5BB6-A1BA-475C-8822-E59F493558C7}"/>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1DAC325-AE96-4BA3-A398-A3EB7AFEAEB4}"/>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Oval 9">
                  <a:extLst>
                    <a:ext uri="{FF2B5EF4-FFF2-40B4-BE49-F238E27FC236}">
                      <a16:creationId xmlns:a16="http://schemas.microsoft.com/office/drawing/2014/main" id="{746C04E8-90A1-42B2-9EED-01FF047D0407}"/>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Oval 4">
                <a:extLst>
                  <a:ext uri="{FF2B5EF4-FFF2-40B4-BE49-F238E27FC236}">
                    <a16:creationId xmlns:a16="http://schemas.microsoft.com/office/drawing/2014/main" id="{4A69B538-1395-46EF-B5BC-7C1EC0A99590}"/>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4B788917-7D2C-4D68-B388-9A211F808714}"/>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Oval 25">
              <a:extLst>
                <a:ext uri="{FF2B5EF4-FFF2-40B4-BE49-F238E27FC236}">
                  <a16:creationId xmlns:a16="http://schemas.microsoft.com/office/drawing/2014/main" id="{2082A2B1-2EB9-4FBB-8563-95E7D115B889}"/>
                </a:ext>
              </a:extLst>
            </p:cNvPr>
            <p:cNvSpPr/>
            <p:nvPr/>
          </p:nvSpPr>
          <p:spPr>
            <a:xfrm>
              <a:off x="6492829"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E39F6866-D8AE-418C-9CEF-FA5FCD927E9F}"/>
              </a:ext>
            </a:extLst>
          </p:cNvPr>
          <p:cNvGrpSpPr/>
          <p:nvPr/>
        </p:nvGrpSpPr>
        <p:grpSpPr>
          <a:xfrm>
            <a:off x="2844449" y="700411"/>
            <a:ext cx="6177422" cy="5234450"/>
            <a:chOff x="2503115" y="687885"/>
            <a:chExt cx="6417602" cy="5234450"/>
          </a:xfrm>
        </p:grpSpPr>
        <p:grpSp>
          <p:nvGrpSpPr>
            <p:cNvPr id="29" name="Group 28">
              <a:extLst>
                <a:ext uri="{FF2B5EF4-FFF2-40B4-BE49-F238E27FC236}">
                  <a16:creationId xmlns:a16="http://schemas.microsoft.com/office/drawing/2014/main" id="{48C475F3-4F8A-4BB1-9DF9-0514D567F4B7}"/>
                </a:ext>
              </a:extLst>
            </p:cNvPr>
            <p:cNvGrpSpPr/>
            <p:nvPr/>
          </p:nvGrpSpPr>
          <p:grpSpPr>
            <a:xfrm>
              <a:off x="2503115" y="687885"/>
              <a:ext cx="6417602" cy="5234450"/>
              <a:chOff x="2503115" y="687885"/>
              <a:chExt cx="6417602" cy="5234450"/>
            </a:xfrm>
          </p:grpSpPr>
          <p:grpSp>
            <p:nvGrpSpPr>
              <p:cNvPr id="31" name="Group 30">
                <a:extLst>
                  <a:ext uri="{FF2B5EF4-FFF2-40B4-BE49-F238E27FC236}">
                    <a16:creationId xmlns:a16="http://schemas.microsoft.com/office/drawing/2014/main" id="{2D82EADC-EB56-4FB2-9103-F95DF67EA95A}"/>
                  </a:ext>
                </a:extLst>
              </p:cNvPr>
              <p:cNvGrpSpPr/>
              <p:nvPr/>
            </p:nvGrpSpPr>
            <p:grpSpPr>
              <a:xfrm>
                <a:off x="2503115" y="687885"/>
                <a:ext cx="6417602" cy="5234450"/>
                <a:chOff x="2130975" y="666620"/>
                <a:chExt cx="4634874" cy="4464599"/>
              </a:xfrm>
            </p:grpSpPr>
            <p:grpSp>
              <p:nvGrpSpPr>
                <p:cNvPr id="34" name="Group 33">
                  <a:extLst>
                    <a:ext uri="{FF2B5EF4-FFF2-40B4-BE49-F238E27FC236}">
                      <a16:creationId xmlns:a16="http://schemas.microsoft.com/office/drawing/2014/main" id="{A9AAC304-2E20-4036-87D9-D56C037DAA70}"/>
                    </a:ext>
                  </a:extLst>
                </p:cNvPr>
                <p:cNvGrpSpPr/>
                <p:nvPr/>
              </p:nvGrpSpPr>
              <p:grpSpPr>
                <a:xfrm>
                  <a:off x="2130976" y="666620"/>
                  <a:ext cx="4634873" cy="831809"/>
                  <a:chOff x="2130976" y="666620"/>
                  <a:chExt cx="4634873" cy="831809"/>
                </a:xfrm>
              </p:grpSpPr>
              <p:sp>
                <p:nvSpPr>
                  <p:cNvPr id="48" name="Oval 47">
                    <a:extLst>
                      <a:ext uri="{FF2B5EF4-FFF2-40B4-BE49-F238E27FC236}">
                        <a16:creationId xmlns:a16="http://schemas.microsoft.com/office/drawing/2014/main" id="{64DC416C-2B2F-46B3-938A-DB443201B93F}"/>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C60C68D8-EE50-4C16-BE9A-D7C190460156}"/>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89BA6A1B-6AF0-4E0D-B987-405E771C67B7}"/>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C1FB259F-787B-49A9-BA94-689BEA0766E0}"/>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0D1E327E-7042-4441-8DC1-23B2ADD54085}"/>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11B1325B-A9D9-4D23-812B-272249713AF1}"/>
                    </a:ext>
                  </a:extLst>
                </p:cNvPr>
                <p:cNvGrpSpPr/>
                <p:nvPr/>
              </p:nvGrpSpPr>
              <p:grpSpPr>
                <a:xfrm>
                  <a:off x="2130976" y="1680257"/>
                  <a:ext cx="4634873" cy="831809"/>
                  <a:chOff x="2130976" y="666620"/>
                  <a:chExt cx="4634873" cy="831809"/>
                </a:xfrm>
              </p:grpSpPr>
              <p:sp>
                <p:nvSpPr>
                  <p:cNvPr id="43" name="Oval 42">
                    <a:extLst>
                      <a:ext uri="{FF2B5EF4-FFF2-40B4-BE49-F238E27FC236}">
                        <a16:creationId xmlns:a16="http://schemas.microsoft.com/office/drawing/2014/main" id="{02B8551B-2B23-4274-A7DA-9FD0FF626379}"/>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8108C7BA-3B8F-4BFA-9F3F-A9287D98EC77}"/>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62C8634B-22AF-461B-A6C0-5B4C5CB10724}"/>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A49BC7FC-0CDE-45D5-82E4-FC3813EB228C}"/>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A82E3B8-58CF-4861-8A23-E515DFE39596}"/>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10D67E47-4EF8-48F1-B4A9-ED146BE405DE}"/>
                    </a:ext>
                  </a:extLst>
                </p:cNvPr>
                <p:cNvGrpSpPr/>
                <p:nvPr/>
              </p:nvGrpSpPr>
              <p:grpSpPr>
                <a:xfrm>
                  <a:off x="2130975" y="3285773"/>
                  <a:ext cx="4634873" cy="831809"/>
                  <a:chOff x="2130976" y="666620"/>
                  <a:chExt cx="4634873" cy="831809"/>
                </a:xfrm>
              </p:grpSpPr>
              <p:sp>
                <p:nvSpPr>
                  <p:cNvPr id="38" name="Oval 37">
                    <a:extLst>
                      <a:ext uri="{FF2B5EF4-FFF2-40B4-BE49-F238E27FC236}">
                        <a16:creationId xmlns:a16="http://schemas.microsoft.com/office/drawing/2014/main" id="{B2CD6270-E5BF-4ECA-95A7-4F6312F4C38A}"/>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3BE5DC0E-8EA4-4E7C-A0F1-E8CB0A026E8C}"/>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8F76763-4E4A-42A1-AA64-F729C4FBD024}"/>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E26AE879-66C6-4B49-9319-664A38A98FC6}"/>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A6780A70-CB13-404C-9D37-E743C236A084}"/>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Oval 36">
                  <a:extLst>
                    <a:ext uri="{FF2B5EF4-FFF2-40B4-BE49-F238E27FC236}">
                      <a16:creationId xmlns:a16="http://schemas.microsoft.com/office/drawing/2014/main" id="{0AFCE84D-E24E-4D87-BCE3-20A254DA92D3}"/>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1">
                <a:extLst>
                  <a:ext uri="{FF2B5EF4-FFF2-40B4-BE49-F238E27FC236}">
                    <a16:creationId xmlns:a16="http://schemas.microsoft.com/office/drawing/2014/main" id="{C5FE7A8E-C6E2-4A64-B9A4-9EDF713ABC24}"/>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3C84FF7F-E9B9-4514-9C6B-3056DF7EC73F}"/>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B7B4C22A-90C1-4C26-B5F7-DD8933B3E032}"/>
                </a:ext>
              </a:extLst>
            </p:cNvPr>
            <p:cNvSpPr/>
            <p:nvPr/>
          </p:nvSpPr>
          <p:spPr>
            <a:xfrm>
              <a:off x="6492829"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74A81C2-4987-44F4-839F-2EDB1DF3E9C9}"/>
              </a:ext>
            </a:extLst>
          </p:cNvPr>
          <p:cNvGrpSpPr/>
          <p:nvPr/>
        </p:nvGrpSpPr>
        <p:grpSpPr>
          <a:xfrm>
            <a:off x="2897681" y="700411"/>
            <a:ext cx="6177422" cy="5234450"/>
            <a:chOff x="2503115" y="687885"/>
            <a:chExt cx="6417602" cy="5234450"/>
          </a:xfrm>
        </p:grpSpPr>
        <p:grpSp>
          <p:nvGrpSpPr>
            <p:cNvPr id="54" name="Group 53">
              <a:extLst>
                <a:ext uri="{FF2B5EF4-FFF2-40B4-BE49-F238E27FC236}">
                  <a16:creationId xmlns:a16="http://schemas.microsoft.com/office/drawing/2014/main" id="{4D5089C9-EBF1-432E-BBAD-9A5106A23678}"/>
                </a:ext>
              </a:extLst>
            </p:cNvPr>
            <p:cNvGrpSpPr/>
            <p:nvPr/>
          </p:nvGrpSpPr>
          <p:grpSpPr>
            <a:xfrm>
              <a:off x="2503115" y="687885"/>
              <a:ext cx="6417602" cy="5234450"/>
              <a:chOff x="2503115" y="687885"/>
              <a:chExt cx="6417602" cy="5234450"/>
            </a:xfrm>
          </p:grpSpPr>
          <p:grpSp>
            <p:nvGrpSpPr>
              <p:cNvPr id="56" name="Group 55">
                <a:extLst>
                  <a:ext uri="{FF2B5EF4-FFF2-40B4-BE49-F238E27FC236}">
                    <a16:creationId xmlns:a16="http://schemas.microsoft.com/office/drawing/2014/main" id="{DF652B36-91A1-46F1-9A1D-5849BFE848A6}"/>
                  </a:ext>
                </a:extLst>
              </p:cNvPr>
              <p:cNvGrpSpPr/>
              <p:nvPr/>
            </p:nvGrpSpPr>
            <p:grpSpPr>
              <a:xfrm>
                <a:off x="2503115" y="687885"/>
                <a:ext cx="6417602" cy="5234450"/>
                <a:chOff x="2130975" y="666620"/>
                <a:chExt cx="4634874" cy="4464599"/>
              </a:xfrm>
            </p:grpSpPr>
            <p:grpSp>
              <p:nvGrpSpPr>
                <p:cNvPr id="59" name="Group 58">
                  <a:extLst>
                    <a:ext uri="{FF2B5EF4-FFF2-40B4-BE49-F238E27FC236}">
                      <a16:creationId xmlns:a16="http://schemas.microsoft.com/office/drawing/2014/main" id="{3A85497B-4CDA-401F-889C-8624B4584B19}"/>
                    </a:ext>
                  </a:extLst>
                </p:cNvPr>
                <p:cNvGrpSpPr/>
                <p:nvPr/>
              </p:nvGrpSpPr>
              <p:grpSpPr>
                <a:xfrm>
                  <a:off x="2130976" y="666620"/>
                  <a:ext cx="4634873" cy="831809"/>
                  <a:chOff x="2130976" y="666620"/>
                  <a:chExt cx="4634873" cy="831809"/>
                </a:xfrm>
              </p:grpSpPr>
              <p:sp>
                <p:nvSpPr>
                  <p:cNvPr id="73" name="Oval 72">
                    <a:extLst>
                      <a:ext uri="{FF2B5EF4-FFF2-40B4-BE49-F238E27FC236}">
                        <a16:creationId xmlns:a16="http://schemas.microsoft.com/office/drawing/2014/main" id="{90064A86-406A-49A2-885E-0CBA5BBCC150}"/>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7E84A14E-16BF-46BC-8E79-A8C94F08A5F4}"/>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62B4C4-FC79-4EC6-95E5-11113F97899A}"/>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D8C6AEE9-6475-44E6-865C-A719D733F3AE}"/>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480FA766-63BA-4AD1-B3EE-76164F7414F1}"/>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2D53F79E-5341-45BA-917F-654DCE7964FE}"/>
                    </a:ext>
                  </a:extLst>
                </p:cNvPr>
                <p:cNvGrpSpPr/>
                <p:nvPr/>
              </p:nvGrpSpPr>
              <p:grpSpPr>
                <a:xfrm>
                  <a:off x="2130976" y="1680257"/>
                  <a:ext cx="4634873" cy="831809"/>
                  <a:chOff x="2130976" y="666620"/>
                  <a:chExt cx="4634873" cy="831809"/>
                </a:xfrm>
              </p:grpSpPr>
              <p:sp>
                <p:nvSpPr>
                  <p:cNvPr id="68" name="Oval 67">
                    <a:extLst>
                      <a:ext uri="{FF2B5EF4-FFF2-40B4-BE49-F238E27FC236}">
                        <a16:creationId xmlns:a16="http://schemas.microsoft.com/office/drawing/2014/main" id="{67395D48-9819-43CC-8774-F5F4CAC9B66B}"/>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D8BC51FE-7ADD-401E-9430-5C5554228303}"/>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99E40FA4-DF2D-4630-ABB6-DED692D6A9FF}"/>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5820A9C0-25A1-406F-9A2C-2B4A52D52AC3}"/>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DBE307E8-67CD-499B-A27C-F1C0488B981A}"/>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a:extLst>
                    <a:ext uri="{FF2B5EF4-FFF2-40B4-BE49-F238E27FC236}">
                      <a16:creationId xmlns:a16="http://schemas.microsoft.com/office/drawing/2014/main" id="{0E88BAFB-E792-481F-B609-4B9AEBD4E817}"/>
                    </a:ext>
                  </a:extLst>
                </p:cNvPr>
                <p:cNvGrpSpPr/>
                <p:nvPr/>
              </p:nvGrpSpPr>
              <p:grpSpPr>
                <a:xfrm>
                  <a:off x="2130975" y="3285773"/>
                  <a:ext cx="4634873" cy="831809"/>
                  <a:chOff x="2130976" y="666620"/>
                  <a:chExt cx="4634873" cy="831809"/>
                </a:xfrm>
              </p:grpSpPr>
              <p:sp>
                <p:nvSpPr>
                  <p:cNvPr id="63" name="Oval 62">
                    <a:extLst>
                      <a:ext uri="{FF2B5EF4-FFF2-40B4-BE49-F238E27FC236}">
                        <a16:creationId xmlns:a16="http://schemas.microsoft.com/office/drawing/2014/main" id="{86A95692-2F43-4D6F-B240-E5831FEBBD85}"/>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5AD8DF9F-B7CB-47D5-96C1-59ACC8814AF8}"/>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9EA4EADC-58F5-43B5-BB59-5770CA92AF70}"/>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3F11C003-D96B-4272-A608-7DC409D96312}"/>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06062633-EC60-4E7B-8AF3-8B16CF23DEF0}"/>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Oval 61">
                  <a:extLst>
                    <a:ext uri="{FF2B5EF4-FFF2-40B4-BE49-F238E27FC236}">
                      <a16:creationId xmlns:a16="http://schemas.microsoft.com/office/drawing/2014/main" id="{95CC31FA-3FA6-4EEC-BD3D-63FCE49AA5B7}"/>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Oval 56">
                <a:extLst>
                  <a:ext uri="{FF2B5EF4-FFF2-40B4-BE49-F238E27FC236}">
                    <a16:creationId xmlns:a16="http://schemas.microsoft.com/office/drawing/2014/main" id="{A9403ED4-3209-4728-A7DE-B2FE34D742A6}"/>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AF0681E9-579C-4989-A7B3-4D8F07BE2154}"/>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Oval 54">
              <a:extLst>
                <a:ext uri="{FF2B5EF4-FFF2-40B4-BE49-F238E27FC236}">
                  <a16:creationId xmlns:a16="http://schemas.microsoft.com/office/drawing/2014/main" id="{2B7EB912-3709-4CDC-AF7D-E3EC5090217A}"/>
                </a:ext>
              </a:extLst>
            </p:cNvPr>
            <p:cNvSpPr/>
            <p:nvPr/>
          </p:nvSpPr>
          <p:spPr>
            <a:xfrm>
              <a:off x="6492829"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4BF06EF3-1CAE-4B83-BEAC-655F34C6E0E3}"/>
              </a:ext>
            </a:extLst>
          </p:cNvPr>
          <p:cNvGrpSpPr/>
          <p:nvPr/>
        </p:nvGrpSpPr>
        <p:grpSpPr>
          <a:xfrm>
            <a:off x="388959" y="5208872"/>
            <a:ext cx="1432536" cy="1451978"/>
            <a:chOff x="2503115" y="687885"/>
            <a:chExt cx="6417602" cy="5234450"/>
          </a:xfrm>
        </p:grpSpPr>
        <p:grpSp>
          <p:nvGrpSpPr>
            <p:cNvPr id="79" name="Group 78">
              <a:extLst>
                <a:ext uri="{FF2B5EF4-FFF2-40B4-BE49-F238E27FC236}">
                  <a16:creationId xmlns:a16="http://schemas.microsoft.com/office/drawing/2014/main" id="{AE653DFE-7303-4CCB-A3CB-D95906F7E5DB}"/>
                </a:ext>
              </a:extLst>
            </p:cNvPr>
            <p:cNvGrpSpPr/>
            <p:nvPr/>
          </p:nvGrpSpPr>
          <p:grpSpPr>
            <a:xfrm>
              <a:off x="2503115" y="687885"/>
              <a:ext cx="6417602" cy="5234450"/>
              <a:chOff x="2503115" y="687885"/>
              <a:chExt cx="6417602" cy="5234450"/>
            </a:xfrm>
          </p:grpSpPr>
          <p:grpSp>
            <p:nvGrpSpPr>
              <p:cNvPr id="81" name="Group 80">
                <a:extLst>
                  <a:ext uri="{FF2B5EF4-FFF2-40B4-BE49-F238E27FC236}">
                    <a16:creationId xmlns:a16="http://schemas.microsoft.com/office/drawing/2014/main" id="{FFD4C915-0DF6-4F66-AC7C-2D559895DC12}"/>
                  </a:ext>
                </a:extLst>
              </p:cNvPr>
              <p:cNvGrpSpPr/>
              <p:nvPr/>
            </p:nvGrpSpPr>
            <p:grpSpPr>
              <a:xfrm>
                <a:off x="2503115" y="687885"/>
                <a:ext cx="6417602" cy="5234450"/>
                <a:chOff x="2130975" y="666620"/>
                <a:chExt cx="4634874" cy="4464599"/>
              </a:xfrm>
            </p:grpSpPr>
            <p:grpSp>
              <p:nvGrpSpPr>
                <p:cNvPr id="84" name="Group 83">
                  <a:extLst>
                    <a:ext uri="{FF2B5EF4-FFF2-40B4-BE49-F238E27FC236}">
                      <a16:creationId xmlns:a16="http://schemas.microsoft.com/office/drawing/2014/main" id="{DFBF6239-3E67-438B-85C1-C684A22AF4EC}"/>
                    </a:ext>
                  </a:extLst>
                </p:cNvPr>
                <p:cNvGrpSpPr/>
                <p:nvPr/>
              </p:nvGrpSpPr>
              <p:grpSpPr>
                <a:xfrm>
                  <a:off x="2130976" y="666620"/>
                  <a:ext cx="4634873" cy="831809"/>
                  <a:chOff x="2130976" y="666620"/>
                  <a:chExt cx="4634873" cy="831809"/>
                </a:xfrm>
              </p:grpSpPr>
              <p:sp>
                <p:nvSpPr>
                  <p:cNvPr id="98" name="Oval 97">
                    <a:extLst>
                      <a:ext uri="{FF2B5EF4-FFF2-40B4-BE49-F238E27FC236}">
                        <a16:creationId xmlns:a16="http://schemas.microsoft.com/office/drawing/2014/main" id="{6CD7CD99-A29F-4465-A967-9B0E17F3AE88}"/>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194679E7-D833-4DE7-853C-DB46409BD2E8}"/>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74B66024-383E-4ECF-AD90-AE002C2AE0CC}"/>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B0AC994B-0809-4D91-8B71-C132E346A695}"/>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3FE219B2-DAA7-401F-98C0-A236BFF510A8}"/>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BB5657D6-65DB-4025-97B9-4B27212777F0}"/>
                    </a:ext>
                  </a:extLst>
                </p:cNvPr>
                <p:cNvGrpSpPr/>
                <p:nvPr/>
              </p:nvGrpSpPr>
              <p:grpSpPr>
                <a:xfrm>
                  <a:off x="2130976" y="1680257"/>
                  <a:ext cx="4634873" cy="831809"/>
                  <a:chOff x="2130976" y="666620"/>
                  <a:chExt cx="4634873" cy="831809"/>
                </a:xfrm>
              </p:grpSpPr>
              <p:sp>
                <p:nvSpPr>
                  <p:cNvPr id="93" name="Oval 92">
                    <a:extLst>
                      <a:ext uri="{FF2B5EF4-FFF2-40B4-BE49-F238E27FC236}">
                        <a16:creationId xmlns:a16="http://schemas.microsoft.com/office/drawing/2014/main" id="{FAD6DABA-8E34-45FC-B5CF-720F3A1A7D41}"/>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8E6D35D6-7DF5-44D5-A326-92257902B7D3}"/>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AFC9D855-F06B-4777-A444-5C47AD7DD05F}"/>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E1EC6D86-C5E7-484B-B30D-3891D83FD90E}"/>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5A361A5C-B510-48AD-BD3C-1693BA3DFFBD}"/>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0DFABF4D-3852-4870-B1FD-5067B87BAE18}"/>
                    </a:ext>
                  </a:extLst>
                </p:cNvPr>
                <p:cNvGrpSpPr/>
                <p:nvPr/>
              </p:nvGrpSpPr>
              <p:grpSpPr>
                <a:xfrm>
                  <a:off x="2130975" y="3285773"/>
                  <a:ext cx="4634873" cy="831809"/>
                  <a:chOff x="2130976" y="666620"/>
                  <a:chExt cx="4634873" cy="831809"/>
                </a:xfrm>
              </p:grpSpPr>
              <p:sp>
                <p:nvSpPr>
                  <p:cNvPr id="88" name="Oval 87">
                    <a:extLst>
                      <a:ext uri="{FF2B5EF4-FFF2-40B4-BE49-F238E27FC236}">
                        <a16:creationId xmlns:a16="http://schemas.microsoft.com/office/drawing/2014/main" id="{373CF422-22CD-41B5-80F1-7B054C024B2A}"/>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0B037995-533E-403B-A988-3F649552CDF9}"/>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CEAE1F7A-D898-40A0-9CF0-29E7122122CA}"/>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85AD1318-2CFE-45D2-AA7C-92EF1FDA3D33}"/>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E706851A-08EC-49C3-8045-073878A1FE82}"/>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Oval 86">
                  <a:extLst>
                    <a:ext uri="{FF2B5EF4-FFF2-40B4-BE49-F238E27FC236}">
                      <a16:creationId xmlns:a16="http://schemas.microsoft.com/office/drawing/2014/main" id="{838A3D38-19F8-4170-AF35-FFF61B1FDE4E}"/>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81F2C855-F4FE-491A-B36A-2A41A8F56323}"/>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F5272C68-011D-4FB9-83C8-04C397023E08}"/>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0" name="Oval 79">
              <a:extLst>
                <a:ext uri="{FF2B5EF4-FFF2-40B4-BE49-F238E27FC236}">
                  <a16:creationId xmlns:a16="http://schemas.microsoft.com/office/drawing/2014/main" id="{22C06C42-97E5-4B00-8897-4D4B8AF3F491}"/>
                </a:ext>
              </a:extLst>
            </p:cNvPr>
            <p:cNvSpPr/>
            <p:nvPr/>
          </p:nvSpPr>
          <p:spPr>
            <a:xfrm>
              <a:off x="6492829"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007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272258639"/>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5FB2AF-9C67-4731-BFF1-4F71C2D22083}"/>
              </a:ext>
            </a:extLst>
          </p:cNvPr>
          <p:cNvGrpSpPr/>
          <p:nvPr/>
        </p:nvGrpSpPr>
        <p:grpSpPr>
          <a:xfrm>
            <a:off x="1389173" y="540544"/>
            <a:ext cx="9706696" cy="5776912"/>
            <a:chOff x="1389173" y="540544"/>
            <a:chExt cx="9706696" cy="5776912"/>
          </a:xfrm>
        </p:grpSpPr>
        <p:grpSp>
          <p:nvGrpSpPr>
            <p:cNvPr id="2" name="Group 1">
              <a:extLst>
                <a:ext uri="{FF2B5EF4-FFF2-40B4-BE49-F238E27FC236}">
                  <a16:creationId xmlns:a16="http://schemas.microsoft.com/office/drawing/2014/main" id="{08266D72-C900-4290-8490-6CDE5C739B5D}"/>
                </a:ext>
              </a:extLst>
            </p:cNvPr>
            <p:cNvGrpSpPr/>
            <p:nvPr/>
          </p:nvGrpSpPr>
          <p:grpSpPr>
            <a:xfrm>
              <a:off x="1389173" y="540544"/>
              <a:ext cx="2693729" cy="5776912"/>
              <a:chOff x="4451350" y="193675"/>
              <a:chExt cx="3018790" cy="6497637"/>
            </a:xfrm>
          </p:grpSpPr>
          <p:sp>
            <p:nvSpPr>
              <p:cNvPr id="3" name="Oval 2">
                <a:extLst>
                  <a:ext uri="{FF2B5EF4-FFF2-40B4-BE49-F238E27FC236}">
                    <a16:creationId xmlns:a16="http://schemas.microsoft.com/office/drawing/2014/main" id="{AA3230D4-1249-4198-94EC-71C81C1A9BA9}"/>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8C948DF-C168-42CB-8876-325E4748E1B3}"/>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1DFEA9D-95BD-4FE2-95C1-93F6DDA2EEC8}"/>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4376103-0533-45E7-804F-5C3EEFB8A7F5}"/>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B170797-F36F-4B26-B25C-8F6EB26FE376}"/>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2699D1-0CD1-4B57-908A-06573E478787}"/>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79D538B-EBF2-4E51-B038-3476BD8B4B95}"/>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D3FBD44-A519-4997-BF0C-3882C214FD1D}"/>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FE27540-801B-475A-A10E-06018E528F69}"/>
                </a:ext>
              </a:extLst>
            </p:cNvPr>
            <p:cNvGrpSpPr/>
            <p:nvPr/>
          </p:nvGrpSpPr>
          <p:grpSpPr>
            <a:xfrm>
              <a:off x="5284233" y="540544"/>
              <a:ext cx="5811636" cy="5776912"/>
              <a:chOff x="4451350" y="193675"/>
              <a:chExt cx="6512944" cy="6497637"/>
            </a:xfrm>
          </p:grpSpPr>
          <p:sp>
            <p:nvSpPr>
              <p:cNvPr id="21" name="Oval 20">
                <a:extLst>
                  <a:ext uri="{FF2B5EF4-FFF2-40B4-BE49-F238E27FC236}">
                    <a16:creationId xmlns:a16="http://schemas.microsoft.com/office/drawing/2014/main" id="{B40CECD3-8534-422B-B78D-93DF37F3B863}"/>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A43566C-1E8C-408E-9FAF-7C6681F4BD18}"/>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D87CE64-D6F2-46C3-A6CC-5C7BAAAF083B}"/>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911F260-9C95-4581-B1FC-EDCE6202B1DA}"/>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65E7F04-EB4C-4019-8E2F-C64FE354494F}"/>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F9D6B4F-6EA4-4A40-870E-EB67A736D605}"/>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FFD6E42-BC65-4233-8139-7CCEEDE20F8F}"/>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9169C1C-1E36-49EC-8EE8-449CE175D38B}"/>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C213B998-BEE8-47A7-98A4-2657793EBF5A}"/>
                  </a:ext>
                </a:extLst>
              </p:cNvPr>
              <p:cNvSpPr/>
              <p:nvPr/>
            </p:nvSpPr>
            <p:spPr>
              <a:xfrm>
                <a:off x="9706994" y="413702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E2B4E6DE-1E10-4E71-A6C4-8AA2DD94253F}"/>
                  </a:ext>
                </a:extLst>
              </p:cNvPr>
              <p:cNvSpPr/>
              <p:nvPr/>
            </p:nvSpPr>
            <p:spPr>
              <a:xfrm>
                <a:off x="9706994" y="249110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766832C-AABB-4A35-AC07-D80E8DB8E606}"/>
                  </a:ext>
                </a:extLst>
              </p:cNvPr>
              <p:cNvSpPr/>
              <p:nvPr/>
            </p:nvSpPr>
            <p:spPr>
              <a:xfrm>
                <a:off x="9706994" y="845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2" name="Group 31">
            <a:extLst>
              <a:ext uri="{FF2B5EF4-FFF2-40B4-BE49-F238E27FC236}">
                <a16:creationId xmlns:a16="http://schemas.microsoft.com/office/drawing/2014/main" id="{AE887B78-1016-43D7-AA54-8BA82CD91994}"/>
              </a:ext>
            </a:extLst>
          </p:cNvPr>
          <p:cNvGrpSpPr/>
          <p:nvPr/>
        </p:nvGrpSpPr>
        <p:grpSpPr>
          <a:xfrm>
            <a:off x="1389173" y="540544"/>
            <a:ext cx="9706696" cy="5776912"/>
            <a:chOff x="1389173" y="540544"/>
            <a:chExt cx="9706696" cy="5776912"/>
          </a:xfrm>
        </p:grpSpPr>
        <p:grpSp>
          <p:nvGrpSpPr>
            <p:cNvPr id="33" name="Group 32">
              <a:extLst>
                <a:ext uri="{FF2B5EF4-FFF2-40B4-BE49-F238E27FC236}">
                  <a16:creationId xmlns:a16="http://schemas.microsoft.com/office/drawing/2014/main" id="{A3441E60-A09A-4842-8EEB-DB0F7C740881}"/>
                </a:ext>
              </a:extLst>
            </p:cNvPr>
            <p:cNvGrpSpPr/>
            <p:nvPr/>
          </p:nvGrpSpPr>
          <p:grpSpPr>
            <a:xfrm>
              <a:off x="1389173" y="540544"/>
              <a:ext cx="2693729" cy="5776912"/>
              <a:chOff x="4451350" y="193675"/>
              <a:chExt cx="3018790" cy="6497637"/>
            </a:xfrm>
          </p:grpSpPr>
          <p:sp>
            <p:nvSpPr>
              <p:cNvPr id="46" name="Oval 45">
                <a:extLst>
                  <a:ext uri="{FF2B5EF4-FFF2-40B4-BE49-F238E27FC236}">
                    <a16:creationId xmlns:a16="http://schemas.microsoft.com/office/drawing/2014/main" id="{53C1A5FF-3221-453F-A2E9-3328776AB566}"/>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392DC71-CE6F-4CBF-9C4F-3775BC28438A}"/>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A9273B4-1618-42FE-A038-449D0291398F}"/>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ED46D16-A5D5-45AE-9C02-166A89A77123}"/>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D10E69B-3804-4CAD-B9B1-2E75A2A2814E}"/>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4867E0E-B820-4A9E-99C2-B5C41352993C}"/>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378163E-5E6B-4C3E-9C1E-3250AA897F6B}"/>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67B5FB7-EC02-4135-A373-9687471EEB67}"/>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35F3CF9E-C798-4BD8-A1EC-10A1BAC1BB73}"/>
                </a:ext>
              </a:extLst>
            </p:cNvPr>
            <p:cNvGrpSpPr/>
            <p:nvPr/>
          </p:nvGrpSpPr>
          <p:grpSpPr>
            <a:xfrm>
              <a:off x="5284233" y="540544"/>
              <a:ext cx="5811636" cy="5776912"/>
              <a:chOff x="4451350" y="193675"/>
              <a:chExt cx="6512944" cy="6497637"/>
            </a:xfrm>
          </p:grpSpPr>
          <p:sp>
            <p:nvSpPr>
              <p:cNvPr id="35" name="Oval 34">
                <a:extLst>
                  <a:ext uri="{FF2B5EF4-FFF2-40B4-BE49-F238E27FC236}">
                    <a16:creationId xmlns:a16="http://schemas.microsoft.com/office/drawing/2014/main" id="{370DFE3C-BAD7-4433-ACB7-6073DD63DB81}"/>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1D2F8A8-8014-4546-9DAB-760D878CDCDA}"/>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5743778-4D5A-424F-83D5-698BD36AE834}"/>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15D40AB-30D0-4557-BC55-1604E2D00732}"/>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0146391-22A6-437B-BBDE-80A560969D67}"/>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AD2FF33-B7E8-400D-A228-DD7541FD0595}"/>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4ED5E0A-283E-46EE-9795-3DC4DCE598C3}"/>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EFEF3F6-8041-4C32-9AED-B52F2F41079F}"/>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B22E485-A3C2-49AF-AC6A-3C7DA74FD7CF}"/>
                  </a:ext>
                </a:extLst>
              </p:cNvPr>
              <p:cNvSpPr/>
              <p:nvPr/>
            </p:nvSpPr>
            <p:spPr>
              <a:xfrm>
                <a:off x="9706994" y="413702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639A465F-84F7-4E85-87D9-AB10F55ECF9F}"/>
                  </a:ext>
                </a:extLst>
              </p:cNvPr>
              <p:cNvSpPr/>
              <p:nvPr/>
            </p:nvSpPr>
            <p:spPr>
              <a:xfrm>
                <a:off x="9706994" y="249110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700AD47A-7BE6-47F9-BDC0-B186ABB3039F}"/>
                  </a:ext>
                </a:extLst>
              </p:cNvPr>
              <p:cNvSpPr/>
              <p:nvPr/>
            </p:nvSpPr>
            <p:spPr>
              <a:xfrm>
                <a:off x="9706994" y="845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4" name="Group 53">
            <a:extLst>
              <a:ext uri="{FF2B5EF4-FFF2-40B4-BE49-F238E27FC236}">
                <a16:creationId xmlns:a16="http://schemas.microsoft.com/office/drawing/2014/main" id="{D357DCE1-DD80-4AC7-AD7F-F69505632170}"/>
              </a:ext>
            </a:extLst>
          </p:cNvPr>
          <p:cNvGrpSpPr/>
          <p:nvPr/>
        </p:nvGrpSpPr>
        <p:grpSpPr>
          <a:xfrm>
            <a:off x="1389173" y="540544"/>
            <a:ext cx="9706696" cy="5776912"/>
            <a:chOff x="1389173" y="540544"/>
            <a:chExt cx="9706696" cy="5776912"/>
          </a:xfrm>
        </p:grpSpPr>
        <p:grpSp>
          <p:nvGrpSpPr>
            <p:cNvPr id="55" name="Group 54">
              <a:extLst>
                <a:ext uri="{FF2B5EF4-FFF2-40B4-BE49-F238E27FC236}">
                  <a16:creationId xmlns:a16="http://schemas.microsoft.com/office/drawing/2014/main" id="{204FDF71-88B7-4B90-B9B7-699F335574D7}"/>
                </a:ext>
              </a:extLst>
            </p:cNvPr>
            <p:cNvGrpSpPr/>
            <p:nvPr/>
          </p:nvGrpSpPr>
          <p:grpSpPr>
            <a:xfrm>
              <a:off x="1389173" y="540544"/>
              <a:ext cx="2693729" cy="5776912"/>
              <a:chOff x="4451350" y="193675"/>
              <a:chExt cx="3018790" cy="6497637"/>
            </a:xfrm>
          </p:grpSpPr>
          <p:sp>
            <p:nvSpPr>
              <p:cNvPr id="68" name="Oval 67">
                <a:extLst>
                  <a:ext uri="{FF2B5EF4-FFF2-40B4-BE49-F238E27FC236}">
                    <a16:creationId xmlns:a16="http://schemas.microsoft.com/office/drawing/2014/main" id="{9554334A-D3A5-4114-AF02-CD61667FFB8E}"/>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FD403A4-DEEB-448A-BFCF-D95DE9EB8A37}"/>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6C31E28-4C06-45DE-BE5D-F9C997AE68ED}"/>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BF15698-531C-4A68-9CF6-7655790B84BD}"/>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1414F4A-3C23-4E8C-9894-5550A15F1567}"/>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7014AFF-8E41-41E6-BDF6-61D45D6B2D5F}"/>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75108A6-3C87-4AD0-943E-65AD9FB53A49}"/>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F07136E-E779-4C7C-BF4C-AAEBCDB9C5E0}"/>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4040AACE-CCED-4F17-995B-EA41F02F005B}"/>
                </a:ext>
              </a:extLst>
            </p:cNvPr>
            <p:cNvGrpSpPr/>
            <p:nvPr/>
          </p:nvGrpSpPr>
          <p:grpSpPr>
            <a:xfrm>
              <a:off x="5284233" y="540544"/>
              <a:ext cx="5811636" cy="5776912"/>
              <a:chOff x="4451350" y="193675"/>
              <a:chExt cx="6512944" cy="6497637"/>
            </a:xfrm>
          </p:grpSpPr>
          <p:sp>
            <p:nvSpPr>
              <p:cNvPr id="57" name="Oval 56">
                <a:extLst>
                  <a:ext uri="{FF2B5EF4-FFF2-40B4-BE49-F238E27FC236}">
                    <a16:creationId xmlns:a16="http://schemas.microsoft.com/office/drawing/2014/main" id="{EBF8397C-54C3-4AB7-885C-4C2765EC1139}"/>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E876EF8-5E06-402C-8FC9-D1925D7F5C82}"/>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6B928AF-044D-4321-B0D2-5B83C57346FD}"/>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78F9356-0890-4999-979B-6417BF8295CA}"/>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33BDFCB6-FF46-41B9-B09C-7AE12AFC71EB}"/>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64CBCA7-F1BA-481B-B85E-CB486464060F}"/>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123E91B-A90A-4007-8CE4-2DF5260BDEE3}"/>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60AF36D-0485-4782-9F23-9D83EE6FD432}"/>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DD6B4C8D-A393-4091-B686-91B9C7A9DA39}"/>
                  </a:ext>
                </a:extLst>
              </p:cNvPr>
              <p:cNvSpPr/>
              <p:nvPr/>
            </p:nvSpPr>
            <p:spPr>
              <a:xfrm>
                <a:off x="9706994" y="413702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BA4C070A-8E00-4818-B312-FFDF291EED76}"/>
                  </a:ext>
                </a:extLst>
              </p:cNvPr>
              <p:cNvSpPr/>
              <p:nvPr/>
            </p:nvSpPr>
            <p:spPr>
              <a:xfrm>
                <a:off x="9706994" y="249110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986344C1-F106-4DE3-AF88-C2470C541754}"/>
                  </a:ext>
                </a:extLst>
              </p:cNvPr>
              <p:cNvSpPr/>
              <p:nvPr/>
            </p:nvSpPr>
            <p:spPr>
              <a:xfrm>
                <a:off x="9706994" y="845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6" name="Group 75">
            <a:extLst>
              <a:ext uri="{FF2B5EF4-FFF2-40B4-BE49-F238E27FC236}">
                <a16:creationId xmlns:a16="http://schemas.microsoft.com/office/drawing/2014/main" id="{6EB69631-459A-4087-A7C4-AC5FDC2A9D4C}"/>
              </a:ext>
            </a:extLst>
          </p:cNvPr>
          <p:cNvGrpSpPr/>
          <p:nvPr/>
        </p:nvGrpSpPr>
        <p:grpSpPr>
          <a:xfrm>
            <a:off x="450937" y="5038760"/>
            <a:ext cx="2392368" cy="1398903"/>
            <a:chOff x="1389173" y="540544"/>
            <a:chExt cx="9706696" cy="5776912"/>
          </a:xfrm>
        </p:grpSpPr>
        <p:grpSp>
          <p:nvGrpSpPr>
            <p:cNvPr id="77" name="Group 76">
              <a:extLst>
                <a:ext uri="{FF2B5EF4-FFF2-40B4-BE49-F238E27FC236}">
                  <a16:creationId xmlns:a16="http://schemas.microsoft.com/office/drawing/2014/main" id="{B01C353C-1417-4109-947A-A66EC5404813}"/>
                </a:ext>
              </a:extLst>
            </p:cNvPr>
            <p:cNvGrpSpPr/>
            <p:nvPr/>
          </p:nvGrpSpPr>
          <p:grpSpPr>
            <a:xfrm>
              <a:off x="1389173" y="540544"/>
              <a:ext cx="2693729" cy="5776912"/>
              <a:chOff x="4451350" y="193675"/>
              <a:chExt cx="3018790" cy="6497637"/>
            </a:xfrm>
          </p:grpSpPr>
          <p:sp>
            <p:nvSpPr>
              <p:cNvPr id="90" name="Oval 89">
                <a:extLst>
                  <a:ext uri="{FF2B5EF4-FFF2-40B4-BE49-F238E27FC236}">
                    <a16:creationId xmlns:a16="http://schemas.microsoft.com/office/drawing/2014/main" id="{6300FABC-1F54-4DD9-8681-36CB76CA7685}"/>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93261E6F-2A2E-4299-AB96-421209BBA904}"/>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AF4995F-DDCF-40B9-8AE6-44029F8CBC27}"/>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66D0417-A89F-4EA6-881B-99126FBED5F8}"/>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1345C625-714F-48D9-BF7A-AD26CCFB8C71}"/>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BD2712D0-53AB-4523-A9E4-3F966C35204D}"/>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827893EA-2B62-443D-A7FA-26A83C683C66}"/>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4BD1C022-6D41-4D38-80A8-7555F994852C}"/>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1C9831B9-E85E-460F-ABC3-CAEE7EB0198E}"/>
                </a:ext>
              </a:extLst>
            </p:cNvPr>
            <p:cNvGrpSpPr/>
            <p:nvPr/>
          </p:nvGrpSpPr>
          <p:grpSpPr>
            <a:xfrm>
              <a:off x="5284233" y="540544"/>
              <a:ext cx="5811636" cy="5776912"/>
              <a:chOff x="4451350" y="193675"/>
              <a:chExt cx="6512944" cy="6497637"/>
            </a:xfrm>
          </p:grpSpPr>
          <p:sp>
            <p:nvSpPr>
              <p:cNvPr id="79" name="Oval 78">
                <a:extLst>
                  <a:ext uri="{FF2B5EF4-FFF2-40B4-BE49-F238E27FC236}">
                    <a16:creationId xmlns:a16="http://schemas.microsoft.com/office/drawing/2014/main" id="{4C7EF481-3C8D-42EA-915F-851AEDFBD782}"/>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0BC8D9F-7474-43B0-9D49-AB08C36BC993}"/>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DF311BD-32DC-407A-8BC8-876B206D8E2C}"/>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D90A13A-8C82-4CA0-B859-D16D0DEA842A}"/>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282CCFD0-A1AC-48A6-B80C-6BF80C9CAC15}"/>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E58A28B-9CC9-4493-98AF-8CC004D25A8B}"/>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D2F002E-DD09-4294-8A04-20B13D5F6B61}"/>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7DDEF3BE-E9DE-4506-8971-874D95148F67}"/>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D1D0297D-093B-4E93-AA62-759F531391E8}"/>
                  </a:ext>
                </a:extLst>
              </p:cNvPr>
              <p:cNvSpPr/>
              <p:nvPr/>
            </p:nvSpPr>
            <p:spPr>
              <a:xfrm>
                <a:off x="9706994" y="413702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105CF8C9-87A5-4DBB-98FF-1D3F5E1D4F04}"/>
                  </a:ext>
                </a:extLst>
              </p:cNvPr>
              <p:cNvSpPr/>
              <p:nvPr/>
            </p:nvSpPr>
            <p:spPr>
              <a:xfrm>
                <a:off x="9706994" y="249110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AF672284-9C2B-452E-8CD0-F1250A5C7D4A}"/>
                  </a:ext>
                </a:extLst>
              </p:cNvPr>
              <p:cNvSpPr/>
              <p:nvPr/>
            </p:nvSpPr>
            <p:spPr>
              <a:xfrm>
                <a:off x="9706994" y="845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52441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3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324643660"/>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EFC00D4-02A3-48CA-B14A-CA86634CAB26}"/>
              </a:ext>
            </a:extLst>
          </p:cNvPr>
          <p:cNvGrpSpPr/>
          <p:nvPr/>
        </p:nvGrpSpPr>
        <p:grpSpPr>
          <a:xfrm>
            <a:off x="758234" y="793575"/>
            <a:ext cx="10505410" cy="5270524"/>
            <a:chOff x="758234" y="793575"/>
            <a:chExt cx="10505410" cy="5270524"/>
          </a:xfrm>
        </p:grpSpPr>
        <p:grpSp>
          <p:nvGrpSpPr>
            <p:cNvPr id="2" name="Group 1">
              <a:extLst>
                <a:ext uri="{FF2B5EF4-FFF2-40B4-BE49-F238E27FC236}">
                  <a16:creationId xmlns:a16="http://schemas.microsoft.com/office/drawing/2014/main" id="{C7713D3E-4292-4F4D-BA45-1ED47EC9CCBD}"/>
                </a:ext>
              </a:extLst>
            </p:cNvPr>
            <p:cNvGrpSpPr/>
            <p:nvPr/>
          </p:nvGrpSpPr>
          <p:grpSpPr>
            <a:xfrm>
              <a:off x="758234" y="793575"/>
              <a:ext cx="10505410" cy="3463646"/>
              <a:chOff x="843295" y="1537854"/>
              <a:chExt cx="10505410" cy="3463646"/>
            </a:xfrm>
          </p:grpSpPr>
          <p:grpSp>
            <p:nvGrpSpPr>
              <p:cNvPr id="3" name="Group 2">
                <a:extLst>
                  <a:ext uri="{FF2B5EF4-FFF2-40B4-BE49-F238E27FC236}">
                    <a16:creationId xmlns:a16="http://schemas.microsoft.com/office/drawing/2014/main" id="{9BE9E356-DC3B-4206-AE39-C684D56AC75F}"/>
                  </a:ext>
                </a:extLst>
              </p:cNvPr>
              <p:cNvGrpSpPr/>
              <p:nvPr/>
            </p:nvGrpSpPr>
            <p:grpSpPr>
              <a:xfrm>
                <a:off x="843295" y="1537854"/>
                <a:ext cx="2200838" cy="3463645"/>
                <a:chOff x="4554537" y="1725493"/>
                <a:chExt cx="3041181" cy="4654987"/>
              </a:xfrm>
            </p:grpSpPr>
            <p:sp>
              <p:nvSpPr>
                <p:cNvPr id="18" name="Oval 17">
                  <a:extLst>
                    <a:ext uri="{FF2B5EF4-FFF2-40B4-BE49-F238E27FC236}">
                      <a16:creationId xmlns:a16="http://schemas.microsoft.com/office/drawing/2014/main" id="{7D534A7F-3899-450E-8919-1C2E034045D0}"/>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8605009-DE58-4415-B67E-6BD5F864A97A}"/>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2993A2F-36D4-43AA-B0D5-6E8A06AD2E82}"/>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35578C16-69EE-4538-BD3E-3C79D91C5433}"/>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E73CFC-D1B4-49A2-8C58-CB201D2C0A09}"/>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63AF5F3-26EF-4661-AC40-C49A5F90B198}"/>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5C96141A-9B09-41B2-A9B4-97CD7A772410}"/>
                  </a:ext>
                </a:extLst>
              </p:cNvPr>
              <p:cNvGrpSpPr/>
              <p:nvPr/>
            </p:nvGrpSpPr>
            <p:grpSpPr>
              <a:xfrm>
                <a:off x="5153960" y="1537855"/>
                <a:ext cx="2200838" cy="3463645"/>
                <a:chOff x="4554537" y="1725493"/>
                <a:chExt cx="3041181" cy="4654987"/>
              </a:xfrm>
            </p:grpSpPr>
            <p:sp>
              <p:nvSpPr>
                <p:cNvPr id="12" name="Oval 11">
                  <a:extLst>
                    <a:ext uri="{FF2B5EF4-FFF2-40B4-BE49-F238E27FC236}">
                      <a16:creationId xmlns:a16="http://schemas.microsoft.com/office/drawing/2014/main" id="{AE88C55E-DF31-4F8B-8794-BBB1A4A8A3EA}"/>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5F1B1BC-1145-4095-8B3E-D7018D6F9991}"/>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096FDAA-F3E5-4551-BFFE-04C820E60E88}"/>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3C0FBDB-CF2F-40A4-8DF5-020FF95F599B}"/>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C860691-0A1A-4446-AAF7-FA2742CB651B}"/>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BB4159D-D93C-4BA7-A849-0FF1BBB4CF7B}"/>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A5044DAB-FC83-43E7-BEF5-DCB4007D413B}"/>
                  </a:ext>
                </a:extLst>
              </p:cNvPr>
              <p:cNvGrpSpPr/>
              <p:nvPr/>
            </p:nvGrpSpPr>
            <p:grpSpPr>
              <a:xfrm>
                <a:off x="9147867" y="1537855"/>
                <a:ext cx="2200838" cy="3463645"/>
                <a:chOff x="4554537" y="1725493"/>
                <a:chExt cx="3041181" cy="4654987"/>
              </a:xfrm>
            </p:grpSpPr>
            <p:sp>
              <p:nvSpPr>
                <p:cNvPr id="6" name="Oval 5">
                  <a:extLst>
                    <a:ext uri="{FF2B5EF4-FFF2-40B4-BE49-F238E27FC236}">
                      <a16:creationId xmlns:a16="http://schemas.microsoft.com/office/drawing/2014/main" id="{3B91B3B2-5000-48D7-AC6E-27B55E98E27C}"/>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91F053F-0C0B-4E5D-AF90-8A33E8D489D9}"/>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41223E4-D3D0-43C1-8A69-E6A630C86208}"/>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9EBFA95-9B2F-44D2-B7C8-1A9FC74FD808}"/>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218137D-6691-4A0C-8761-301150C2C9E2}"/>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A82161A-7628-403A-B7A0-A2A139F55A93}"/>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4" name="Oval 23">
              <a:extLst>
                <a:ext uri="{FF2B5EF4-FFF2-40B4-BE49-F238E27FC236}">
                  <a16:creationId xmlns:a16="http://schemas.microsoft.com/office/drawing/2014/main" id="{020D1F2C-1C41-483D-AB82-43976B37856C}"/>
                </a:ext>
              </a:extLst>
            </p:cNvPr>
            <p:cNvSpPr/>
            <p:nvPr/>
          </p:nvSpPr>
          <p:spPr>
            <a:xfrm>
              <a:off x="5767976" y="5094558"/>
              <a:ext cx="909881" cy="9695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CCE19DE0-E376-4390-BC78-67937996977F}"/>
              </a:ext>
            </a:extLst>
          </p:cNvPr>
          <p:cNvGrpSpPr/>
          <p:nvPr/>
        </p:nvGrpSpPr>
        <p:grpSpPr>
          <a:xfrm>
            <a:off x="772020" y="793738"/>
            <a:ext cx="10505410" cy="5270524"/>
            <a:chOff x="758234" y="793575"/>
            <a:chExt cx="10505410" cy="5270524"/>
          </a:xfrm>
        </p:grpSpPr>
        <p:grpSp>
          <p:nvGrpSpPr>
            <p:cNvPr id="27" name="Group 26">
              <a:extLst>
                <a:ext uri="{FF2B5EF4-FFF2-40B4-BE49-F238E27FC236}">
                  <a16:creationId xmlns:a16="http://schemas.microsoft.com/office/drawing/2014/main" id="{EEB25F72-782A-4207-B917-D99AF41DEACD}"/>
                </a:ext>
              </a:extLst>
            </p:cNvPr>
            <p:cNvGrpSpPr/>
            <p:nvPr/>
          </p:nvGrpSpPr>
          <p:grpSpPr>
            <a:xfrm>
              <a:off x="758234" y="793575"/>
              <a:ext cx="10505410" cy="3463646"/>
              <a:chOff x="843295" y="1537854"/>
              <a:chExt cx="10505410" cy="3463646"/>
            </a:xfrm>
          </p:grpSpPr>
          <p:grpSp>
            <p:nvGrpSpPr>
              <p:cNvPr id="29" name="Group 28">
                <a:extLst>
                  <a:ext uri="{FF2B5EF4-FFF2-40B4-BE49-F238E27FC236}">
                    <a16:creationId xmlns:a16="http://schemas.microsoft.com/office/drawing/2014/main" id="{EBEDF55E-F8DF-48CF-9BA2-B5650021EF30}"/>
                  </a:ext>
                </a:extLst>
              </p:cNvPr>
              <p:cNvGrpSpPr/>
              <p:nvPr/>
            </p:nvGrpSpPr>
            <p:grpSpPr>
              <a:xfrm>
                <a:off x="843295" y="1537854"/>
                <a:ext cx="2200838" cy="3463645"/>
                <a:chOff x="4554537" y="1725493"/>
                <a:chExt cx="3041181" cy="4654987"/>
              </a:xfrm>
            </p:grpSpPr>
            <p:sp>
              <p:nvSpPr>
                <p:cNvPr id="44" name="Oval 43">
                  <a:extLst>
                    <a:ext uri="{FF2B5EF4-FFF2-40B4-BE49-F238E27FC236}">
                      <a16:creationId xmlns:a16="http://schemas.microsoft.com/office/drawing/2014/main" id="{A7AF1891-EFB7-482C-A5AC-EB686DC9C90F}"/>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3A84144-4E31-475C-A170-E0C2AF8D0A59}"/>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F2C0B1C-13BF-45FF-92F5-CFBFE6B015C3}"/>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259E9376-6B3A-42B4-8823-C41876A98C88}"/>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CC6AAB2-67BE-4CF8-9D7B-7F82F03088E9}"/>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4E93CBF-9CA6-4733-A619-ABDD1E7EFA72}"/>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F632A66B-0F00-4F95-9276-AA01928E1915}"/>
                  </a:ext>
                </a:extLst>
              </p:cNvPr>
              <p:cNvGrpSpPr/>
              <p:nvPr/>
            </p:nvGrpSpPr>
            <p:grpSpPr>
              <a:xfrm>
                <a:off x="5153960" y="1537855"/>
                <a:ext cx="2200838" cy="3463645"/>
                <a:chOff x="4554537" y="1725493"/>
                <a:chExt cx="3041181" cy="4654987"/>
              </a:xfrm>
            </p:grpSpPr>
            <p:sp>
              <p:nvSpPr>
                <p:cNvPr id="38" name="Oval 37">
                  <a:extLst>
                    <a:ext uri="{FF2B5EF4-FFF2-40B4-BE49-F238E27FC236}">
                      <a16:creationId xmlns:a16="http://schemas.microsoft.com/office/drawing/2014/main" id="{2956674C-EAD4-4459-821E-096804981055}"/>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C7BDC673-09F8-42B7-97BF-6A6BE765B091}"/>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EBAEAFC-48D2-4DF1-B128-19B0656532CD}"/>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7D8D537-8BCC-401E-AC84-3872757D5378}"/>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E92C3F7-D966-46C9-8183-F3828AB56123}"/>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46BCE94-1E77-4496-92A6-580242195593}"/>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24EC4588-0FC1-4632-B9BB-1567EF2F4E7E}"/>
                  </a:ext>
                </a:extLst>
              </p:cNvPr>
              <p:cNvGrpSpPr/>
              <p:nvPr/>
            </p:nvGrpSpPr>
            <p:grpSpPr>
              <a:xfrm>
                <a:off x="9147867" y="1537855"/>
                <a:ext cx="2200838" cy="3463645"/>
                <a:chOff x="4554537" y="1725493"/>
                <a:chExt cx="3041181" cy="4654987"/>
              </a:xfrm>
            </p:grpSpPr>
            <p:sp>
              <p:nvSpPr>
                <p:cNvPr id="32" name="Oval 31">
                  <a:extLst>
                    <a:ext uri="{FF2B5EF4-FFF2-40B4-BE49-F238E27FC236}">
                      <a16:creationId xmlns:a16="http://schemas.microsoft.com/office/drawing/2014/main" id="{9E86A8D0-E6EF-47FA-876D-86E5697C5297}"/>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AD8DEBEA-889B-4589-9679-6A25CC75BDC5}"/>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ED03DB7-C7B8-4128-A0FA-45294649973A}"/>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ECAD3A82-0FE0-429B-B82B-DC920F226D99}"/>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B64BED3-B661-425B-8420-3A2B03FC442B}"/>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260F64E-E465-4CD4-B26A-E6666643AA47}"/>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8" name="Oval 27">
              <a:extLst>
                <a:ext uri="{FF2B5EF4-FFF2-40B4-BE49-F238E27FC236}">
                  <a16:creationId xmlns:a16="http://schemas.microsoft.com/office/drawing/2014/main" id="{8405408F-2DD7-4399-AA28-B6817DC6F5CF}"/>
                </a:ext>
              </a:extLst>
            </p:cNvPr>
            <p:cNvSpPr/>
            <p:nvPr/>
          </p:nvSpPr>
          <p:spPr>
            <a:xfrm>
              <a:off x="5767976" y="5094558"/>
              <a:ext cx="909881" cy="9695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D8FFE00E-066C-4937-9A73-A49947831EE0}"/>
              </a:ext>
            </a:extLst>
          </p:cNvPr>
          <p:cNvGrpSpPr/>
          <p:nvPr/>
        </p:nvGrpSpPr>
        <p:grpSpPr>
          <a:xfrm>
            <a:off x="785806" y="793738"/>
            <a:ext cx="10505410" cy="5270524"/>
            <a:chOff x="758234" y="793575"/>
            <a:chExt cx="10505410" cy="5270524"/>
          </a:xfrm>
        </p:grpSpPr>
        <p:grpSp>
          <p:nvGrpSpPr>
            <p:cNvPr id="51" name="Group 50">
              <a:extLst>
                <a:ext uri="{FF2B5EF4-FFF2-40B4-BE49-F238E27FC236}">
                  <a16:creationId xmlns:a16="http://schemas.microsoft.com/office/drawing/2014/main" id="{C5266210-1F78-4CBA-B884-432863D92309}"/>
                </a:ext>
              </a:extLst>
            </p:cNvPr>
            <p:cNvGrpSpPr/>
            <p:nvPr/>
          </p:nvGrpSpPr>
          <p:grpSpPr>
            <a:xfrm>
              <a:off x="758234" y="793575"/>
              <a:ext cx="10505410" cy="3463646"/>
              <a:chOff x="843295" y="1537854"/>
              <a:chExt cx="10505410" cy="3463646"/>
            </a:xfrm>
          </p:grpSpPr>
          <p:grpSp>
            <p:nvGrpSpPr>
              <p:cNvPr id="53" name="Group 52">
                <a:extLst>
                  <a:ext uri="{FF2B5EF4-FFF2-40B4-BE49-F238E27FC236}">
                    <a16:creationId xmlns:a16="http://schemas.microsoft.com/office/drawing/2014/main" id="{EAC282E8-A0BA-4980-A039-D44F302F75B5}"/>
                  </a:ext>
                </a:extLst>
              </p:cNvPr>
              <p:cNvGrpSpPr/>
              <p:nvPr/>
            </p:nvGrpSpPr>
            <p:grpSpPr>
              <a:xfrm>
                <a:off x="843295" y="1537854"/>
                <a:ext cx="2200838" cy="3463645"/>
                <a:chOff x="4554537" y="1725493"/>
                <a:chExt cx="3041181" cy="4654987"/>
              </a:xfrm>
            </p:grpSpPr>
            <p:sp>
              <p:nvSpPr>
                <p:cNvPr id="68" name="Oval 67">
                  <a:extLst>
                    <a:ext uri="{FF2B5EF4-FFF2-40B4-BE49-F238E27FC236}">
                      <a16:creationId xmlns:a16="http://schemas.microsoft.com/office/drawing/2014/main" id="{443807EC-3515-4B44-A559-D8ADF1432154}"/>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E72ACB4D-EAE4-42B0-A51F-C63C0FBD73A1}"/>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F1FD180-B3BA-48CC-9A0B-0E1F4C92EB49}"/>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3AD8D545-DE1C-46D1-A95A-17FC27B3FF08}"/>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8241655D-3872-4D79-9ADA-51EFACBD1365}"/>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F91FBDB-1BAB-467F-99E8-485AE9D629B2}"/>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493E3A21-00B3-4734-97AF-282402FE6A5B}"/>
                  </a:ext>
                </a:extLst>
              </p:cNvPr>
              <p:cNvGrpSpPr/>
              <p:nvPr/>
            </p:nvGrpSpPr>
            <p:grpSpPr>
              <a:xfrm>
                <a:off x="5153960" y="1537855"/>
                <a:ext cx="2200838" cy="3463645"/>
                <a:chOff x="4554537" y="1725493"/>
                <a:chExt cx="3041181" cy="4654987"/>
              </a:xfrm>
            </p:grpSpPr>
            <p:sp>
              <p:nvSpPr>
                <p:cNvPr id="62" name="Oval 61">
                  <a:extLst>
                    <a:ext uri="{FF2B5EF4-FFF2-40B4-BE49-F238E27FC236}">
                      <a16:creationId xmlns:a16="http://schemas.microsoft.com/office/drawing/2014/main" id="{7A05047E-59D8-4995-A8E6-9523A278AC3F}"/>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91AF0B43-7769-44BB-BFD1-BB00BE88411A}"/>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195B127-61A4-4DCB-977C-94B0CB74FC0E}"/>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1EE40E67-4E62-4421-8554-C8C7BFBC33B0}"/>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189E1DFE-9D7A-45ED-9886-FE61560F6840}"/>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A24E5C5-6AD0-4866-AFF3-3759D7B07535}"/>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3381AE04-6FCB-4454-A255-8CB27DF12D3F}"/>
                  </a:ext>
                </a:extLst>
              </p:cNvPr>
              <p:cNvGrpSpPr/>
              <p:nvPr/>
            </p:nvGrpSpPr>
            <p:grpSpPr>
              <a:xfrm>
                <a:off x="9147867" y="1537855"/>
                <a:ext cx="2200838" cy="3463645"/>
                <a:chOff x="4554537" y="1725493"/>
                <a:chExt cx="3041181" cy="4654987"/>
              </a:xfrm>
            </p:grpSpPr>
            <p:sp>
              <p:nvSpPr>
                <p:cNvPr id="56" name="Oval 55">
                  <a:extLst>
                    <a:ext uri="{FF2B5EF4-FFF2-40B4-BE49-F238E27FC236}">
                      <a16:creationId xmlns:a16="http://schemas.microsoft.com/office/drawing/2014/main" id="{AADE9A14-A81B-4A84-8858-D6760B09FB0B}"/>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2D44AE7-74E4-454C-99A5-9ED61D31BE24}"/>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6BD80A7-F587-40F6-AA71-02E2D671A48A}"/>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8801B011-2A7D-4967-8E89-2667AFBE433D}"/>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3CCB7FA-D88F-49D6-9C49-ABEAAA85D895}"/>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01A2BF3-31CF-4A7C-82E2-0B8F3CFF3871}"/>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2" name="Oval 51">
              <a:extLst>
                <a:ext uri="{FF2B5EF4-FFF2-40B4-BE49-F238E27FC236}">
                  <a16:creationId xmlns:a16="http://schemas.microsoft.com/office/drawing/2014/main" id="{336DE943-3B1F-4BD7-9DCA-E60F9B5650D9}"/>
                </a:ext>
              </a:extLst>
            </p:cNvPr>
            <p:cNvSpPr/>
            <p:nvPr/>
          </p:nvSpPr>
          <p:spPr>
            <a:xfrm>
              <a:off x="5767976" y="5094558"/>
              <a:ext cx="909881" cy="9695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1BA2E951-5E89-4140-BDD3-D151EBD5D3F6}"/>
              </a:ext>
            </a:extLst>
          </p:cNvPr>
          <p:cNvGrpSpPr/>
          <p:nvPr/>
        </p:nvGrpSpPr>
        <p:grpSpPr>
          <a:xfrm>
            <a:off x="443442" y="5094558"/>
            <a:ext cx="3211496" cy="1534178"/>
            <a:chOff x="758234" y="793575"/>
            <a:chExt cx="10505410" cy="5270524"/>
          </a:xfrm>
        </p:grpSpPr>
        <p:grpSp>
          <p:nvGrpSpPr>
            <p:cNvPr id="75" name="Group 74">
              <a:extLst>
                <a:ext uri="{FF2B5EF4-FFF2-40B4-BE49-F238E27FC236}">
                  <a16:creationId xmlns:a16="http://schemas.microsoft.com/office/drawing/2014/main" id="{67E2EC15-ACA6-4B72-AEC2-80611DDE9A8B}"/>
                </a:ext>
              </a:extLst>
            </p:cNvPr>
            <p:cNvGrpSpPr/>
            <p:nvPr/>
          </p:nvGrpSpPr>
          <p:grpSpPr>
            <a:xfrm>
              <a:off x="758234" y="793575"/>
              <a:ext cx="10505410" cy="3463646"/>
              <a:chOff x="843295" y="1537854"/>
              <a:chExt cx="10505410" cy="3463646"/>
            </a:xfrm>
          </p:grpSpPr>
          <p:grpSp>
            <p:nvGrpSpPr>
              <p:cNvPr id="77" name="Group 76">
                <a:extLst>
                  <a:ext uri="{FF2B5EF4-FFF2-40B4-BE49-F238E27FC236}">
                    <a16:creationId xmlns:a16="http://schemas.microsoft.com/office/drawing/2014/main" id="{3DA2194F-28C3-411A-8F81-00B4A740CDE1}"/>
                  </a:ext>
                </a:extLst>
              </p:cNvPr>
              <p:cNvGrpSpPr/>
              <p:nvPr/>
            </p:nvGrpSpPr>
            <p:grpSpPr>
              <a:xfrm>
                <a:off x="843295" y="1537854"/>
                <a:ext cx="2200838" cy="3463645"/>
                <a:chOff x="4554537" y="1725493"/>
                <a:chExt cx="3041181" cy="4654987"/>
              </a:xfrm>
            </p:grpSpPr>
            <p:sp>
              <p:nvSpPr>
                <p:cNvPr id="92" name="Oval 91">
                  <a:extLst>
                    <a:ext uri="{FF2B5EF4-FFF2-40B4-BE49-F238E27FC236}">
                      <a16:creationId xmlns:a16="http://schemas.microsoft.com/office/drawing/2014/main" id="{A24786A9-0778-4344-A4BD-B75259EF9EC7}"/>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96FEF64D-2EB2-4777-9C22-1E57C0FDBE36}"/>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EBD41A4E-C83F-4926-896C-4D158EC00E38}"/>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A720ADFD-6EA5-42C0-A921-CD6FD8DD4F0D}"/>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9AA0B949-27DF-4A2D-A53D-55AC3E2A9281}"/>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22E2AE85-7F3A-4B38-9F7E-B12AE4D60D4E}"/>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77620810-9EA0-473C-9E5A-5DA19759534B}"/>
                  </a:ext>
                </a:extLst>
              </p:cNvPr>
              <p:cNvGrpSpPr/>
              <p:nvPr/>
            </p:nvGrpSpPr>
            <p:grpSpPr>
              <a:xfrm>
                <a:off x="5153960" y="1537855"/>
                <a:ext cx="2200838" cy="3463645"/>
                <a:chOff x="4554537" y="1725493"/>
                <a:chExt cx="3041181" cy="4654987"/>
              </a:xfrm>
            </p:grpSpPr>
            <p:sp>
              <p:nvSpPr>
                <p:cNvPr id="86" name="Oval 85">
                  <a:extLst>
                    <a:ext uri="{FF2B5EF4-FFF2-40B4-BE49-F238E27FC236}">
                      <a16:creationId xmlns:a16="http://schemas.microsoft.com/office/drawing/2014/main" id="{7407A59D-E916-4ABE-B8A1-BCC3F6C1EF4F}"/>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28748000-0CCB-467A-8DF0-0B869F711B18}"/>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C72C5BE7-EC5C-457F-A2B6-36FD136355E5}"/>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AF568D2E-C051-423A-BF77-628906444423}"/>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91504AED-5263-4A8E-96A3-5E98238D58EC}"/>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B598AD32-310D-4F11-8BD6-3C2EA31F37FF}"/>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543C7376-7AA6-4A83-ADE1-C494F90A0C65}"/>
                  </a:ext>
                </a:extLst>
              </p:cNvPr>
              <p:cNvGrpSpPr/>
              <p:nvPr/>
            </p:nvGrpSpPr>
            <p:grpSpPr>
              <a:xfrm>
                <a:off x="9147867" y="1537855"/>
                <a:ext cx="2200838" cy="3463645"/>
                <a:chOff x="4554537" y="1725493"/>
                <a:chExt cx="3041181" cy="4654987"/>
              </a:xfrm>
            </p:grpSpPr>
            <p:sp>
              <p:nvSpPr>
                <p:cNvPr id="80" name="Oval 79">
                  <a:extLst>
                    <a:ext uri="{FF2B5EF4-FFF2-40B4-BE49-F238E27FC236}">
                      <a16:creationId xmlns:a16="http://schemas.microsoft.com/office/drawing/2014/main" id="{2E2C99C2-513F-4992-A4D5-7FFA5D1F364D}"/>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3A94DAE-5FAA-457A-8DF3-A9CB08ED667A}"/>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FD73390D-65E9-4D09-A9F2-AD0DA04A01B6}"/>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1785F4CF-3DE3-4A3B-8191-16C941294EE3}"/>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AAD5E154-A89E-401E-B650-5DB3DA8732B0}"/>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E1162D2-1A68-4CEA-B6D5-049D0FF3A58A}"/>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6" name="Oval 75">
              <a:extLst>
                <a:ext uri="{FF2B5EF4-FFF2-40B4-BE49-F238E27FC236}">
                  <a16:creationId xmlns:a16="http://schemas.microsoft.com/office/drawing/2014/main" id="{3746E848-6348-46E4-992B-E692D42AC349}"/>
                </a:ext>
              </a:extLst>
            </p:cNvPr>
            <p:cNvSpPr/>
            <p:nvPr/>
          </p:nvSpPr>
          <p:spPr>
            <a:xfrm>
              <a:off x="5767976" y="5094558"/>
              <a:ext cx="909881" cy="9695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3526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724923603"/>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A8C7E46-2E2C-456C-982C-A4B457DDCC5A}"/>
              </a:ext>
            </a:extLst>
          </p:cNvPr>
          <p:cNvGrpSpPr/>
          <p:nvPr/>
        </p:nvGrpSpPr>
        <p:grpSpPr>
          <a:xfrm>
            <a:off x="2691153" y="356811"/>
            <a:ext cx="6809694" cy="5937017"/>
            <a:chOff x="2691153" y="356811"/>
            <a:chExt cx="6809694" cy="5937017"/>
          </a:xfrm>
        </p:grpSpPr>
        <p:grpSp>
          <p:nvGrpSpPr>
            <p:cNvPr id="5" name="Group 4">
              <a:extLst>
                <a:ext uri="{FF2B5EF4-FFF2-40B4-BE49-F238E27FC236}">
                  <a16:creationId xmlns:a16="http://schemas.microsoft.com/office/drawing/2014/main" id="{21DD6764-BED3-4537-B6B9-048266DDE765}"/>
                </a:ext>
              </a:extLst>
            </p:cNvPr>
            <p:cNvGrpSpPr/>
            <p:nvPr/>
          </p:nvGrpSpPr>
          <p:grpSpPr>
            <a:xfrm>
              <a:off x="2691153" y="356811"/>
              <a:ext cx="6809694" cy="2163665"/>
              <a:chOff x="2130976" y="666620"/>
              <a:chExt cx="4634873" cy="1845446"/>
            </a:xfrm>
          </p:grpSpPr>
          <p:grpSp>
            <p:nvGrpSpPr>
              <p:cNvPr id="8" name="Group 7">
                <a:extLst>
                  <a:ext uri="{FF2B5EF4-FFF2-40B4-BE49-F238E27FC236}">
                    <a16:creationId xmlns:a16="http://schemas.microsoft.com/office/drawing/2014/main" id="{FF0978B4-25DF-46B2-ABF5-1FFDB75B809C}"/>
                  </a:ext>
                </a:extLst>
              </p:cNvPr>
              <p:cNvGrpSpPr/>
              <p:nvPr/>
            </p:nvGrpSpPr>
            <p:grpSpPr>
              <a:xfrm>
                <a:off x="2130976" y="666620"/>
                <a:ext cx="4634873" cy="831809"/>
                <a:chOff x="2130976" y="666620"/>
                <a:chExt cx="4634873" cy="831809"/>
              </a:xfrm>
            </p:grpSpPr>
            <p:sp>
              <p:nvSpPr>
                <p:cNvPr id="22" name="Oval 21">
                  <a:extLst>
                    <a:ext uri="{FF2B5EF4-FFF2-40B4-BE49-F238E27FC236}">
                      <a16:creationId xmlns:a16="http://schemas.microsoft.com/office/drawing/2014/main" id="{FB0DF435-089C-446F-B6ED-6BED10465ED8}"/>
                    </a:ext>
                  </a:extLst>
                </p:cNvPr>
                <p:cNvSpPr/>
                <p:nvPr/>
              </p:nvSpPr>
              <p:spPr>
                <a:xfrm>
                  <a:off x="2130976"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56379D4-0BA3-4073-9BC3-86522507C2D3}"/>
                    </a:ext>
                  </a:extLst>
                </p:cNvPr>
                <p:cNvSpPr/>
                <p:nvPr/>
              </p:nvSpPr>
              <p:spPr>
                <a:xfrm>
                  <a:off x="3091450"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848DA671-2A29-48C2-8340-F9BB6512D0CD}"/>
                    </a:ext>
                  </a:extLst>
                </p:cNvPr>
                <p:cNvSpPr/>
                <p:nvPr/>
              </p:nvSpPr>
              <p:spPr>
                <a:xfrm>
                  <a:off x="4051924"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25F89B7-0509-4A84-88D1-6C4348C66385}"/>
                    </a:ext>
                  </a:extLst>
                </p:cNvPr>
                <p:cNvSpPr/>
                <p:nvPr/>
              </p:nvSpPr>
              <p:spPr>
                <a:xfrm>
                  <a:off x="5012398"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6E5C76B4-30AF-42F0-AA22-0A279F254F71}"/>
                    </a:ext>
                  </a:extLst>
                </p:cNvPr>
                <p:cNvSpPr/>
                <p:nvPr/>
              </p:nvSpPr>
              <p:spPr>
                <a:xfrm>
                  <a:off x="5972872"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50DB10A4-5FF8-4AF1-8C20-BC5E1FF657E1}"/>
                  </a:ext>
                </a:extLst>
              </p:cNvPr>
              <p:cNvGrpSpPr/>
              <p:nvPr/>
            </p:nvGrpSpPr>
            <p:grpSpPr>
              <a:xfrm>
                <a:off x="2130976" y="1680257"/>
                <a:ext cx="4634873" cy="831809"/>
                <a:chOff x="2130976" y="666620"/>
                <a:chExt cx="4634873" cy="831809"/>
              </a:xfrm>
            </p:grpSpPr>
            <p:sp>
              <p:nvSpPr>
                <p:cNvPr id="17" name="Oval 16">
                  <a:extLst>
                    <a:ext uri="{FF2B5EF4-FFF2-40B4-BE49-F238E27FC236}">
                      <a16:creationId xmlns:a16="http://schemas.microsoft.com/office/drawing/2014/main" id="{67965F77-0732-46F2-8275-9DCE3656C8F5}"/>
                    </a:ext>
                  </a:extLst>
                </p:cNvPr>
                <p:cNvSpPr/>
                <p:nvPr/>
              </p:nvSpPr>
              <p:spPr>
                <a:xfrm>
                  <a:off x="2130976"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FA3F4F-5077-40CF-B2F1-D3A3AEB8E100}"/>
                    </a:ext>
                  </a:extLst>
                </p:cNvPr>
                <p:cNvSpPr/>
                <p:nvPr/>
              </p:nvSpPr>
              <p:spPr>
                <a:xfrm>
                  <a:off x="3091450"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1ED2987-001E-43DC-A9A5-8BC76DA06D68}"/>
                    </a:ext>
                  </a:extLst>
                </p:cNvPr>
                <p:cNvSpPr/>
                <p:nvPr/>
              </p:nvSpPr>
              <p:spPr>
                <a:xfrm>
                  <a:off x="4051924"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64141179-4342-4999-A1F8-8B2639C47AAE}"/>
                    </a:ext>
                  </a:extLst>
                </p:cNvPr>
                <p:cNvSpPr/>
                <p:nvPr/>
              </p:nvSpPr>
              <p:spPr>
                <a:xfrm>
                  <a:off x="5012398"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F8E9111-7B52-4A65-968C-75304BABB3C7}"/>
                    </a:ext>
                  </a:extLst>
                </p:cNvPr>
                <p:cNvSpPr/>
                <p:nvPr/>
              </p:nvSpPr>
              <p:spPr>
                <a:xfrm>
                  <a:off x="5972872"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7" name="Group 26">
              <a:extLst>
                <a:ext uri="{FF2B5EF4-FFF2-40B4-BE49-F238E27FC236}">
                  <a16:creationId xmlns:a16="http://schemas.microsoft.com/office/drawing/2014/main" id="{38852888-E374-48DF-8A33-12E534BB72B6}"/>
                </a:ext>
              </a:extLst>
            </p:cNvPr>
            <p:cNvGrpSpPr/>
            <p:nvPr/>
          </p:nvGrpSpPr>
          <p:grpSpPr>
            <a:xfrm>
              <a:off x="2909851" y="3603657"/>
              <a:ext cx="6372298" cy="2690171"/>
              <a:chOff x="1337754" y="1349833"/>
              <a:chExt cx="6537197" cy="3060470"/>
            </a:xfrm>
          </p:grpSpPr>
          <p:grpSp>
            <p:nvGrpSpPr>
              <p:cNvPr id="28" name="Group 27">
                <a:extLst>
                  <a:ext uri="{FF2B5EF4-FFF2-40B4-BE49-F238E27FC236}">
                    <a16:creationId xmlns:a16="http://schemas.microsoft.com/office/drawing/2014/main" id="{A6C0112C-3A91-470E-8758-0B976AD8360C}"/>
                  </a:ext>
                </a:extLst>
              </p:cNvPr>
              <p:cNvGrpSpPr/>
              <p:nvPr/>
            </p:nvGrpSpPr>
            <p:grpSpPr>
              <a:xfrm>
                <a:off x="1337754" y="1349833"/>
                <a:ext cx="2772378" cy="3060470"/>
                <a:chOff x="7772167" y="895352"/>
                <a:chExt cx="2772378" cy="3060470"/>
              </a:xfrm>
            </p:grpSpPr>
            <p:sp>
              <p:nvSpPr>
                <p:cNvPr id="33" name="Oval 32">
                  <a:extLst>
                    <a:ext uri="{FF2B5EF4-FFF2-40B4-BE49-F238E27FC236}">
                      <a16:creationId xmlns:a16="http://schemas.microsoft.com/office/drawing/2014/main" id="{1BF72203-17A2-4F03-8E96-AB41AE13CA9E}"/>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6B4E985-BCB8-48CA-A5C5-D41F2807B655}"/>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E8F7CFD-8958-4D79-A97C-AEE8396A6B9C}"/>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AF282867-5E0D-4AC1-92C4-706D55119D90}"/>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B7CBA349-3E73-42D5-A59F-C532715B78A1}"/>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a:extLst>
                  <a:ext uri="{FF2B5EF4-FFF2-40B4-BE49-F238E27FC236}">
                    <a16:creationId xmlns:a16="http://schemas.microsoft.com/office/drawing/2014/main" id="{898E6AFC-28E6-41EE-BC0E-D822E3AA20B9}"/>
                  </a:ext>
                </a:extLst>
              </p:cNvPr>
              <p:cNvSpPr/>
              <p:nvPr/>
            </p:nvSpPr>
            <p:spPr>
              <a:xfrm>
                <a:off x="5459237" y="185991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FA505A68-A24D-4952-9905-1A907836B848}"/>
                  </a:ext>
                </a:extLst>
              </p:cNvPr>
              <p:cNvSpPr/>
              <p:nvPr/>
            </p:nvSpPr>
            <p:spPr>
              <a:xfrm>
                <a:off x="6762246"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FD74BDD4-CE89-423D-BDAD-07DFF51E95A7}"/>
                  </a:ext>
                </a:extLst>
              </p:cNvPr>
              <p:cNvSpPr/>
              <p:nvPr/>
            </p:nvSpPr>
            <p:spPr>
              <a:xfrm>
                <a:off x="5459237" y="3144794"/>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425A4F2F-E621-4C72-A52F-59F2968ACD4F}"/>
                  </a:ext>
                </a:extLst>
              </p:cNvPr>
              <p:cNvSpPr/>
              <p:nvPr/>
            </p:nvSpPr>
            <p:spPr>
              <a:xfrm>
                <a:off x="6762246" y="3142748"/>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8" name="Group 37">
            <a:extLst>
              <a:ext uri="{FF2B5EF4-FFF2-40B4-BE49-F238E27FC236}">
                <a16:creationId xmlns:a16="http://schemas.microsoft.com/office/drawing/2014/main" id="{6C9A190D-A763-496B-B2DD-DF3504F6C025}"/>
              </a:ext>
            </a:extLst>
          </p:cNvPr>
          <p:cNvGrpSpPr/>
          <p:nvPr/>
        </p:nvGrpSpPr>
        <p:grpSpPr>
          <a:xfrm>
            <a:off x="2691153" y="356811"/>
            <a:ext cx="6809694" cy="5937017"/>
            <a:chOff x="2691153" y="356811"/>
            <a:chExt cx="6809694" cy="5937017"/>
          </a:xfrm>
        </p:grpSpPr>
        <p:grpSp>
          <p:nvGrpSpPr>
            <p:cNvPr id="39" name="Group 38">
              <a:extLst>
                <a:ext uri="{FF2B5EF4-FFF2-40B4-BE49-F238E27FC236}">
                  <a16:creationId xmlns:a16="http://schemas.microsoft.com/office/drawing/2014/main" id="{768C12C6-8EA0-4897-AACC-15F45E5D6424}"/>
                </a:ext>
              </a:extLst>
            </p:cNvPr>
            <p:cNvGrpSpPr/>
            <p:nvPr/>
          </p:nvGrpSpPr>
          <p:grpSpPr>
            <a:xfrm>
              <a:off x="2691153" y="356811"/>
              <a:ext cx="6809694" cy="2163665"/>
              <a:chOff x="2130976" y="666620"/>
              <a:chExt cx="4634873" cy="1845446"/>
            </a:xfrm>
          </p:grpSpPr>
          <p:grpSp>
            <p:nvGrpSpPr>
              <p:cNvPr id="51" name="Group 50">
                <a:extLst>
                  <a:ext uri="{FF2B5EF4-FFF2-40B4-BE49-F238E27FC236}">
                    <a16:creationId xmlns:a16="http://schemas.microsoft.com/office/drawing/2014/main" id="{77C02A8F-E3A4-4021-B637-52E7367F716D}"/>
                  </a:ext>
                </a:extLst>
              </p:cNvPr>
              <p:cNvGrpSpPr/>
              <p:nvPr/>
            </p:nvGrpSpPr>
            <p:grpSpPr>
              <a:xfrm>
                <a:off x="2130976" y="666620"/>
                <a:ext cx="4634873" cy="831809"/>
                <a:chOff x="2130976" y="666620"/>
                <a:chExt cx="4634873" cy="831809"/>
              </a:xfrm>
            </p:grpSpPr>
            <p:sp>
              <p:nvSpPr>
                <p:cNvPr id="58" name="Oval 57">
                  <a:extLst>
                    <a:ext uri="{FF2B5EF4-FFF2-40B4-BE49-F238E27FC236}">
                      <a16:creationId xmlns:a16="http://schemas.microsoft.com/office/drawing/2014/main" id="{9AC68796-1B0C-4C2E-B06E-5315A05662AC}"/>
                    </a:ext>
                  </a:extLst>
                </p:cNvPr>
                <p:cNvSpPr/>
                <p:nvPr/>
              </p:nvSpPr>
              <p:spPr>
                <a:xfrm>
                  <a:off x="2130976"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9A6920B9-B3BF-4BA4-B4A4-3A5314A5CF50}"/>
                    </a:ext>
                  </a:extLst>
                </p:cNvPr>
                <p:cNvSpPr/>
                <p:nvPr/>
              </p:nvSpPr>
              <p:spPr>
                <a:xfrm>
                  <a:off x="3091450"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9B8C523F-F6B9-4A1B-A1A2-77AC7B81CB0C}"/>
                    </a:ext>
                  </a:extLst>
                </p:cNvPr>
                <p:cNvSpPr/>
                <p:nvPr/>
              </p:nvSpPr>
              <p:spPr>
                <a:xfrm>
                  <a:off x="4051924"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B377DB7E-4F0B-4D35-A576-7DC2642EB677}"/>
                    </a:ext>
                  </a:extLst>
                </p:cNvPr>
                <p:cNvSpPr/>
                <p:nvPr/>
              </p:nvSpPr>
              <p:spPr>
                <a:xfrm>
                  <a:off x="5012398"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881F6D53-B8C1-4BF3-8EA7-622BD2958ABD}"/>
                    </a:ext>
                  </a:extLst>
                </p:cNvPr>
                <p:cNvSpPr/>
                <p:nvPr/>
              </p:nvSpPr>
              <p:spPr>
                <a:xfrm>
                  <a:off x="5972872"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805CA0DE-72C1-4ACD-9EEC-6224774220B5}"/>
                  </a:ext>
                </a:extLst>
              </p:cNvPr>
              <p:cNvGrpSpPr/>
              <p:nvPr/>
            </p:nvGrpSpPr>
            <p:grpSpPr>
              <a:xfrm>
                <a:off x="2130976" y="1680257"/>
                <a:ext cx="4634873" cy="831809"/>
                <a:chOff x="2130976" y="666620"/>
                <a:chExt cx="4634873" cy="831809"/>
              </a:xfrm>
            </p:grpSpPr>
            <p:sp>
              <p:nvSpPr>
                <p:cNvPr id="53" name="Oval 52">
                  <a:extLst>
                    <a:ext uri="{FF2B5EF4-FFF2-40B4-BE49-F238E27FC236}">
                      <a16:creationId xmlns:a16="http://schemas.microsoft.com/office/drawing/2014/main" id="{2A71A7B9-7D90-422E-80C0-9063BACAC2B1}"/>
                    </a:ext>
                  </a:extLst>
                </p:cNvPr>
                <p:cNvSpPr/>
                <p:nvPr/>
              </p:nvSpPr>
              <p:spPr>
                <a:xfrm>
                  <a:off x="2130976"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6A83F007-C5A1-4753-9AE3-0C85026068AC}"/>
                    </a:ext>
                  </a:extLst>
                </p:cNvPr>
                <p:cNvSpPr/>
                <p:nvPr/>
              </p:nvSpPr>
              <p:spPr>
                <a:xfrm>
                  <a:off x="3091450"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B56F984C-C6D3-46A0-94C6-26426C00698E}"/>
                    </a:ext>
                  </a:extLst>
                </p:cNvPr>
                <p:cNvSpPr/>
                <p:nvPr/>
              </p:nvSpPr>
              <p:spPr>
                <a:xfrm>
                  <a:off x="4051924"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D86E38FC-E1CE-4008-9BA9-8733DC2D6BDE}"/>
                    </a:ext>
                  </a:extLst>
                </p:cNvPr>
                <p:cNvSpPr/>
                <p:nvPr/>
              </p:nvSpPr>
              <p:spPr>
                <a:xfrm>
                  <a:off x="5012398"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80306C6C-76AF-4631-8ACD-364C73B0BC08}"/>
                    </a:ext>
                  </a:extLst>
                </p:cNvPr>
                <p:cNvSpPr/>
                <p:nvPr/>
              </p:nvSpPr>
              <p:spPr>
                <a:xfrm>
                  <a:off x="5972872" y="666620"/>
                  <a:ext cx="792977" cy="8318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0" name="Group 39">
              <a:extLst>
                <a:ext uri="{FF2B5EF4-FFF2-40B4-BE49-F238E27FC236}">
                  <a16:creationId xmlns:a16="http://schemas.microsoft.com/office/drawing/2014/main" id="{D3B4C834-5FA1-4215-9BDE-5195DC18B39B}"/>
                </a:ext>
              </a:extLst>
            </p:cNvPr>
            <p:cNvGrpSpPr/>
            <p:nvPr/>
          </p:nvGrpSpPr>
          <p:grpSpPr>
            <a:xfrm>
              <a:off x="2909851" y="3603657"/>
              <a:ext cx="6372298" cy="2690171"/>
              <a:chOff x="1337754" y="1349833"/>
              <a:chExt cx="6537197" cy="3060470"/>
            </a:xfrm>
          </p:grpSpPr>
          <p:grpSp>
            <p:nvGrpSpPr>
              <p:cNvPr id="41" name="Group 40">
                <a:extLst>
                  <a:ext uri="{FF2B5EF4-FFF2-40B4-BE49-F238E27FC236}">
                    <a16:creationId xmlns:a16="http://schemas.microsoft.com/office/drawing/2014/main" id="{7E4DBE1A-EFD8-40BA-9AFF-317BC0878147}"/>
                  </a:ext>
                </a:extLst>
              </p:cNvPr>
              <p:cNvGrpSpPr/>
              <p:nvPr/>
            </p:nvGrpSpPr>
            <p:grpSpPr>
              <a:xfrm>
                <a:off x="1337754" y="1349833"/>
                <a:ext cx="2772378" cy="3060470"/>
                <a:chOff x="7772167" y="895352"/>
                <a:chExt cx="2772378" cy="3060470"/>
              </a:xfrm>
            </p:grpSpPr>
            <p:sp>
              <p:nvSpPr>
                <p:cNvPr id="46" name="Oval 45">
                  <a:extLst>
                    <a:ext uri="{FF2B5EF4-FFF2-40B4-BE49-F238E27FC236}">
                      <a16:creationId xmlns:a16="http://schemas.microsoft.com/office/drawing/2014/main" id="{DCC71388-343F-4E6D-8A56-7E64245DDD83}"/>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E9722A2-616A-4F43-855C-930F85555BFA}"/>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B79375A7-23C4-45A0-BB9D-E252262E3BA5}"/>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3033D7B1-BE27-4472-8E5E-F2C6FF1C7FC6}"/>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C04D44BC-046D-4496-9DAF-A10B9B919588}"/>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7892925E-0B4B-43AE-8501-226529E89E48}"/>
                  </a:ext>
                </a:extLst>
              </p:cNvPr>
              <p:cNvSpPr/>
              <p:nvPr/>
            </p:nvSpPr>
            <p:spPr>
              <a:xfrm>
                <a:off x="5459237" y="185991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21C1438F-C84F-4B25-BBA1-26FF332377E6}"/>
                  </a:ext>
                </a:extLst>
              </p:cNvPr>
              <p:cNvSpPr/>
              <p:nvPr/>
            </p:nvSpPr>
            <p:spPr>
              <a:xfrm>
                <a:off x="6762246"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53D953F6-F5FC-401A-A730-FCD3E4B574D3}"/>
                  </a:ext>
                </a:extLst>
              </p:cNvPr>
              <p:cNvSpPr/>
              <p:nvPr/>
            </p:nvSpPr>
            <p:spPr>
              <a:xfrm>
                <a:off x="5459237" y="3144794"/>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7B0CB76F-02A6-4B96-B8C0-C275C1F04599}"/>
                  </a:ext>
                </a:extLst>
              </p:cNvPr>
              <p:cNvSpPr/>
              <p:nvPr/>
            </p:nvSpPr>
            <p:spPr>
              <a:xfrm>
                <a:off x="6762246" y="3142748"/>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3" name="Group 62">
            <a:extLst>
              <a:ext uri="{FF2B5EF4-FFF2-40B4-BE49-F238E27FC236}">
                <a16:creationId xmlns:a16="http://schemas.microsoft.com/office/drawing/2014/main" id="{77BB42D2-F1F6-4AFE-B0A6-DD1FE75F9644}"/>
              </a:ext>
            </a:extLst>
          </p:cNvPr>
          <p:cNvGrpSpPr/>
          <p:nvPr/>
        </p:nvGrpSpPr>
        <p:grpSpPr>
          <a:xfrm>
            <a:off x="2686794" y="356811"/>
            <a:ext cx="6809694" cy="5937017"/>
            <a:chOff x="2691153" y="356811"/>
            <a:chExt cx="6809694" cy="5937017"/>
          </a:xfrm>
        </p:grpSpPr>
        <p:grpSp>
          <p:nvGrpSpPr>
            <p:cNvPr id="64" name="Group 63">
              <a:extLst>
                <a:ext uri="{FF2B5EF4-FFF2-40B4-BE49-F238E27FC236}">
                  <a16:creationId xmlns:a16="http://schemas.microsoft.com/office/drawing/2014/main" id="{110B6AAB-145D-4417-9DCD-4030925381C5}"/>
                </a:ext>
              </a:extLst>
            </p:cNvPr>
            <p:cNvGrpSpPr/>
            <p:nvPr/>
          </p:nvGrpSpPr>
          <p:grpSpPr>
            <a:xfrm>
              <a:off x="2691153" y="356811"/>
              <a:ext cx="6809694" cy="2163665"/>
              <a:chOff x="2130976" y="666620"/>
              <a:chExt cx="4634873" cy="1845446"/>
            </a:xfrm>
          </p:grpSpPr>
          <p:grpSp>
            <p:nvGrpSpPr>
              <p:cNvPr id="76" name="Group 75">
                <a:extLst>
                  <a:ext uri="{FF2B5EF4-FFF2-40B4-BE49-F238E27FC236}">
                    <a16:creationId xmlns:a16="http://schemas.microsoft.com/office/drawing/2014/main" id="{ACB7C05F-EEF8-4D82-B22C-68A978A6C633}"/>
                  </a:ext>
                </a:extLst>
              </p:cNvPr>
              <p:cNvGrpSpPr/>
              <p:nvPr/>
            </p:nvGrpSpPr>
            <p:grpSpPr>
              <a:xfrm>
                <a:off x="2130976" y="666620"/>
                <a:ext cx="4634873" cy="831809"/>
                <a:chOff x="2130976" y="666620"/>
                <a:chExt cx="4634873" cy="831809"/>
              </a:xfrm>
            </p:grpSpPr>
            <p:sp>
              <p:nvSpPr>
                <p:cNvPr id="83" name="Oval 82">
                  <a:extLst>
                    <a:ext uri="{FF2B5EF4-FFF2-40B4-BE49-F238E27FC236}">
                      <a16:creationId xmlns:a16="http://schemas.microsoft.com/office/drawing/2014/main" id="{56D1C39E-9804-474F-82E9-32AD9642FCF8}"/>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A519650A-5E32-4839-BFBF-61A4C66596E4}"/>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2C4E3FB6-FCD9-4401-AD75-F38408E53A4C}"/>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4C7E5E5C-8A19-4E05-8128-0870909D7296}"/>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0A6A4168-2146-4E5D-887F-A4126D51960B}"/>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8DD8D40B-CC92-43CC-A6AF-626327121ADF}"/>
                  </a:ext>
                </a:extLst>
              </p:cNvPr>
              <p:cNvGrpSpPr/>
              <p:nvPr/>
            </p:nvGrpSpPr>
            <p:grpSpPr>
              <a:xfrm>
                <a:off x="2130976" y="1680257"/>
                <a:ext cx="4634873" cy="831809"/>
                <a:chOff x="2130976" y="666620"/>
                <a:chExt cx="4634873" cy="831809"/>
              </a:xfrm>
            </p:grpSpPr>
            <p:sp>
              <p:nvSpPr>
                <p:cNvPr id="78" name="Oval 77">
                  <a:extLst>
                    <a:ext uri="{FF2B5EF4-FFF2-40B4-BE49-F238E27FC236}">
                      <a16:creationId xmlns:a16="http://schemas.microsoft.com/office/drawing/2014/main" id="{2EF1B497-97B7-4B88-8171-20548AE8C617}"/>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4C35F0BD-F1AB-4118-BC14-36AB4AFB1315}"/>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D00725B0-E997-41B2-BC68-C4CEBFED27FA}"/>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B589D317-FE04-42D1-87E5-19F4A77471D7}"/>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0BB9650A-0400-4EB6-973A-D61DFAE562C9}"/>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5" name="Group 64">
              <a:extLst>
                <a:ext uri="{FF2B5EF4-FFF2-40B4-BE49-F238E27FC236}">
                  <a16:creationId xmlns:a16="http://schemas.microsoft.com/office/drawing/2014/main" id="{795F0A9F-7C86-4A0E-8A5B-0BBBA8372786}"/>
                </a:ext>
              </a:extLst>
            </p:cNvPr>
            <p:cNvGrpSpPr/>
            <p:nvPr/>
          </p:nvGrpSpPr>
          <p:grpSpPr>
            <a:xfrm>
              <a:off x="2909851" y="3603657"/>
              <a:ext cx="6372298" cy="2690171"/>
              <a:chOff x="1337754" y="1349833"/>
              <a:chExt cx="6537197" cy="3060470"/>
            </a:xfrm>
          </p:grpSpPr>
          <p:grpSp>
            <p:nvGrpSpPr>
              <p:cNvPr id="66" name="Group 65">
                <a:extLst>
                  <a:ext uri="{FF2B5EF4-FFF2-40B4-BE49-F238E27FC236}">
                    <a16:creationId xmlns:a16="http://schemas.microsoft.com/office/drawing/2014/main" id="{6D3D1576-8AE7-48CB-870C-32CADF235D9C}"/>
                  </a:ext>
                </a:extLst>
              </p:cNvPr>
              <p:cNvGrpSpPr/>
              <p:nvPr/>
            </p:nvGrpSpPr>
            <p:grpSpPr>
              <a:xfrm>
                <a:off x="1337754" y="1349833"/>
                <a:ext cx="2772378" cy="3060470"/>
                <a:chOff x="7772167" y="895352"/>
                <a:chExt cx="2772378" cy="3060470"/>
              </a:xfrm>
            </p:grpSpPr>
            <p:sp>
              <p:nvSpPr>
                <p:cNvPr id="71" name="Oval 70">
                  <a:extLst>
                    <a:ext uri="{FF2B5EF4-FFF2-40B4-BE49-F238E27FC236}">
                      <a16:creationId xmlns:a16="http://schemas.microsoft.com/office/drawing/2014/main" id="{CB26AFC0-D561-4535-8B84-329AB6135312}"/>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8AB80A52-DD09-42A4-BBB9-F3116DCF06BF}"/>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85A36C87-0AA1-4003-8701-201BD8632CD6}"/>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EA209827-6442-4FB5-92DA-01AE8B1C21A8}"/>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C8384B57-21C0-4ECB-B609-A3660D1F9959}"/>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a:extLst>
                  <a:ext uri="{FF2B5EF4-FFF2-40B4-BE49-F238E27FC236}">
                    <a16:creationId xmlns:a16="http://schemas.microsoft.com/office/drawing/2014/main" id="{34E008BE-A837-472C-B229-384933C70E57}"/>
                  </a:ext>
                </a:extLst>
              </p:cNvPr>
              <p:cNvSpPr/>
              <p:nvPr/>
            </p:nvSpPr>
            <p:spPr>
              <a:xfrm>
                <a:off x="5459237" y="185991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DF85A398-A2CE-43A4-8616-BA6F524E0474}"/>
                  </a:ext>
                </a:extLst>
              </p:cNvPr>
              <p:cNvSpPr/>
              <p:nvPr/>
            </p:nvSpPr>
            <p:spPr>
              <a:xfrm>
                <a:off x="6762246"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A93FBC6F-075F-4D06-9BD9-FF9A188FABDD}"/>
                  </a:ext>
                </a:extLst>
              </p:cNvPr>
              <p:cNvSpPr/>
              <p:nvPr/>
            </p:nvSpPr>
            <p:spPr>
              <a:xfrm>
                <a:off x="5459237" y="3144794"/>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CE0FA4FC-B077-4CB8-8E87-CF62EE62ED57}"/>
                  </a:ext>
                </a:extLst>
              </p:cNvPr>
              <p:cNvSpPr/>
              <p:nvPr/>
            </p:nvSpPr>
            <p:spPr>
              <a:xfrm>
                <a:off x="6762246" y="3142748"/>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8" name="Group 87">
            <a:extLst>
              <a:ext uri="{FF2B5EF4-FFF2-40B4-BE49-F238E27FC236}">
                <a16:creationId xmlns:a16="http://schemas.microsoft.com/office/drawing/2014/main" id="{D7FEC6A4-0B2F-4BFF-AED4-4BA11020D4A6}"/>
              </a:ext>
            </a:extLst>
          </p:cNvPr>
          <p:cNvGrpSpPr/>
          <p:nvPr/>
        </p:nvGrpSpPr>
        <p:grpSpPr>
          <a:xfrm>
            <a:off x="432369" y="4427968"/>
            <a:ext cx="2062474" cy="2121255"/>
            <a:chOff x="2691153" y="356811"/>
            <a:chExt cx="6809694" cy="5937017"/>
          </a:xfrm>
        </p:grpSpPr>
        <p:grpSp>
          <p:nvGrpSpPr>
            <p:cNvPr id="89" name="Group 88">
              <a:extLst>
                <a:ext uri="{FF2B5EF4-FFF2-40B4-BE49-F238E27FC236}">
                  <a16:creationId xmlns:a16="http://schemas.microsoft.com/office/drawing/2014/main" id="{55A7E9FB-8AEE-4197-B0D6-C9725E0BF995}"/>
                </a:ext>
              </a:extLst>
            </p:cNvPr>
            <p:cNvGrpSpPr/>
            <p:nvPr/>
          </p:nvGrpSpPr>
          <p:grpSpPr>
            <a:xfrm>
              <a:off x="2691153" y="356811"/>
              <a:ext cx="6809694" cy="2163665"/>
              <a:chOff x="2130976" y="666620"/>
              <a:chExt cx="4634873" cy="1845446"/>
            </a:xfrm>
          </p:grpSpPr>
          <p:grpSp>
            <p:nvGrpSpPr>
              <p:cNvPr id="101" name="Group 100">
                <a:extLst>
                  <a:ext uri="{FF2B5EF4-FFF2-40B4-BE49-F238E27FC236}">
                    <a16:creationId xmlns:a16="http://schemas.microsoft.com/office/drawing/2014/main" id="{A5BA62DD-A411-4AE2-B6BA-0C4235110523}"/>
                  </a:ext>
                </a:extLst>
              </p:cNvPr>
              <p:cNvGrpSpPr/>
              <p:nvPr/>
            </p:nvGrpSpPr>
            <p:grpSpPr>
              <a:xfrm>
                <a:off x="2130976" y="666620"/>
                <a:ext cx="4634873" cy="831809"/>
                <a:chOff x="2130976" y="666620"/>
                <a:chExt cx="4634873" cy="831809"/>
              </a:xfrm>
            </p:grpSpPr>
            <p:sp>
              <p:nvSpPr>
                <p:cNvPr id="108" name="Oval 107">
                  <a:extLst>
                    <a:ext uri="{FF2B5EF4-FFF2-40B4-BE49-F238E27FC236}">
                      <a16:creationId xmlns:a16="http://schemas.microsoft.com/office/drawing/2014/main" id="{F0F8A317-E5F6-4EB2-8C64-9B90AD0122CA}"/>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B0CFCCB0-7750-4135-B074-06D93260D442}"/>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B5637623-E5D1-42BF-9B81-EB496C3A6718}"/>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7FA21E3-E13C-4B5B-9386-54D1D1ACF4BE}"/>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AF1C6D33-F983-48C8-B5CB-AE321091C061}"/>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D4111709-9819-4BD6-B683-2DED70361D2B}"/>
                  </a:ext>
                </a:extLst>
              </p:cNvPr>
              <p:cNvGrpSpPr/>
              <p:nvPr/>
            </p:nvGrpSpPr>
            <p:grpSpPr>
              <a:xfrm>
                <a:off x="2130976" y="1680257"/>
                <a:ext cx="4634873" cy="831809"/>
                <a:chOff x="2130976" y="666620"/>
                <a:chExt cx="4634873" cy="831809"/>
              </a:xfrm>
            </p:grpSpPr>
            <p:sp>
              <p:nvSpPr>
                <p:cNvPr id="103" name="Oval 102">
                  <a:extLst>
                    <a:ext uri="{FF2B5EF4-FFF2-40B4-BE49-F238E27FC236}">
                      <a16:creationId xmlns:a16="http://schemas.microsoft.com/office/drawing/2014/main" id="{11C4F1B8-B472-4816-86C4-9DE176122DA5}"/>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CDC6FDCD-AA71-4E5D-A62E-8B4CBFDC79EF}"/>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DF6051BD-E7B5-4121-8721-E58E7661CC87}"/>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69F57323-D02D-44E2-AB07-EC87B50416A5}"/>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C45E07F6-8E26-44CF-AA01-46DCB5B42BCF}"/>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0" name="Group 89">
              <a:extLst>
                <a:ext uri="{FF2B5EF4-FFF2-40B4-BE49-F238E27FC236}">
                  <a16:creationId xmlns:a16="http://schemas.microsoft.com/office/drawing/2014/main" id="{B0FAF777-5613-4B25-88FF-B42CEB26FE37}"/>
                </a:ext>
              </a:extLst>
            </p:cNvPr>
            <p:cNvGrpSpPr/>
            <p:nvPr/>
          </p:nvGrpSpPr>
          <p:grpSpPr>
            <a:xfrm>
              <a:off x="2909851" y="3603657"/>
              <a:ext cx="6372298" cy="2690171"/>
              <a:chOff x="1337754" y="1349833"/>
              <a:chExt cx="6537197" cy="3060470"/>
            </a:xfrm>
          </p:grpSpPr>
          <p:grpSp>
            <p:nvGrpSpPr>
              <p:cNvPr id="91" name="Group 90">
                <a:extLst>
                  <a:ext uri="{FF2B5EF4-FFF2-40B4-BE49-F238E27FC236}">
                    <a16:creationId xmlns:a16="http://schemas.microsoft.com/office/drawing/2014/main" id="{7166AB26-C1C9-44AB-9931-5D49B4E70CC2}"/>
                  </a:ext>
                </a:extLst>
              </p:cNvPr>
              <p:cNvGrpSpPr/>
              <p:nvPr/>
            </p:nvGrpSpPr>
            <p:grpSpPr>
              <a:xfrm>
                <a:off x="1337754" y="1349833"/>
                <a:ext cx="2772378" cy="3060470"/>
                <a:chOff x="7772167" y="895352"/>
                <a:chExt cx="2772378" cy="3060470"/>
              </a:xfrm>
            </p:grpSpPr>
            <p:sp>
              <p:nvSpPr>
                <p:cNvPr id="96" name="Oval 95">
                  <a:extLst>
                    <a:ext uri="{FF2B5EF4-FFF2-40B4-BE49-F238E27FC236}">
                      <a16:creationId xmlns:a16="http://schemas.microsoft.com/office/drawing/2014/main" id="{B5F0A51A-93F4-4C8D-9D43-F38885912549}"/>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B9DBE1D-1518-47BC-A602-E6328F6FB281}"/>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18A357F6-26B8-494E-A506-A308F3FAC41B}"/>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59AA7BF3-3FBC-44EF-9A4B-6DD48C807C18}"/>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6C5A479E-B7A7-4F55-92FF-71E86549A0A3}"/>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Oval 91">
                <a:extLst>
                  <a:ext uri="{FF2B5EF4-FFF2-40B4-BE49-F238E27FC236}">
                    <a16:creationId xmlns:a16="http://schemas.microsoft.com/office/drawing/2014/main" id="{793DE004-885D-499F-9A19-7BFF3CF45574}"/>
                  </a:ext>
                </a:extLst>
              </p:cNvPr>
              <p:cNvSpPr/>
              <p:nvPr/>
            </p:nvSpPr>
            <p:spPr>
              <a:xfrm>
                <a:off x="5459237" y="185991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EBAC54DA-BCD2-4076-938A-EF14AE7FEA24}"/>
                  </a:ext>
                </a:extLst>
              </p:cNvPr>
              <p:cNvSpPr/>
              <p:nvPr/>
            </p:nvSpPr>
            <p:spPr>
              <a:xfrm>
                <a:off x="6762246"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8CD734D2-E8BA-44AE-9E6D-5656EC8EA837}"/>
                  </a:ext>
                </a:extLst>
              </p:cNvPr>
              <p:cNvSpPr/>
              <p:nvPr/>
            </p:nvSpPr>
            <p:spPr>
              <a:xfrm>
                <a:off x="5459237" y="3144794"/>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DE3E7749-D22B-45FB-BEB5-F8D1839930E5}"/>
                  </a:ext>
                </a:extLst>
              </p:cNvPr>
              <p:cNvSpPr/>
              <p:nvPr/>
            </p:nvSpPr>
            <p:spPr>
              <a:xfrm>
                <a:off x="6762246" y="3142748"/>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6853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3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6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505082792"/>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ED3653E-24A9-4855-B089-8B981EB85C9E}"/>
              </a:ext>
            </a:extLst>
          </p:cNvPr>
          <p:cNvGrpSpPr/>
          <p:nvPr/>
        </p:nvGrpSpPr>
        <p:grpSpPr>
          <a:xfrm>
            <a:off x="928532" y="532068"/>
            <a:ext cx="10253422" cy="5744841"/>
            <a:chOff x="928532" y="532068"/>
            <a:chExt cx="10253422" cy="5744841"/>
          </a:xfrm>
        </p:grpSpPr>
        <p:grpSp>
          <p:nvGrpSpPr>
            <p:cNvPr id="2" name="Group 1">
              <a:extLst>
                <a:ext uri="{FF2B5EF4-FFF2-40B4-BE49-F238E27FC236}">
                  <a16:creationId xmlns:a16="http://schemas.microsoft.com/office/drawing/2014/main" id="{1F424087-18CA-4AA4-99D4-9A14BB145F4E}"/>
                </a:ext>
              </a:extLst>
            </p:cNvPr>
            <p:cNvGrpSpPr/>
            <p:nvPr/>
          </p:nvGrpSpPr>
          <p:grpSpPr>
            <a:xfrm rot="16200000">
              <a:off x="-354442" y="1864065"/>
              <a:ext cx="5695818" cy="3129869"/>
              <a:chOff x="1337754" y="1278143"/>
              <a:chExt cx="7345865" cy="3569371"/>
            </a:xfrm>
          </p:grpSpPr>
          <p:grpSp>
            <p:nvGrpSpPr>
              <p:cNvPr id="3" name="Group 2">
                <a:extLst>
                  <a:ext uri="{FF2B5EF4-FFF2-40B4-BE49-F238E27FC236}">
                    <a16:creationId xmlns:a16="http://schemas.microsoft.com/office/drawing/2014/main" id="{BFB20D53-3ED9-46C9-8BFE-134079C9A76F}"/>
                  </a:ext>
                </a:extLst>
              </p:cNvPr>
              <p:cNvGrpSpPr/>
              <p:nvPr/>
            </p:nvGrpSpPr>
            <p:grpSpPr>
              <a:xfrm>
                <a:off x="1337754" y="1278143"/>
                <a:ext cx="3401336" cy="3569371"/>
                <a:chOff x="7772167" y="823662"/>
                <a:chExt cx="3401336" cy="3569371"/>
              </a:xfrm>
            </p:grpSpPr>
            <p:sp>
              <p:nvSpPr>
                <p:cNvPr id="8" name="Oval 7">
                  <a:extLst>
                    <a:ext uri="{FF2B5EF4-FFF2-40B4-BE49-F238E27FC236}">
                      <a16:creationId xmlns:a16="http://schemas.microsoft.com/office/drawing/2014/main" id="{3E75BC8E-0363-422F-A7AB-61B6B4AA5634}"/>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6BC1C80-3AA6-4624-940E-D6BF8A8301BE}"/>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872A2C7-A508-43C0-8CB4-02E931B909F5}"/>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9A3EDC7-28CA-43C8-A411-D89B094399EA}"/>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6635E2-13C1-4204-B404-BB977A471E68}"/>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a:extLst>
                  <a:ext uri="{FF2B5EF4-FFF2-40B4-BE49-F238E27FC236}">
                    <a16:creationId xmlns:a16="http://schemas.microsoft.com/office/drawing/2014/main" id="{4F2E3298-6934-40EF-9683-FABC500D9B5B}"/>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D8847381-3256-4859-86BA-4B03AFAAD737}"/>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E398D77A-81F2-4909-A64A-C84E2C0E5065}"/>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74C9B28-FBFF-4399-817C-A45E999F3437}"/>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20CEF5A-70E2-4575-A4F3-A45E6D0D29E6}"/>
                </a:ext>
              </a:extLst>
            </p:cNvPr>
            <p:cNvGrpSpPr/>
            <p:nvPr/>
          </p:nvGrpSpPr>
          <p:grpSpPr>
            <a:xfrm rot="16200000">
              <a:off x="4681584" y="1815042"/>
              <a:ext cx="5695818" cy="3129869"/>
              <a:chOff x="1337754" y="1278143"/>
              <a:chExt cx="7345865" cy="3569371"/>
            </a:xfrm>
          </p:grpSpPr>
          <p:grpSp>
            <p:nvGrpSpPr>
              <p:cNvPr id="14" name="Group 13">
                <a:extLst>
                  <a:ext uri="{FF2B5EF4-FFF2-40B4-BE49-F238E27FC236}">
                    <a16:creationId xmlns:a16="http://schemas.microsoft.com/office/drawing/2014/main" id="{81D9A67D-348D-4D11-BE11-A3D45F26A44C}"/>
                  </a:ext>
                </a:extLst>
              </p:cNvPr>
              <p:cNvGrpSpPr/>
              <p:nvPr/>
            </p:nvGrpSpPr>
            <p:grpSpPr>
              <a:xfrm>
                <a:off x="1337754" y="1278143"/>
                <a:ext cx="3401336" cy="3569371"/>
                <a:chOff x="7772167" y="823662"/>
                <a:chExt cx="3401336" cy="3569371"/>
              </a:xfrm>
            </p:grpSpPr>
            <p:sp>
              <p:nvSpPr>
                <p:cNvPr id="19" name="Oval 18">
                  <a:extLst>
                    <a:ext uri="{FF2B5EF4-FFF2-40B4-BE49-F238E27FC236}">
                      <a16:creationId xmlns:a16="http://schemas.microsoft.com/office/drawing/2014/main" id="{5CD4C10D-EB98-4705-83FA-EFDA7CABCE85}"/>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AEEC2D0-9950-46C0-A0AD-9DDC533FA1F4}"/>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17730-5C09-4473-BBD1-4651A990A55C}"/>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38CB839-75F5-4282-A2A4-249C70D5BDD0}"/>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C8EFD6F-9FED-49D5-943F-B0A9D2C915B8}"/>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Oval 14">
                <a:extLst>
                  <a:ext uri="{FF2B5EF4-FFF2-40B4-BE49-F238E27FC236}">
                    <a16:creationId xmlns:a16="http://schemas.microsoft.com/office/drawing/2014/main" id="{B8C905F4-99DB-4175-B554-CA76844402CD}"/>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E4CBF49-3C60-49A6-AD42-869E0A59DB84}"/>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FEF1665A-319B-4CA3-A24C-799BEC2EC369}"/>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CC1670C-30EB-4CC3-BECD-21CCA2CF36C8}"/>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3A83C5F7-8B48-4908-9D36-B187C37693DD}"/>
                </a:ext>
              </a:extLst>
            </p:cNvPr>
            <p:cNvSpPr/>
            <p:nvPr/>
          </p:nvSpPr>
          <p:spPr>
            <a:xfrm rot="16200000">
              <a:off x="10303300" y="2711909"/>
              <a:ext cx="862766" cy="8945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BD05BC6-A3A5-4207-AE2B-20426A32C6FA}"/>
              </a:ext>
            </a:extLst>
          </p:cNvPr>
          <p:cNvGrpSpPr/>
          <p:nvPr/>
        </p:nvGrpSpPr>
        <p:grpSpPr>
          <a:xfrm>
            <a:off x="928532" y="532067"/>
            <a:ext cx="10253422" cy="5744841"/>
            <a:chOff x="928532" y="532068"/>
            <a:chExt cx="10253422" cy="5744841"/>
          </a:xfrm>
        </p:grpSpPr>
        <p:grpSp>
          <p:nvGrpSpPr>
            <p:cNvPr id="28" name="Group 27">
              <a:extLst>
                <a:ext uri="{FF2B5EF4-FFF2-40B4-BE49-F238E27FC236}">
                  <a16:creationId xmlns:a16="http://schemas.microsoft.com/office/drawing/2014/main" id="{C43B5ACE-171A-4BDC-8FF9-F39161CFB146}"/>
                </a:ext>
              </a:extLst>
            </p:cNvPr>
            <p:cNvGrpSpPr/>
            <p:nvPr/>
          </p:nvGrpSpPr>
          <p:grpSpPr>
            <a:xfrm rot="16200000">
              <a:off x="-354442" y="1864065"/>
              <a:ext cx="5695818" cy="3129869"/>
              <a:chOff x="1337754" y="1278143"/>
              <a:chExt cx="7345865" cy="3569371"/>
            </a:xfrm>
          </p:grpSpPr>
          <p:grpSp>
            <p:nvGrpSpPr>
              <p:cNvPr id="41" name="Group 40">
                <a:extLst>
                  <a:ext uri="{FF2B5EF4-FFF2-40B4-BE49-F238E27FC236}">
                    <a16:creationId xmlns:a16="http://schemas.microsoft.com/office/drawing/2014/main" id="{4A0DAABD-29FE-45A9-9DDB-34980FFC87AC}"/>
                  </a:ext>
                </a:extLst>
              </p:cNvPr>
              <p:cNvGrpSpPr/>
              <p:nvPr/>
            </p:nvGrpSpPr>
            <p:grpSpPr>
              <a:xfrm>
                <a:off x="1337754" y="1278143"/>
                <a:ext cx="3401336" cy="3569371"/>
                <a:chOff x="7772167" y="823662"/>
                <a:chExt cx="3401336" cy="3569371"/>
              </a:xfrm>
            </p:grpSpPr>
            <p:sp>
              <p:nvSpPr>
                <p:cNvPr id="46" name="Oval 45">
                  <a:extLst>
                    <a:ext uri="{FF2B5EF4-FFF2-40B4-BE49-F238E27FC236}">
                      <a16:creationId xmlns:a16="http://schemas.microsoft.com/office/drawing/2014/main" id="{72CD8CAF-BBA7-4595-A339-2A7D5B4EA248}"/>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CBB02FD-62B2-4BE1-9926-520E2C00CE5E}"/>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EA666E6-D490-4969-AC42-D7B2BEDCBD74}"/>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6632848-9B60-4D0B-BC11-C356320E2B47}"/>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12CB6EEB-02EB-4813-8C5C-E8B46D51A961}"/>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C19DDF1-B110-40F4-9B24-58538B1E281E}"/>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715A4A22-40A7-48F6-8EB1-8395E59FDA5E}"/>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787DAEAE-D4C9-4CA5-861C-C772775300D1}"/>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B0C7C4-1794-443B-BB16-A9D81234B469}"/>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A7ED7F9-85C5-48E0-B63B-0EDC97501AF5}"/>
                </a:ext>
              </a:extLst>
            </p:cNvPr>
            <p:cNvGrpSpPr/>
            <p:nvPr/>
          </p:nvGrpSpPr>
          <p:grpSpPr>
            <a:xfrm rot="16200000">
              <a:off x="4681584" y="1815042"/>
              <a:ext cx="5695818" cy="3129869"/>
              <a:chOff x="1337754" y="1278143"/>
              <a:chExt cx="7345865" cy="3569371"/>
            </a:xfrm>
          </p:grpSpPr>
          <p:grpSp>
            <p:nvGrpSpPr>
              <p:cNvPr id="31" name="Group 30">
                <a:extLst>
                  <a:ext uri="{FF2B5EF4-FFF2-40B4-BE49-F238E27FC236}">
                    <a16:creationId xmlns:a16="http://schemas.microsoft.com/office/drawing/2014/main" id="{A24CC29C-444C-4FF0-9BE4-9E4BB3C5AD6A}"/>
                  </a:ext>
                </a:extLst>
              </p:cNvPr>
              <p:cNvGrpSpPr/>
              <p:nvPr/>
            </p:nvGrpSpPr>
            <p:grpSpPr>
              <a:xfrm>
                <a:off x="1337754" y="1278143"/>
                <a:ext cx="3401336" cy="3569371"/>
                <a:chOff x="7772167" y="823662"/>
                <a:chExt cx="3401336" cy="3569371"/>
              </a:xfrm>
            </p:grpSpPr>
            <p:sp>
              <p:nvSpPr>
                <p:cNvPr id="36" name="Oval 35">
                  <a:extLst>
                    <a:ext uri="{FF2B5EF4-FFF2-40B4-BE49-F238E27FC236}">
                      <a16:creationId xmlns:a16="http://schemas.microsoft.com/office/drawing/2014/main" id="{B152B908-C980-4C1A-AFBE-0A2AC70A944E}"/>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B0BEE55-DADD-44A9-93D4-D5A87DEDFFDE}"/>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606538D-FB01-4F1A-B379-37C5C5673079}"/>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DA810F3-A2D9-459F-887F-01E195F13FE5}"/>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AB0DBA90-91CC-430B-85E9-E51FB7C21264}"/>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1">
                <a:extLst>
                  <a:ext uri="{FF2B5EF4-FFF2-40B4-BE49-F238E27FC236}">
                    <a16:creationId xmlns:a16="http://schemas.microsoft.com/office/drawing/2014/main" id="{9C13A4F0-5E3C-4165-86A3-FA95AE2E0498}"/>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756EFDAE-1ABC-433F-9530-F185C111EF1F}"/>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B2B77A9C-98F4-4888-9E34-C3ECBF9CB7C7}"/>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A07A662-F398-4653-82C0-1582C6DA4482}"/>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E2375D62-2B30-4F13-BD3C-0B2459141BEA}"/>
                </a:ext>
              </a:extLst>
            </p:cNvPr>
            <p:cNvSpPr/>
            <p:nvPr/>
          </p:nvSpPr>
          <p:spPr>
            <a:xfrm rot="16200000">
              <a:off x="10303300" y="2711909"/>
              <a:ext cx="862766" cy="8945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50">
            <a:extLst>
              <a:ext uri="{FF2B5EF4-FFF2-40B4-BE49-F238E27FC236}">
                <a16:creationId xmlns:a16="http://schemas.microsoft.com/office/drawing/2014/main" id="{AF386E72-0006-4696-9A39-38CC9DBB8B91}"/>
              </a:ext>
            </a:extLst>
          </p:cNvPr>
          <p:cNvGrpSpPr/>
          <p:nvPr/>
        </p:nvGrpSpPr>
        <p:grpSpPr>
          <a:xfrm>
            <a:off x="928532" y="556579"/>
            <a:ext cx="10253422" cy="5744841"/>
            <a:chOff x="928532" y="532068"/>
            <a:chExt cx="10253422" cy="5744841"/>
          </a:xfrm>
        </p:grpSpPr>
        <p:grpSp>
          <p:nvGrpSpPr>
            <p:cNvPr id="52" name="Group 51">
              <a:extLst>
                <a:ext uri="{FF2B5EF4-FFF2-40B4-BE49-F238E27FC236}">
                  <a16:creationId xmlns:a16="http://schemas.microsoft.com/office/drawing/2014/main" id="{9AF4DE49-5E14-4CDD-B37B-78985D81EB89}"/>
                </a:ext>
              </a:extLst>
            </p:cNvPr>
            <p:cNvGrpSpPr/>
            <p:nvPr/>
          </p:nvGrpSpPr>
          <p:grpSpPr>
            <a:xfrm rot="16200000">
              <a:off x="-354442" y="1864065"/>
              <a:ext cx="5695818" cy="3129869"/>
              <a:chOff x="1337754" y="1278143"/>
              <a:chExt cx="7345865" cy="3569371"/>
            </a:xfrm>
          </p:grpSpPr>
          <p:grpSp>
            <p:nvGrpSpPr>
              <p:cNvPr id="65" name="Group 64">
                <a:extLst>
                  <a:ext uri="{FF2B5EF4-FFF2-40B4-BE49-F238E27FC236}">
                    <a16:creationId xmlns:a16="http://schemas.microsoft.com/office/drawing/2014/main" id="{80606607-F90E-4208-A29D-FD8387D41F2D}"/>
                  </a:ext>
                </a:extLst>
              </p:cNvPr>
              <p:cNvGrpSpPr/>
              <p:nvPr/>
            </p:nvGrpSpPr>
            <p:grpSpPr>
              <a:xfrm>
                <a:off x="1337754" y="1278143"/>
                <a:ext cx="3401336" cy="3569371"/>
                <a:chOff x="7772167" y="823662"/>
                <a:chExt cx="3401336" cy="3569371"/>
              </a:xfrm>
            </p:grpSpPr>
            <p:sp>
              <p:nvSpPr>
                <p:cNvPr id="70" name="Oval 69">
                  <a:extLst>
                    <a:ext uri="{FF2B5EF4-FFF2-40B4-BE49-F238E27FC236}">
                      <a16:creationId xmlns:a16="http://schemas.microsoft.com/office/drawing/2014/main" id="{6B9FD5FD-4545-40B1-8377-7EB4FB0A7960}"/>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D0E879C-0D4B-48D1-8CCF-A791DC5FB64C}"/>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F8BAE416-84FB-4839-A690-E77EF38A2A5F}"/>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289C0B33-3DE3-4F79-937A-6D7F18880540}"/>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107EEFCA-A606-4CD8-A8DC-0ADA7C95B47F}"/>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a:extLst>
                  <a:ext uri="{FF2B5EF4-FFF2-40B4-BE49-F238E27FC236}">
                    <a16:creationId xmlns:a16="http://schemas.microsoft.com/office/drawing/2014/main" id="{02046E82-AAE3-41B1-8851-19E12179B549}"/>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BC458AC3-41FC-47FA-83AC-5CCA6311C64F}"/>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276A36B6-1D14-4E27-8828-B941EC1AE79B}"/>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54C9704D-A1D7-49D6-8893-C2948B072129}"/>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CF31C02F-D45D-4126-BF7F-07A61FEC0931}"/>
                </a:ext>
              </a:extLst>
            </p:cNvPr>
            <p:cNvGrpSpPr/>
            <p:nvPr/>
          </p:nvGrpSpPr>
          <p:grpSpPr>
            <a:xfrm rot="16200000">
              <a:off x="4681584" y="1815042"/>
              <a:ext cx="5695818" cy="3129869"/>
              <a:chOff x="1337754" y="1278143"/>
              <a:chExt cx="7345865" cy="3569371"/>
            </a:xfrm>
          </p:grpSpPr>
          <p:grpSp>
            <p:nvGrpSpPr>
              <p:cNvPr id="55" name="Group 54">
                <a:extLst>
                  <a:ext uri="{FF2B5EF4-FFF2-40B4-BE49-F238E27FC236}">
                    <a16:creationId xmlns:a16="http://schemas.microsoft.com/office/drawing/2014/main" id="{51B58FF3-3CE3-48EF-B368-A0C561B7E8D0}"/>
                  </a:ext>
                </a:extLst>
              </p:cNvPr>
              <p:cNvGrpSpPr/>
              <p:nvPr/>
            </p:nvGrpSpPr>
            <p:grpSpPr>
              <a:xfrm>
                <a:off x="1337754" y="1278143"/>
                <a:ext cx="3401336" cy="3569371"/>
                <a:chOff x="7772167" y="823662"/>
                <a:chExt cx="3401336" cy="3569371"/>
              </a:xfrm>
            </p:grpSpPr>
            <p:sp>
              <p:nvSpPr>
                <p:cNvPr id="60" name="Oval 59">
                  <a:extLst>
                    <a:ext uri="{FF2B5EF4-FFF2-40B4-BE49-F238E27FC236}">
                      <a16:creationId xmlns:a16="http://schemas.microsoft.com/office/drawing/2014/main" id="{C4F8544B-D26C-4312-B293-3DBBC8B84BD8}"/>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C84A805-F9B0-4C22-814F-84052EE1E106}"/>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4E41CF5-63EF-434B-AF1F-290C896AA858}"/>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C52323DE-4488-4CCA-A8E7-8F4EDCAF8A63}"/>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1F34B723-9415-489D-9A16-D91CAE2D464B}"/>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1D071E5E-EB6B-4D53-A78E-F8B60F4A43AB}"/>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4FB0577E-5719-4021-8FC6-7A325283E312}"/>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0EBB78B6-6855-424A-B09E-2EBE0D8BD516}"/>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6072547-19A7-415B-812F-781EDF53F267}"/>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FCAF6544-2EF2-4FAF-A681-5DEC5B528591}"/>
                </a:ext>
              </a:extLst>
            </p:cNvPr>
            <p:cNvSpPr/>
            <p:nvPr/>
          </p:nvSpPr>
          <p:spPr>
            <a:xfrm rot="16200000">
              <a:off x="10303300" y="2711909"/>
              <a:ext cx="862766" cy="8945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DA29F58F-CEED-42E7-85CE-290713C01050}"/>
              </a:ext>
            </a:extLst>
          </p:cNvPr>
          <p:cNvGrpSpPr/>
          <p:nvPr/>
        </p:nvGrpSpPr>
        <p:grpSpPr>
          <a:xfrm>
            <a:off x="502473" y="4884713"/>
            <a:ext cx="3224459" cy="1695477"/>
            <a:chOff x="928532" y="532068"/>
            <a:chExt cx="10253422" cy="5744841"/>
          </a:xfrm>
        </p:grpSpPr>
        <p:grpSp>
          <p:nvGrpSpPr>
            <p:cNvPr id="76" name="Group 75">
              <a:extLst>
                <a:ext uri="{FF2B5EF4-FFF2-40B4-BE49-F238E27FC236}">
                  <a16:creationId xmlns:a16="http://schemas.microsoft.com/office/drawing/2014/main" id="{653C6FB9-ADEA-468B-9F4C-60417BFEF6E2}"/>
                </a:ext>
              </a:extLst>
            </p:cNvPr>
            <p:cNvGrpSpPr/>
            <p:nvPr/>
          </p:nvGrpSpPr>
          <p:grpSpPr>
            <a:xfrm rot="16200000">
              <a:off x="-354442" y="1864065"/>
              <a:ext cx="5695818" cy="3129869"/>
              <a:chOff x="1337754" y="1278143"/>
              <a:chExt cx="7345865" cy="3569371"/>
            </a:xfrm>
          </p:grpSpPr>
          <p:grpSp>
            <p:nvGrpSpPr>
              <p:cNvPr id="89" name="Group 88">
                <a:extLst>
                  <a:ext uri="{FF2B5EF4-FFF2-40B4-BE49-F238E27FC236}">
                    <a16:creationId xmlns:a16="http://schemas.microsoft.com/office/drawing/2014/main" id="{004E3048-FAA1-4AEF-817C-13AD9AF53641}"/>
                  </a:ext>
                </a:extLst>
              </p:cNvPr>
              <p:cNvGrpSpPr/>
              <p:nvPr/>
            </p:nvGrpSpPr>
            <p:grpSpPr>
              <a:xfrm>
                <a:off x="1337754" y="1278143"/>
                <a:ext cx="3401336" cy="3569371"/>
                <a:chOff x="7772167" y="823662"/>
                <a:chExt cx="3401336" cy="3569371"/>
              </a:xfrm>
            </p:grpSpPr>
            <p:sp>
              <p:nvSpPr>
                <p:cNvPr id="94" name="Oval 93">
                  <a:extLst>
                    <a:ext uri="{FF2B5EF4-FFF2-40B4-BE49-F238E27FC236}">
                      <a16:creationId xmlns:a16="http://schemas.microsoft.com/office/drawing/2014/main" id="{576157FD-1560-4029-A451-C02A5A09FD3C}"/>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27696944-55A9-43AF-89BB-4E3D57D05D71}"/>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B2AD5D6-9530-4C4A-BDE3-625221AE68BB}"/>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E20EA3AB-C22A-4A69-9C98-BE0A2BA802F2}"/>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6FF503CB-4EA4-4997-8140-5CA4A52B45BB}"/>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Oval 89">
                <a:extLst>
                  <a:ext uri="{FF2B5EF4-FFF2-40B4-BE49-F238E27FC236}">
                    <a16:creationId xmlns:a16="http://schemas.microsoft.com/office/drawing/2014/main" id="{90BAA0BD-2A3B-41FD-9D04-EBAAA43B2CFC}"/>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53015ECD-95FA-4DBF-809A-8A71841A44EF}"/>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42371B97-BD64-4D9D-AE90-7EF01F2C77EE}"/>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ACB7E4AB-D6EB-418C-BD90-8137A2931C7E}"/>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7303F604-8C87-4302-AC96-DC092F855461}"/>
                </a:ext>
              </a:extLst>
            </p:cNvPr>
            <p:cNvGrpSpPr/>
            <p:nvPr/>
          </p:nvGrpSpPr>
          <p:grpSpPr>
            <a:xfrm rot="16200000">
              <a:off x="4681584" y="1815042"/>
              <a:ext cx="5695818" cy="3129869"/>
              <a:chOff x="1337754" y="1278143"/>
              <a:chExt cx="7345865" cy="3569371"/>
            </a:xfrm>
          </p:grpSpPr>
          <p:grpSp>
            <p:nvGrpSpPr>
              <p:cNvPr id="79" name="Group 78">
                <a:extLst>
                  <a:ext uri="{FF2B5EF4-FFF2-40B4-BE49-F238E27FC236}">
                    <a16:creationId xmlns:a16="http://schemas.microsoft.com/office/drawing/2014/main" id="{79FEB26B-17C1-4751-9A08-52E09BF99603}"/>
                  </a:ext>
                </a:extLst>
              </p:cNvPr>
              <p:cNvGrpSpPr/>
              <p:nvPr/>
            </p:nvGrpSpPr>
            <p:grpSpPr>
              <a:xfrm>
                <a:off x="1337754" y="1278143"/>
                <a:ext cx="3401336" cy="3569371"/>
                <a:chOff x="7772167" y="823662"/>
                <a:chExt cx="3401336" cy="3569371"/>
              </a:xfrm>
            </p:grpSpPr>
            <p:sp>
              <p:nvSpPr>
                <p:cNvPr id="84" name="Oval 83">
                  <a:extLst>
                    <a:ext uri="{FF2B5EF4-FFF2-40B4-BE49-F238E27FC236}">
                      <a16:creationId xmlns:a16="http://schemas.microsoft.com/office/drawing/2014/main" id="{9CC01F79-45B3-4EF0-BCE0-451BFC0121BF}"/>
                    </a:ext>
                  </a:extLst>
                </p:cNvPr>
                <p:cNvSpPr/>
                <p:nvPr/>
              </p:nvSpPr>
              <p:spPr>
                <a:xfrm>
                  <a:off x="7772167"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744CFF1-E2C7-49CC-B87D-C6554EC0B525}"/>
                    </a:ext>
                  </a:extLst>
                </p:cNvPr>
                <p:cNvSpPr/>
                <p:nvPr/>
              </p:nvSpPr>
              <p:spPr>
                <a:xfrm>
                  <a:off x="10060799" y="82366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29735D26-B350-4101-9FB8-955BAEE63069}"/>
                    </a:ext>
                  </a:extLst>
                </p:cNvPr>
                <p:cNvSpPr/>
                <p:nvPr/>
              </p:nvSpPr>
              <p:spPr>
                <a:xfrm>
                  <a:off x="8948095" y="2098175"/>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456F52B7-4C76-47DF-9BD5-64C61EB099EF}"/>
                    </a:ext>
                  </a:extLst>
                </p:cNvPr>
                <p:cNvSpPr/>
                <p:nvPr/>
              </p:nvSpPr>
              <p:spPr>
                <a:xfrm>
                  <a:off x="7835391" y="32702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D5186688-4BD3-460E-B8D6-2E5575CFA3CE}"/>
                    </a:ext>
                  </a:extLst>
                </p:cNvPr>
                <p:cNvSpPr/>
                <p:nvPr/>
              </p:nvSpPr>
              <p:spPr>
                <a:xfrm>
                  <a:off x="10060799" y="337287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0" name="Oval 79">
                <a:extLst>
                  <a:ext uri="{FF2B5EF4-FFF2-40B4-BE49-F238E27FC236}">
                    <a16:creationId xmlns:a16="http://schemas.microsoft.com/office/drawing/2014/main" id="{3D76A5C2-994B-4DAC-8427-22F7AAF4F322}"/>
                  </a:ext>
                </a:extLst>
              </p:cNvPr>
              <p:cNvSpPr/>
              <p:nvPr/>
            </p:nvSpPr>
            <p:spPr>
              <a:xfrm>
                <a:off x="5978241" y="1859913"/>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1FD8DC6-6042-4DBD-BBFB-E21A9B0E29BA}"/>
                  </a:ext>
                </a:extLst>
              </p:cNvPr>
              <p:cNvSpPr/>
              <p:nvPr/>
            </p:nvSpPr>
            <p:spPr>
              <a:xfrm>
                <a:off x="7570914" y="1859912"/>
                <a:ext cx="1112705"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F795651A-3E62-4E67-8118-09D441F14A42}"/>
                  </a:ext>
                </a:extLst>
              </p:cNvPr>
              <p:cNvSpPr/>
              <p:nvPr/>
            </p:nvSpPr>
            <p:spPr>
              <a:xfrm>
                <a:off x="5978241" y="3372287"/>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5602CD02-745F-46C7-8192-0846AAB1D8EF}"/>
                  </a:ext>
                </a:extLst>
              </p:cNvPr>
              <p:cNvSpPr/>
              <p:nvPr/>
            </p:nvSpPr>
            <p:spPr>
              <a:xfrm>
                <a:off x="7570915" y="3372286"/>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a:extLst>
                <a:ext uri="{FF2B5EF4-FFF2-40B4-BE49-F238E27FC236}">
                  <a16:creationId xmlns:a16="http://schemas.microsoft.com/office/drawing/2014/main" id="{EDA5CBDD-CB05-4939-AC0F-F42747944955}"/>
                </a:ext>
              </a:extLst>
            </p:cNvPr>
            <p:cNvSpPr/>
            <p:nvPr/>
          </p:nvSpPr>
          <p:spPr>
            <a:xfrm rot="16200000">
              <a:off x="10303300" y="2711909"/>
              <a:ext cx="862766" cy="8945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793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690889717"/>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051868377"/>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032246BF-AB0E-4339-A297-D06D41C22729}"/>
              </a:ext>
            </a:extLst>
          </p:cNvPr>
          <p:cNvGrpSpPr/>
          <p:nvPr/>
        </p:nvGrpSpPr>
        <p:grpSpPr>
          <a:xfrm>
            <a:off x="2937813" y="280117"/>
            <a:ext cx="6316373" cy="6297766"/>
            <a:chOff x="3985605" y="280117"/>
            <a:chExt cx="6316373" cy="6297766"/>
          </a:xfrm>
        </p:grpSpPr>
        <p:grpSp>
          <p:nvGrpSpPr>
            <p:cNvPr id="21" name="Group 20">
              <a:extLst>
                <a:ext uri="{FF2B5EF4-FFF2-40B4-BE49-F238E27FC236}">
                  <a16:creationId xmlns:a16="http://schemas.microsoft.com/office/drawing/2014/main" id="{2D6869B8-AA94-42DE-8A79-C274DA19D13E}"/>
                </a:ext>
              </a:extLst>
            </p:cNvPr>
            <p:cNvGrpSpPr/>
            <p:nvPr/>
          </p:nvGrpSpPr>
          <p:grpSpPr>
            <a:xfrm>
              <a:off x="3985605" y="280117"/>
              <a:ext cx="3761014" cy="6297766"/>
              <a:chOff x="3985605" y="297309"/>
              <a:chExt cx="3761014" cy="6297766"/>
            </a:xfrm>
          </p:grpSpPr>
          <p:grpSp>
            <p:nvGrpSpPr>
              <p:cNvPr id="2" name="Group 1">
                <a:extLst>
                  <a:ext uri="{FF2B5EF4-FFF2-40B4-BE49-F238E27FC236}">
                    <a16:creationId xmlns:a16="http://schemas.microsoft.com/office/drawing/2014/main" id="{411B9B70-E604-4303-BA10-5580B18E3FDD}"/>
                  </a:ext>
                </a:extLst>
              </p:cNvPr>
              <p:cNvGrpSpPr/>
              <p:nvPr/>
            </p:nvGrpSpPr>
            <p:grpSpPr>
              <a:xfrm rot="5400000">
                <a:off x="3292832" y="990082"/>
                <a:ext cx="5146560" cy="3761014"/>
                <a:chOff x="2971800" y="1066800"/>
                <a:chExt cx="5791200" cy="3200400"/>
              </a:xfrm>
            </p:grpSpPr>
            <p:sp>
              <p:nvSpPr>
                <p:cNvPr id="3" name="Oval 2">
                  <a:extLst>
                    <a:ext uri="{FF2B5EF4-FFF2-40B4-BE49-F238E27FC236}">
                      <a16:creationId xmlns:a16="http://schemas.microsoft.com/office/drawing/2014/main" id="{FD646AF6-E97D-4670-B0CC-EE3BC02C2D54}"/>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 name="Oval 3">
                  <a:extLst>
                    <a:ext uri="{FF2B5EF4-FFF2-40B4-BE49-F238E27FC236}">
                      <a16:creationId xmlns:a16="http://schemas.microsoft.com/office/drawing/2014/main" id="{AD808525-3735-4E67-984E-B79C23B586A5}"/>
                    </a:ext>
                  </a:extLst>
                </p:cNvPr>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4">
                  <a:extLst>
                    <a:ext uri="{FF2B5EF4-FFF2-40B4-BE49-F238E27FC236}">
                      <a16:creationId xmlns:a16="http://schemas.microsoft.com/office/drawing/2014/main" id="{A2EC8194-7721-41A8-9F00-FDBE2DDE2F31}"/>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 name="Oval 5">
                  <a:extLst>
                    <a:ext uri="{FF2B5EF4-FFF2-40B4-BE49-F238E27FC236}">
                      <a16:creationId xmlns:a16="http://schemas.microsoft.com/office/drawing/2014/main" id="{E901C51A-E8DD-48FD-9139-44EDE4C6010A}"/>
                    </a:ext>
                  </a:extLst>
                </p:cNvPr>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6">
                  <a:extLst>
                    <a:ext uri="{FF2B5EF4-FFF2-40B4-BE49-F238E27FC236}">
                      <a16:creationId xmlns:a16="http://schemas.microsoft.com/office/drawing/2014/main" id="{53342FF1-095A-472E-B85E-72F24D953AB6}"/>
                    </a:ext>
                  </a:extLst>
                </p:cNvPr>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7">
                  <a:extLst>
                    <a:ext uri="{FF2B5EF4-FFF2-40B4-BE49-F238E27FC236}">
                      <a16:creationId xmlns:a16="http://schemas.microsoft.com/office/drawing/2014/main" id="{2A89EDAF-6FD1-40DD-9C42-B2F2C1C09406}"/>
                    </a:ext>
                  </a:extLst>
                </p:cNvPr>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8">
                  <a:extLst>
                    <a:ext uri="{FF2B5EF4-FFF2-40B4-BE49-F238E27FC236}">
                      <a16:creationId xmlns:a16="http://schemas.microsoft.com/office/drawing/2014/main" id="{1E4E6941-A8BD-4A87-8748-351C84BA5A84}"/>
                    </a:ext>
                  </a:extLst>
                </p:cNvPr>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9">
                  <a:extLst>
                    <a:ext uri="{FF2B5EF4-FFF2-40B4-BE49-F238E27FC236}">
                      <a16:creationId xmlns:a16="http://schemas.microsoft.com/office/drawing/2014/main" id="{AD16DCCF-0428-430F-A365-3D10A503B997}"/>
                    </a:ext>
                  </a:extLst>
                </p:cNvPr>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0">
                  <a:extLst>
                    <a:ext uri="{FF2B5EF4-FFF2-40B4-BE49-F238E27FC236}">
                      <a16:creationId xmlns:a16="http://schemas.microsoft.com/office/drawing/2014/main" id="{60861C8E-6670-44A7-B52A-52CF4D9035ED}"/>
                    </a:ext>
                  </a:extLst>
                </p:cNvPr>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2">
                  <a:extLst>
                    <a:ext uri="{FF2B5EF4-FFF2-40B4-BE49-F238E27FC236}">
                      <a16:creationId xmlns:a16="http://schemas.microsoft.com/office/drawing/2014/main" id="{7E6EC899-EB97-40D3-9E13-4187C8903563}"/>
                    </a:ext>
                  </a:extLst>
                </p:cNvPr>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4">
                  <a:extLst>
                    <a:ext uri="{FF2B5EF4-FFF2-40B4-BE49-F238E27FC236}">
                      <a16:creationId xmlns:a16="http://schemas.microsoft.com/office/drawing/2014/main" id="{08E30953-0FC9-4CEB-8AAA-D464D6781EAC}"/>
                    </a:ext>
                  </a:extLst>
                </p:cNvPr>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6">
                  <a:extLst>
                    <a:ext uri="{FF2B5EF4-FFF2-40B4-BE49-F238E27FC236}">
                      <a16:creationId xmlns:a16="http://schemas.microsoft.com/office/drawing/2014/main" id="{D781F5C3-5EB0-4FAE-B94C-A8AE270E5E35}"/>
                    </a:ext>
                  </a:extLst>
                </p:cNvPr>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28">
                  <a:extLst>
                    <a:ext uri="{FF2B5EF4-FFF2-40B4-BE49-F238E27FC236}">
                      <a16:creationId xmlns:a16="http://schemas.microsoft.com/office/drawing/2014/main" id="{DB6F6CF0-F35A-42CD-A2A7-0001207433A5}"/>
                    </a:ext>
                  </a:extLst>
                </p:cNvPr>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6" name="Oval 29">
                  <a:extLst>
                    <a:ext uri="{FF2B5EF4-FFF2-40B4-BE49-F238E27FC236}">
                      <a16:creationId xmlns:a16="http://schemas.microsoft.com/office/drawing/2014/main" id="{8C41A4FD-04B9-4BFF-8127-2C92D02BC70E}"/>
                    </a:ext>
                  </a:extLst>
                </p:cNvPr>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7" name="Oval 30">
                  <a:extLst>
                    <a:ext uri="{FF2B5EF4-FFF2-40B4-BE49-F238E27FC236}">
                      <a16:creationId xmlns:a16="http://schemas.microsoft.com/office/drawing/2014/main" id="{EA21E5FE-525A-46F7-B13B-FAA88294EE6A}"/>
                    </a:ext>
                  </a:extLst>
                </p:cNvPr>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
            <p:nvSpPr>
              <p:cNvPr id="18" name="Oval 30">
                <a:extLst>
                  <a:ext uri="{FF2B5EF4-FFF2-40B4-BE49-F238E27FC236}">
                    <a16:creationId xmlns:a16="http://schemas.microsoft.com/office/drawing/2014/main" id="{093FF217-F525-45BE-A59E-0E7236B0BD0B}"/>
                  </a:ext>
                </a:extLst>
              </p:cNvPr>
              <p:cNvSpPr>
                <a:spLocks noChangeArrowheads="1"/>
              </p:cNvSpPr>
              <p:nvPr/>
            </p:nvSpPr>
            <p:spPr bwMode="auto">
              <a:xfrm rot="5400000">
                <a:off x="4072925" y="5966012"/>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9" name="Oval 30">
                <a:extLst>
                  <a:ext uri="{FF2B5EF4-FFF2-40B4-BE49-F238E27FC236}">
                    <a16:creationId xmlns:a16="http://schemas.microsoft.com/office/drawing/2014/main" id="{B5BA3D7E-A7F1-4E3A-851E-A8E21C9216D4}"/>
                  </a:ext>
                </a:extLst>
              </p:cNvPr>
              <p:cNvSpPr>
                <a:spLocks noChangeArrowheads="1"/>
              </p:cNvSpPr>
              <p:nvPr/>
            </p:nvSpPr>
            <p:spPr bwMode="auto">
              <a:xfrm rot="5400000">
                <a:off x="5595240"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0" name="Oval 30">
                <a:extLst>
                  <a:ext uri="{FF2B5EF4-FFF2-40B4-BE49-F238E27FC236}">
                    <a16:creationId xmlns:a16="http://schemas.microsoft.com/office/drawing/2014/main" id="{E4AE7F44-2EDC-4976-B3EA-F9074AF6C6E1}"/>
                  </a:ext>
                </a:extLst>
              </p:cNvPr>
              <p:cNvSpPr>
                <a:spLocks noChangeArrowheads="1"/>
              </p:cNvSpPr>
              <p:nvPr/>
            </p:nvSpPr>
            <p:spPr bwMode="auto">
              <a:xfrm rot="5400000">
                <a:off x="7117554"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
          <p:nvSpPr>
            <p:cNvPr id="42" name="Oval 41">
              <a:extLst>
                <a:ext uri="{FF2B5EF4-FFF2-40B4-BE49-F238E27FC236}">
                  <a16:creationId xmlns:a16="http://schemas.microsoft.com/office/drawing/2014/main" id="{683D9F71-9AB2-40F2-B36D-7BFC5EFC0EA0}"/>
                </a:ext>
              </a:extLst>
            </p:cNvPr>
            <p:cNvSpPr>
              <a:spLocks noChangeArrowheads="1"/>
            </p:cNvSpPr>
            <p:nvPr/>
          </p:nvSpPr>
          <p:spPr bwMode="auto">
            <a:xfrm rot="5400000">
              <a:off x="9672914" y="2934685"/>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24" name="Group 23">
            <a:extLst>
              <a:ext uri="{FF2B5EF4-FFF2-40B4-BE49-F238E27FC236}">
                <a16:creationId xmlns:a16="http://schemas.microsoft.com/office/drawing/2014/main" id="{DA5777FC-5E7A-436B-93A8-3B63E777CA31}"/>
              </a:ext>
            </a:extLst>
          </p:cNvPr>
          <p:cNvGrpSpPr/>
          <p:nvPr/>
        </p:nvGrpSpPr>
        <p:grpSpPr>
          <a:xfrm>
            <a:off x="2937813" y="280117"/>
            <a:ext cx="6316373" cy="6297766"/>
            <a:chOff x="3985605" y="280117"/>
            <a:chExt cx="6316373" cy="6297766"/>
          </a:xfrm>
        </p:grpSpPr>
        <p:grpSp>
          <p:nvGrpSpPr>
            <p:cNvPr id="25" name="Group 24">
              <a:extLst>
                <a:ext uri="{FF2B5EF4-FFF2-40B4-BE49-F238E27FC236}">
                  <a16:creationId xmlns:a16="http://schemas.microsoft.com/office/drawing/2014/main" id="{E210283D-3F74-4139-8752-3C952906B6B5}"/>
                </a:ext>
              </a:extLst>
            </p:cNvPr>
            <p:cNvGrpSpPr/>
            <p:nvPr/>
          </p:nvGrpSpPr>
          <p:grpSpPr>
            <a:xfrm>
              <a:off x="3985605" y="280117"/>
              <a:ext cx="3761014" cy="6297766"/>
              <a:chOff x="3985605" y="297309"/>
              <a:chExt cx="3761014" cy="6297766"/>
            </a:xfrm>
          </p:grpSpPr>
          <p:grpSp>
            <p:nvGrpSpPr>
              <p:cNvPr id="27" name="Group 26">
                <a:extLst>
                  <a:ext uri="{FF2B5EF4-FFF2-40B4-BE49-F238E27FC236}">
                    <a16:creationId xmlns:a16="http://schemas.microsoft.com/office/drawing/2014/main" id="{EA655B89-B6DC-496E-A3E6-69972179A175}"/>
                  </a:ext>
                </a:extLst>
              </p:cNvPr>
              <p:cNvGrpSpPr/>
              <p:nvPr/>
            </p:nvGrpSpPr>
            <p:grpSpPr>
              <a:xfrm rot="5400000">
                <a:off x="3292832" y="990082"/>
                <a:ext cx="5146560" cy="3761014"/>
                <a:chOff x="2971800" y="1066800"/>
                <a:chExt cx="5791200" cy="3200400"/>
              </a:xfrm>
            </p:grpSpPr>
            <p:sp>
              <p:nvSpPr>
                <p:cNvPr id="31" name="Oval 30">
                  <a:extLst>
                    <a:ext uri="{FF2B5EF4-FFF2-40B4-BE49-F238E27FC236}">
                      <a16:creationId xmlns:a16="http://schemas.microsoft.com/office/drawing/2014/main" id="{D2ABE1A3-4CBE-4767-BE12-89F997CFB2B7}"/>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2" name="Oval 31">
                  <a:extLst>
                    <a:ext uri="{FF2B5EF4-FFF2-40B4-BE49-F238E27FC236}">
                      <a16:creationId xmlns:a16="http://schemas.microsoft.com/office/drawing/2014/main" id="{9D933D5F-8AAB-468A-8AD2-9940F9B1382E}"/>
                    </a:ext>
                  </a:extLst>
                </p:cNvPr>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3" name="Oval 32">
                  <a:extLst>
                    <a:ext uri="{FF2B5EF4-FFF2-40B4-BE49-F238E27FC236}">
                      <a16:creationId xmlns:a16="http://schemas.microsoft.com/office/drawing/2014/main" id="{B2D9BFF8-A9C3-49E7-A0C6-9533CEE90C76}"/>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4" name="Oval 33">
                  <a:extLst>
                    <a:ext uri="{FF2B5EF4-FFF2-40B4-BE49-F238E27FC236}">
                      <a16:creationId xmlns:a16="http://schemas.microsoft.com/office/drawing/2014/main" id="{13B8E83A-27B6-4AA9-8595-FDB9A070FB6B}"/>
                    </a:ext>
                  </a:extLst>
                </p:cNvPr>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5" name="Oval 34">
                  <a:extLst>
                    <a:ext uri="{FF2B5EF4-FFF2-40B4-BE49-F238E27FC236}">
                      <a16:creationId xmlns:a16="http://schemas.microsoft.com/office/drawing/2014/main" id="{B1BC694C-B7E4-4DBD-A515-7838C001E052}"/>
                    </a:ext>
                  </a:extLst>
                </p:cNvPr>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6" name="Oval 35">
                  <a:extLst>
                    <a:ext uri="{FF2B5EF4-FFF2-40B4-BE49-F238E27FC236}">
                      <a16:creationId xmlns:a16="http://schemas.microsoft.com/office/drawing/2014/main" id="{966BA8FD-D800-4122-992F-C0912117CFF4}"/>
                    </a:ext>
                  </a:extLst>
                </p:cNvPr>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7" name="Oval 36">
                  <a:extLst>
                    <a:ext uri="{FF2B5EF4-FFF2-40B4-BE49-F238E27FC236}">
                      <a16:creationId xmlns:a16="http://schemas.microsoft.com/office/drawing/2014/main" id="{7C58DCEC-C1CF-40F5-991C-AC374BFB7AC3}"/>
                    </a:ext>
                  </a:extLst>
                </p:cNvPr>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8" name="Oval 37">
                  <a:extLst>
                    <a:ext uri="{FF2B5EF4-FFF2-40B4-BE49-F238E27FC236}">
                      <a16:creationId xmlns:a16="http://schemas.microsoft.com/office/drawing/2014/main" id="{47761890-293E-45B2-9C7D-03C080833C79}"/>
                    </a:ext>
                  </a:extLst>
                </p:cNvPr>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9" name="Oval 38">
                  <a:extLst>
                    <a:ext uri="{FF2B5EF4-FFF2-40B4-BE49-F238E27FC236}">
                      <a16:creationId xmlns:a16="http://schemas.microsoft.com/office/drawing/2014/main" id="{A93EFA7D-D779-4826-B6DC-7D68ECC561AA}"/>
                    </a:ext>
                  </a:extLst>
                </p:cNvPr>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0" name="Oval 12">
                  <a:extLst>
                    <a:ext uri="{FF2B5EF4-FFF2-40B4-BE49-F238E27FC236}">
                      <a16:creationId xmlns:a16="http://schemas.microsoft.com/office/drawing/2014/main" id="{88CD78D8-1614-4FB3-BFD1-710015B1CA54}"/>
                    </a:ext>
                  </a:extLst>
                </p:cNvPr>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1" name="Oval 14">
                  <a:extLst>
                    <a:ext uri="{FF2B5EF4-FFF2-40B4-BE49-F238E27FC236}">
                      <a16:creationId xmlns:a16="http://schemas.microsoft.com/office/drawing/2014/main" id="{549FD087-EDD4-44AE-B14D-10C29FD1CC4B}"/>
                    </a:ext>
                  </a:extLst>
                </p:cNvPr>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4" name="Oval 16">
                  <a:extLst>
                    <a:ext uri="{FF2B5EF4-FFF2-40B4-BE49-F238E27FC236}">
                      <a16:creationId xmlns:a16="http://schemas.microsoft.com/office/drawing/2014/main" id="{9F2E13A8-3326-41D6-A4EB-CEE90867C7D6}"/>
                    </a:ext>
                  </a:extLst>
                </p:cNvPr>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5" name="Oval 28">
                  <a:extLst>
                    <a:ext uri="{FF2B5EF4-FFF2-40B4-BE49-F238E27FC236}">
                      <a16:creationId xmlns:a16="http://schemas.microsoft.com/office/drawing/2014/main" id="{53604828-DDC0-442E-B615-88A736EAD784}"/>
                    </a:ext>
                  </a:extLst>
                </p:cNvPr>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6" name="Oval 29">
                  <a:extLst>
                    <a:ext uri="{FF2B5EF4-FFF2-40B4-BE49-F238E27FC236}">
                      <a16:creationId xmlns:a16="http://schemas.microsoft.com/office/drawing/2014/main" id="{29F5F8E1-B488-4130-95FC-B05E33733F35}"/>
                    </a:ext>
                  </a:extLst>
                </p:cNvPr>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47" name="Oval 30">
                  <a:extLst>
                    <a:ext uri="{FF2B5EF4-FFF2-40B4-BE49-F238E27FC236}">
                      <a16:creationId xmlns:a16="http://schemas.microsoft.com/office/drawing/2014/main" id="{CAE62724-0C0E-4F33-B480-806EAA6B1664}"/>
                    </a:ext>
                  </a:extLst>
                </p:cNvPr>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
            <p:nvSpPr>
              <p:cNvPr id="28" name="Oval 30">
                <a:extLst>
                  <a:ext uri="{FF2B5EF4-FFF2-40B4-BE49-F238E27FC236}">
                    <a16:creationId xmlns:a16="http://schemas.microsoft.com/office/drawing/2014/main" id="{B4A753FE-B871-409B-9A0E-35FD2DB0A278}"/>
                  </a:ext>
                </a:extLst>
              </p:cNvPr>
              <p:cNvSpPr>
                <a:spLocks noChangeArrowheads="1"/>
              </p:cNvSpPr>
              <p:nvPr/>
            </p:nvSpPr>
            <p:spPr bwMode="auto">
              <a:xfrm rot="5400000">
                <a:off x="4072925" y="5966012"/>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9" name="Oval 30">
                <a:extLst>
                  <a:ext uri="{FF2B5EF4-FFF2-40B4-BE49-F238E27FC236}">
                    <a16:creationId xmlns:a16="http://schemas.microsoft.com/office/drawing/2014/main" id="{1B745DE4-AF9B-4C7F-A830-65F2A137C091}"/>
                  </a:ext>
                </a:extLst>
              </p:cNvPr>
              <p:cNvSpPr>
                <a:spLocks noChangeArrowheads="1"/>
              </p:cNvSpPr>
              <p:nvPr/>
            </p:nvSpPr>
            <p:spPr bwMode="auto">
              <a:xfrm rot="5400000">
                <a:off x="5595240"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0" name="Oval 30">
                <a:extLst>
                  <a:ext uri="{FF2B5EF4-FFF2-40B4-BE49-F238E27FC236}">
                    <a16:creationId xmlns:a16="http://schemas.microsoft.com/office/drawing/2014/main" id="{DDACDB01-1837-4575-9AC8-FAFE97A67A19}"/>
                  </a:ext>
                </a:extLst>
              </p:cNvPr>
              <p:cNvSpPr>
                <a:spLocks noChangeArrowheads="1"/>
              </p:cNvSpPr>
              <p:nvPr/>
            </p:nvSpPr>
            <p:spPr bwMode="auto">
              <a:xfrm rot="5400000">
                <a:off x="7117554"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
          <p:nvSpPr>
            <p:cNvPr id="26" name="Oval 25">
              <a:extLst>
                <a:ext uri="{FF2B5EF4-FFF2-40B4-BE49-F238E27FC236}">
                  <a16:creationId xmlns:a16="http://schemas.microsoft.com/office/drawing/2014/main" id="{FEB946BB-5A93-45B0-BC66-9EC07B9DE85E}"/>
                </a:ext>
              </a:extLst>
            </p:cNvPr>
            <p:cNvSpPr>
              <a:spLocks noChangeArrowheads="1"/>
            </p:cNvSpPr>
            <p:nvPr/>
          </p:nvSpPr>
          <p:spPr bwMode="auto">
            <a:xfrm rot="5400000">
              <a:off x="9672914" y="2934685"/>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48" name="Group 47">
            <a:extLst>
              <a:ext uri="{FF2B5EF4-FFF2-40B4-BE49-F238E27FC236}">
                <a16:creationId xmlns:a16="http://schemas.microsoft.com/office/drawing/2014/main" id="{C1DA3352-509F-4A9A-B0B0-E901F471AE3C}"/>
              </a:ext>
            </a:extLst>
          </p:cNvPr>
          <p:cNvGrpSpPr/>
          <p:nvPr/>
        </p:nvGrpSpPr>
        <p:grpSpPr>
          <a:xfrm>
            <a:off x="2937813" y="280117"/>
            <a:ext cx="6316373" cy="6297766"/>
            <a:chOff x="3985605" y="280117"/>
            <a:chExt cx="6316373" cy="6297766"/>
          </a:xfrm>
        </p:grpSpPr>
        <p:grpSp>
          <p:nvGrpSpPr>
            <p:cNvPr id="49" name="Group 48">
              <a:extLst>
                <a:ext uri="{FF2B5EF4-FFF2-40B4-BE49-F238E27FC236}">
                  <a16:creationId xmlns:a16="http://schemas.microsoft.com/office/drawing/2014/main" id="{AF8A7B3D-28BB-48E0-AC73-8964AF083DF7}"/>
                </a:ext>
              </a:extLst>
            </p:cNvPr>
            <p:cNvGrpSpPr/>
            <p:nvPr/>
          </p:nvGrpSpPr>
          <p:grpSpPr>
            <a:xfrm>
              <a:off x="3985605" y="280117"/>
              <a:ext cx="3761014" cy="6297766"/>
              <a:chOff x="3985605" y="297309"/>
              <a:chExt cx="3761014" cy="6297766"/>
            </a:xfrm>
          </p:grpSpPr>
          <p:grpSp>
            <p:nvGrpSpPr>
              <p:cNvPr id="51" name="Group 50">
                <a:extLst>
                  <a:ext uri="{FF2B5EF4-FFF2-40B4-BE49-F238E27FC236}">
                    <a16:creationId xmlns:a16="http://schemas.microsoft.com/office/drawing/2014/main" id="{9B35F355-4425-4C88-8B0E-F054AD8E8396}"/>
                  </a:ext>
                </a:extLst>
              </p:cNvPr>
              <p:cNvGrpSpPr/>
              <p:nvPr/>
            </p:nvGrpSpPr>
            <p:grpSpPr>
              <a:xfrm rot="5400000">
                <a:off x="3292832" y="990082"/>
                <a:ext cx="5146560" cy="3761014"/>
                <a:chOff x="2971800" y="1066800"/>
                <a:chExt cx="5791200" cy="3200400"/>
              </a:xfrm>
            </p:grpSpPr>
            <p:sp>
              <p:nvSpPr>
                <p:cNvPr id="55" name="Oval 54">
                  <a:extLst>
                    <a:ext uri="{FF2B5EF4-FFF2-40B4-BE49-F238E27FC236}">
                      <a16:creationId xmlns:a16="http://schemas.microsoft.com/office/drawing/2014/main" id="{A9D80107-FE2B-4A7C-AA4C-410F69FF2B30}"/>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6" name="Oval 55">
                  <a:extLst>
                    <a:ext uri="{FF2B5EF4-FFF2-40B4-BE49-F238E27FC236}">
                      <a16:creationId xmlns:a16="http://schemas.microsoft.com/office/drawing/2014/main" id="{D69FE00A-467A-486E-A233-64F183DC9F4D}"/>
                    </a:ext>
                  </a:extLst>
                </p:cNvPr>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7" name="Oval 56">
                  <a:extLst>
                    <a:ext uri="{FF2B5EF4-FFF2-40B4-BE49-F238E27FC236}">
                      <a16:creationId xmlns:a16="http://schemas.microsoft.com/office/drawing/2014/main" id="{57603FF1-59E4-4959-95F0-88A214EA73B3}"/>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8" name="Oval 57">
                  <a:extLst>
                    <a:ext uri="{FF2B5EF4-FFF2-40B4-BE49-F238E27FC236}">
                      <a16:creationId xmlns:a16="http://schemas.microsoft.com/office/drawing/2014/main" id="{FB48DB7A-371F-4459-9726-D7D8B5111638}"/>
                    </a:ext>
                  </a:extLst>
                </p:cNvPr>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9" name="Oval 58">
                  <a:extLst>
                    <a:ext uri="{FF2B5EF4-FFF2-40B4-BE49-F238E27FC236}">
                      <a16:creationId xmlns:a16="http://schemas.microsoft.com/office/drawing/2014/main" id="{378FD79C-BC8A-4A69-A978-0F796D3CCCE7}"/>
                    </a:ext>
                  </a:extLst>
                </p:cNvPr>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0" name="Oval 59">
                  <a:extLst>
                    <a:ext uri="{FF2B5EF4-FFF2-40B4-BE49-F238E27FC236}">
                      <a16:creationId xmlns:a16="http://schemas.microsoft.com/office/drawing/2014/main" id="{E3FDFBBA-AFC4-41DD-82CD-45C9B3A4A502}"/>
                    </a:ext>
                  </a:extLst>
                </p:cNvPr>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1" name="Oval 60">
                  <a:extLst>
                    <a:ext uri="{FF2B5EF4-FFF2-40B4-BE49-F238E27FC236}">
                      <a16:creationId xmlns:a16="http://schemas.microsoft.com/office/drawing/2014/main" id="{DFDBB9E7-8B15-4838-AEE5-42491EFB8EDA}"/>
                    </a:ext>
                  </a:extLst>
                </p:cNvPr>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2" name="Oval 61">
                  <a:extLst>
                    <a:ext uri="{FF2B5EF4-FFF2-40B4-BE49-F238E27FC236}">
                      <a16:creationId xmlns:a16="http://schemas.microsoft.com/office/drawing/2014/main" id="{2E84372A-21CE-463B-839F-883DAF21B3BD}"/>
                    </a:ext>
                  </a:extLst>
                </p:cNvPr>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3" name="Oval 62">
                  <a:extLst>
                    <a:ext uri="{FF2B5EF4-FFF2-40B4-BE49-F238E27FC236}">
                      <a16:creationId xmlns:a16="http://schemas.microsoft.com/office/drawing/2014/main" id="{071928D8-1CF6-4705-8B1A-D3DB7980A700}"/>
                    </a:ext>
                  </a:extLst>
                </p:cNvPr>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4" name="Oval 12">
                  <a:extLst>
                    <a:ext uri="{FF2B5EF4-FFF2-40B4-BE49-F238E27FC236}">
                      <a16:creationId xmlns:a16="http://schemas.microsoft.com/office/drawing/2014/main" id="{E5BEEDA2-5318-42C7-BF1F-CBB1626055DC}"/>
                    </a:ext>
                  </a:extLst>
                </p:cNvPr>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5" name="Oval 14">
                  <a:extLst>
                    <a:ext uri="{FF2B5EF4-FFF2-40B4-BE49-F238E27FC236}">
                      <a16:creationId xmlns:a16="http://schemas.microsoft.com/office/drawing/2014/main" id="{A72AE465-28B0-4490-9220-EC0C2BDC5E37}"/>
                    </a:ext>
                  </a:extLst>
                </p:cNvPr>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6" name="Oval 16">
                  <a:extLst>
                    <a:ext uri="{FF2B5EF4-FFF2-40B4-BE49-F238E27FC236}">
                      <a16:creationId xmlns:a16="http://schemas.microsoft.com/office/drawing/2014/main" id="{BA12CBD8-B320-4C30-8D2C-EA58D89B3236}"/>
                    </a:ext>
                  </a:extLst>
                </p:cNvPr>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7" name="Oval 28">
                  <a:extLst>
                    <a:ext uri="{FF2B5EF4-FFF2-40B4-BE49-F238E27FC236}">
                      <a16:creationId xmlns:a16="http://schemas.microsoft.com/office/drawing/2014/main" id="{85B88A75-E369-4E27-A091-57493CC65D13}"/>
                    </a:ext>
                  </a:extLst>
                </p:cNvPr>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8" name="Oval 29">
                  <a:extLst>
                    <a:ext uri="{FF2B5EF4-FFF2-40B4-BE49-F238E27FC236}">
                      <a16:creationId xmlns:a16="http://schemas.microsoft.com/office/drawing/2014/main" id="{0FE6D0B6-A800-4371-86FC-AF53A18451E5}"/>
                    </a:ext>
                  </a:extLst>
                </p:cNvPr>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9" name="Oval 30">
                  <a:extLst>
                    <a:ext uri="{FF2B5EF4-FFF2-40B4-BE49-F238E27FC236}">
                      <a16:creationId xmlns:a16="http://schemas.microsoft.com/office/drawing/2014/main" id="{85E53ED2-6217-478D-8212-603E5F07A80E}"/>
                    </a:ext>
                  </a:extLst>
                </p:cNvPr>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
            <p:nvSpPr>
              <p:cNvPr id="52" name="Oval 30">
                <a:extLst>
                  <a:ext uri="{FF2B5EF4-FFF2-40B4-BE49-F238E27FC236}">
                    <a16:creationId xmlns:a16="http://schemas.microsoft.com/office/drawing/2014/main" id="{0310D777-6F4D-4792-A82F-EA18B6101550}"/>
                  </a:ext>
                </a:extLst>
              </p:cNvPr>
              <p:cNvSpPr>
                <a:spLocks noChangeArrowheads="1"/>
              </p:cNvSpPr>
              <p:nvPr/>
            </p:nvSpPr>
            <p:spPr bwMode="auto">
              <a:xfrm rot="5400000">
                <a:off x="4072925" y="5966012"/>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3" name="Oval 30">
                <a:extLst>
                  <a:ext uri="{FF2B5EF4-FFF2-40B4-BE49-F238E27FC236}">
                    <a16:creationId xmlns:a16="http://schemas.microsoft.com/office/drawing/2014/main" id="{9BA586A5-DBDD-4D80-9616-C3058174CE46}"/>
                  </a:ext>
                </a:extLst>
              </p:cNvPr>
              <p:cNvSpPr>
                <a:spLocks noChangeArrowheads="1"/>
              </p:cNvSpPr>
              <p:nvPr/>
            </p:nvSpPr>
            <p:spPr bwMode="auto">
              <a:xfrm rot="5400000">
                <a:off x="5595240"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4" name="Oval 30">
                <a:extLst>
                  <a:ext uri="{FF2B5EF4-FFF2-40B4-BE49-F238E27FC236}">
                    <a16:creationId xmlns:a16="http://schemas.microsoft.com/office/drawing/2014/main" id="{95C9E1CB-8466-42AB-B0D3-E2D4B8A2F391}"/>
                  </a:ext>
                </a:extLst>
              </p:cNvPr>
              <p:cNvSpPr>
                <a:spLocks noChangeArrowheads="1"/>
              </p:cNvSpPr>
              <p:nvPr/>
            </p:nvSpPr>
            <p:spPr bwMode="auto">
              <a:xfrm rot="5400000">
                <a:off x="7117554"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
          <p:nvSpPr>
            <p:cNvPr id="50" name="Oval 49">
              <a:extLst>
                <a:ext uri="{FF2B5EF4-FFF2-40B4-BE49-F238E27FC236}">
                  <a16:creationId xmlns:a16="http://schemas.microsoft.com/office/drawing/2014/main" id="{ABF5622F-6CC0-49F1-B53B-AF4F59402C89}"/>
                </a:ext>
              </a:extLst>
            </p:cNvPr>
            <p:cNvSpPr>
              <a:spLocks noChangeArrowheads="1"/>
            </p:cNvSpPr>
            <p:nvPr/>
          </p:nvSpPr>
          <p:spPr bwMode="auto">
            <a:xfrm rot="5400000">
              <a:off x="9672914" y="2934685"/>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70" name="Group 69">
            <a:extLst>
              <a:ext uri="{FF2B5EF4-FFF2-40B4-BE49-F238E27FC236}">
                <a16:creationId xmlns:a16="http://schemas.microsoft.com/office/drawing/2014/main" id="{6B5CF023-A5EB-4605-B343-6B7791A9958A}"/>
              </a:ext>
            </a:extLst>
          </p:cNvPr>
          <p:cNvGrpSpPr/>
          <p:nvPr/>
        </p:nvGrpSpPr>
        <p:grpSpPr>
          <a:xfrm>
            <a:off x="452606" y="5037335"/>
            <a:ext cx="1901827" cy="1540548"/>
            <a:chOff x="3985605" y="280117"/>
            <a:chExt cx="6316373" cy="6297766"/>
          </a:xfrm>
        </p:grpSpPr>
        <p:grpSp>
          <p:nvGrpSpPr>
            <p:cNvPr id="71" name="Group 70">
              <a:extLst>
                <a:ext uri="{FF2B5EF4-FFF2-40B4-BE49-F238E27FC236}">
                  <a16:creationId xmlns:a16="http://schemas.microsoft.com/office/drawing/2014/main" id="{B5AA58D1-D461-478C-A219-0630F2F2337E}"/>
                </a:ext>
              </a:extLst>
            </p:cNvPr>
            <p:cNvGrpSpPr/>
            <p:nvPr/>
          </p:nvGrpSpPr>
          <p:grpSpPr>
            <a:xfrm>
              <a:off x="3985605" y="280117"/>
              <a:ext cx="3761014" cy="6297766"/>
              <a:chOff x="3985605" y="297309"/>
              <a:chExt cx="3761014" cy="6297766"/>
            </a:xfrm>
          </p:grpSpPr>
          <p:grpSp>
            <p:nvGrpSpPr>
              <p:cNvPr id="73" name="Group 72">
                <a:extLst>
                  <a:ext uri="{FF2B5EF4-FFF2-40B4-BE49-F238E27FC236}">
                    <a16:creationId xmlns:a16="http://schemas.microsoft.com/office/drawing/2014/main" id="{BEEF9C3B-9CE4-486B-81BB-BED4B1779C2D}"/>
                  </a:ext>
                </a:extLst>
              </p:cNvPr>
              <p:cNvGrpSpPr/>
              <p:nvPr/>
            </p:nvGrpSpPr>
            <p:grpSpPr>
              <a:xfrm rot="5400000">
                <a:off x="3292832" y="990082"/>
                <a:ext cx="5146560" cy="3761014"/>
                <a:chOff x="2971800" y="1066800"/>
                <a:chExt cx="5791200" cy="3200400"/>
              </a:xfrm>
            </p:grpSpPr>
            <p:sp>
              <p:nvSpPr>
                <p:cNvPr id="77" name="Oval 76">
                  <a:extLst>
                    <a:ext uri="{FF2B5EF4-FFF2-40B4-BE49-F238E27FC236}">
                      <a16:creationId xmlns:a16="http://schemas.microsoft.com/office/drawing/2014/main" id="{D47E7B69-BF69-4AA2-BED0-4E4ACE6CB617}"/>
                    </a:ext>
                  </a:extLst>
                </p:cNvPr>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8" name="Oval 77">
                  <a:extLst>
                    <a:ext uri="{FF2B5EF4-FFF2-40B4-BE49-F238E27FC236}">
                      <a16:creationId xmlns:a16="http://schemas.microsoft.com/office/drawing/2014/main" id="{5CA02F40-8350-4AFC-AF7A-1B1C90C6CC32}"/>
                    </a:ext>
                  </a:extLst>
                </p:cNvPr>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9" name="Oval 78">
                  <a:extLst>
                    <a:ext uri="{FF2B5EF4-FFF2-40B4-BE49-F238E27FC236}">
                      <a16:creationId xmlns:a16="http://schemas.microsoft.com/office/drawing/2014/main" id="{DAD0D5A4-8A6B-4812-A907-B349F8656CA2}"/>
                    </a:ext>
                  </a:extLst>
                </p:cNvPr>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0" name="Oval 79">
                  <a:extLst>
                    <a:ext uri="{FF2B5EF4-FFF2-40B4-BE49-F238E27FC236}">
                      <a16:creationId xmlns:a16="http://schemas.microsoft.com/office/drawing/2014/main" id="{85EFEEE9-EBA2-4B25-85A3-FF3DF887F752}"/>
                    </a:ext>
                  </a:extLst>
                </p:cNvPr>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1" name="Oval 80">
                  <a:extLst>
                    <a:ext uri="{FF2B5EF4-FFF2-40B4-BE49-F238E27FC236}">
                      <a16:creationId xmlns:a16="http://schemas.microsoft.com/office/drawing/2014/main" id="{7AC850AF-7D99-4885-A892-E2E7756EBACE}"/>
                    </a:ext>
                  </a:extLst>
                </p:cNvPr>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 name="Oval 81">
                  <a:extLst>
                    <a:ext uri="{FF2B5EF4-FFF2-40B4-BE49-F238E27FC236}">
                      <a16:creationId xmlns:a16="http://schemas.microsoft.com/office/drawing/2014/main" id="{B17A485B-394D-4BAC-A59D-4AC5DBFA8C33}"/>
                    </a:ext>
                  </a:extLst>
                </p:cNvPr>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3" name="Oval 82">
                  <a:extLst>
                    <a:ext uri="{FF2B5EF4-FFF2-40B4-BE49-F238E27FC236}">
                      <a16:creationId xmlns:a16="http://schemas.microsoft.com/office/drawing/2014/main" id="{21E6ADD6-4B78-4D42-A20A-7AA6FF0E85EE}"/>
                    </a:ext>
                  </a:extLst>
                </p:cNvPr>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4" name="Oval 83">
                  <a:extLst>
                    <a:ext uri="{FF2B5EF4-FFF2-40B4-BE49-F238E27FC236}">
                      <a16:creationId xmlns:a16="http://schemas.microsoft.com/office/drawing/2014/main" id="{0D5E3E5A-0B04-4721-A7EE-E8EFA161B852}"/>
                    </a:ext>
                  </a:extLst>
                </p:cNvPr>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5" name="Oval 84">
                  <a:extLst>
                    <a:ext uri="{FF2B5EF4-FFF2-40B4-BE49-F238E27FC236}">
                      <a16:creationId xmlns:a16="http://schemas.microsoft.com/office/drawing/2014/main" id="{D1A89389-C45A-41C9-9AA7-DA39E8884924}"/>
                    </a:ext>
                  </a:extLst>
                </p:cNvPr>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6" name="Oval 12">
                  <a:extLst>
                    <a:ext uri="{FF2B5EF4-FFF2-40B4-BE49-F238E27FC236}">
                      <a16:creationId xmlns:a16="http://schemas.microsoft.com/office/drawing/2014/main" id="{506D8D58-B6C8-48D0-BB45-2388D9B72397}"/>
                    </a:ext>
                  </a:extLst>
                </p:cNvPr>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7" name="Oval 14">
                  <a:extLst>
                    <a:ext uri="{FF2B5EF4-FFF2-40B4-BE49-F238E27FC236}">
                      <a16:creationId xmlns:a16="http://schemas.microsoft.com/office/drawing/2014/main" id="{6A31FCA8-1A83-4A2A-9F78-5F5A00DD193B}"/>
                    </a:ext>
                  </a:extLst>
                </p:cNvPr>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8" name="Oval 16">
                  <a:extLst>
                    <a:ext uri="{FF2B5EF4-FFF2-40B4-BE49-F238E27FC236}">
                      <a16:creationId xmlns:a16="http://schemas.microsoft.com/office/drawing/2014/main" id="{F9C17EDE-96C3-4945-96E2-D1DCED426297}"/>
                    </a:ext>
                  </a:extLst>
                </p:cNvPr>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9" name="Oval 28">
                  <a:extLst>
                    <a:ext uri="{FF2B5EF4-FFF2-40B4-BE49-F238E27FC236}">
                      <a16:creationId xmlns:a16="http://schemas.microsoft.com/office/drawing/2014/main" id="{9838BCD4-15E9-439F-A0C1-27038D65A246}"/>
                    </a:ext>
                  </a:extLst>
                </p:cNvPr>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0" name="Oval 29">
                  <a:extLst>
                    <a:ext uri="{FF2B5EF4-FFF2-40B4-BE49-F238E27FC236}">
                      <a16:creationId xmlns:a16="http://schemas.microsoft.com/office/drawing/2014/main" id="{A61062BD-55E6-49AB-8B06-AE2813DBE8F5}"/>
                    </a:ext>
                  </a:extLst>
                </p:cNvPr>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1" name="Oval 30">
                  <a:extLst>
                    <a:ext uri="{FF2B5EF4-FFF2-40B4-BE49-F238E27FC236}">
                      <a16:creationId xmlns:a16="http://schemas.microsoft.com/office/drawing/2014/main" id="{A4DF2F84-B799-4BC8-866A-0FFD80BFCA2E}"/>
                    </a:ext>
                  </a:extLst>
                </p:cNvPr>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
            <p:nvSpPr>
              <p:cNvPr id="74" name="Oval 30">
                <a:extLst>
                  <a:ext uri="{FF2B5EF4-FFF2-40B4-BE49-F238E27FC236}">
                    <a16:creationId xmlns:a16="http://schemas.microsoft.com/office/drawing/2014/main" id="{7EFF181B-0E12-49DE-8762-9AD9AEF20360}"/>
                  </a:ext>
                </a:extLst>
              </p:cNvPr>
              <p:cNvSpPr>
                <a:spLocks noChangeArrowheads="1"/>
              </p:cNvSpPr>
              <p:nvPr/>
            </p:nvSpPr>
            <p:spPr bwMode="auto">
              <a:xfrm rot="5400000">
                <a:off x="4072925" y="5966012"/>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5" name="Oval 30">
                <a:extLst>
                  <a:ext uri="{FF2B5EF4-FFF2-40B4-BE49-F238E27FC236}">
                    <a16:creationId xmlns:a16="http://schemas.microsoft.com/office/drawing/2014/main" id="{1317AB07-2B36-4598-A770-7C6B41A7266B}"/>
                  </a:ext>
                </a:extLst>
              </p:cNvPr>
              <p:cNvSpPr>
                <a:spLocks noChangeArrowheads="1"/>
              </p:cNvSpPr>
              <p:nvPr/>
            </p:nvSpPr>
            <p:spPr bwMode="auto">
              <a:xfrm rot="5400000">
                <a:off x="5595240"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6" name="Oval 30">
                <a:extLst>
                  <a:ext uri="{FF2B5EF4-FFF2-40B4-BE49-F238E27FC236}">
                    <a16:creationId xmlns:a16="http://schemas.microsoft.com/office/drawing/2014/main" id="{1C2A8B46-6128-4F9C-BCDC-BF0AD22617BA}"/>
                  </a:ext>
                </a:extLst>
              </p:cNvPr>
              <p:cNvSpPr>
                <a:spLocks noChangeArrowheads="1"/>
              </p:cNvSpPr>
              <p:nvPr/>
            </p:nvSpPr>
            <p:spPr bwMode="auto">
              <a:xfrm rot="5400000">
                <a:off x="7117554" y="5966011"/>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
          <p:nvSpPr>
            <p:cNvPr id="72" name="Oval 71">
              <a:extLst>
                <a:ext uri="{FF2B5EF4-FFF2-40B4-BE49-F238E27FC236}">
                  <a16:creationId xmlns:a16="http://schemas.microsoft.com/office/drawing/2014/main" id="{1DED98FF-B4E1-40F5-9A00-DF0C1326652E}"/>
                </a:ext>
              </a:extLst>
            </p:cNvPr>
            <p:cNvSpPr>
              <a:spLocks noChangeArrowheads="1"/>
            </p:cNvSpPr>
            <p:nvPr/>
          </p:nvSpPr>
          <p:spPr bwMode="auto">
            <a:xfrm rot="5400000">
              <a:off x="9672914" y="2934685"/>
              <a:ext cx="541743" cy="716384"/>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spTree>
    <p:extLst>
      <p:ext uri="{BB962C8B-B14F-4D97-AF65-F5344CB8AC3E}">
        <p14:creationId xmlns:p14="http://schemas.microsoft.com/office/powerpoint/2010/main" val="30165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4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2.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20 dots</a:t>
            </a:r>
          </a:p>
        </p:txBody>
      </p:sp>
    </p:spTree>
    <p:extLst>
      <p:ext uri="{BB962C8B-B14F-4D97-AF65-F5344CB8AC3E}">
        <p14:creationId xmlns:p14="http://schemas.microsoft.com/office/powerpoint/2010/main" val="1346123720"/>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7517870"/>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0C67728-11AA-4908-B5F1-B588778AAC65}"/>
              </a:ext>
            </a:extLst>
          </p:cNvPr>
          <p:cNvGrpSpPr/>
          <p:nvPr/>
        </p:nvGrpSpPr>
        <p:grpSpPr>
          <a:xfrm>
            <a:off x="2503115" y="687885"/>
            <a:ext cx="6417602" cy="5234450"/>
            <a:chOff x="2503115" y="687885"/>
            <a:chExt cx="6417602" cy="5234450"/>
          </a:xfrm>
        </p:grpSpPr>
        <p:grpSp>
          <p:nvGrpSpPr>
            <p:cNvPr id="2" name="Group 1">
              <a:extLst>
                <a:ext uri="{FF2B5EF4-FFF2-40B4-BE49-F238E27FC236}">
                  <a16:creationId xmlns:a16="http://schemas.microsoft.com/office/drawing/2014/main" id="{7D03F09A-0AD4-4FC4-BB73-025793089919}"/>
                </a:ext>
              </a:extLst>
            </p:cNvPr>
            <p:cNvGrpSpPr/>
            <p:nvPr/>
          </p:nvGrpSpPr>
          <p:grpSpPr>
            <a:xfrm>
              <a:off x="2503115" y="687885"/>
              <a:ext cx="6417602" cy="5234450"/>
              <a:chOff x="2503115" y="687885"/>
              <a:chExt cx="6417602" cy="5234450"/>
            </a:xfrm>
          </p:grpSpPr>
          <p:grpSp>
            <p:nvGrpSpPr>
              <p:cNvPr id="3" name="Group 2">
                <a:extLst>
                  <a:ext uri="{FF2B5EF4-FFF2-40B4-BE49-F238E27FC236}">
                    <a16:creationId xmlns:a16="http://schemas.microsoft.com/office/drawing/2014/main" id="{B9D8CA1E-1B01-4F5D-A383-BD1DAE924412}"/>
                  </a:ext>
                </a:extLst>
              </p:cNvPr>
              <p:cNvGrpSpPr/>
              <p:nvPr/>
            </p:nvGrpSpPr>
            <p:grpSpPr>
              <a:xfrm>
                <a:off x="2503115" y="687885"/>
                <a:ext cx="6417602" cy="5234450"/>
                <a:chOff x="2503115" y="687885"/>
                <a:chExt cx="6417602" cy="5234450"/>
              </a:xfrm>
            </p:grpSpPr>
            <p:grpSp>
              <p:nvGrpSpPr>
                <p:cNvPr id="5" name="Group 4">
                  <a:extLst>
                    <a:ext uri="{FF2B5EF4-FFF2-40B4-BE49-F238E27FC236}">
                      <a16:creationId xmlns:a16="http://schemas.microsoft.com/office/drawing/2014/main" id="{EC88BFE1-FF17-4BD4-B6CD-A162223B27E6}"/>
                    </a:ext>
                  </a:extLst>
                </p:cNvPr>
                <p:cNvGrpSpPr/>
                <p:nvPr/>
              </p:nvGrpSpPr>
              <p:grpSpPr>
                <a:xfrm>
                  <a:off x="2503115" y="687885"/>
                  <a:ext cx="6417602" cy="5234450"/>
                  <a:chOff x="2130975" y="666620"/>
                  <a:chExt cx="4634874" cy="4464599"/>
                </a:xfrm>
              </p:grpSpPr>
              <p:grpSp>
                <p:nvGrpSpPr>
                  <p:cNvPr id="8" name="Group 7">
                    <a:extLst>
                      <a:ext uri="{FF2B5EF4-FFF2-40B4-BE49-F238E27FC236}">
                        <a16:creationId xmlns:a16="http://schemas.microsoft.com/office/drawing/2014/main" id="{8BD6AF7F-075D-4FCF-84BE-6E350D6356C9}"/>
                      </a:ext>
                    </a:extLst>
                  </p:cNvPr>
                  <p:cNvGrpSpPr/>
                  <p:nvPr/>
                </p:nvGrpSpPr>
                <p:grpSpPr>
                  <a:xfrm>
                    <a:off x="2130976" y="666620"/>
                    <a:ext cx="4634873" cy="831809"/>
                    <a:chOff x="2130976" y="666620"/>
                    <a:chExt cx="4634873" cy="831809"/>
                  </a:xfrm>
                </p:grpSpPr>
                <p:sp>
                  <p:nvSpPr>
                    <p:cNvPr id="22" name="Oval 21">
                      <a:extLst>
                        <a:ext uri="{FF2B5EF4-FFF2-40B4-BE49-F238E27FC236}">
                          <a16:creationId xmlns:a16="http://schemas.microsoft.com/office/drawing/2014/main" id="{34652AB5-6F79-492B-95A6-0444EFD54438}"/>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35D525FE-6A02-446E-BB3F-172B03E1F2B0}"/>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0D9C37E4-2400-4E13-A786-04D8C36E751E}"/>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4D20A223-694A-4C3D-8D0F-97D6C4E2CE27}"/>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9C8F4EDD-B89F-4862-AA3A-E6193348065E}"/>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9C9C12A4-41A4-4ADB-A74C-FCE4E72C32C8}"/>
                      </a:ext>
                    </a:extLst>
                  </p:cNvPr>
                  <p:cNvGrpSpPr/>
                  <p:nvPr/>
                </p:nvGrpSpPr>
                <p:grpSpPr>
                  <a:xfrm>
                    <a:off x="2130976" y="1680257"/>
                    <a:ext cx="4634873" cy="831809"/>
                    <a:chOff x="2130976" y="666620"/>
                    <a:chExt cx="4634873" cy="831809"/>
                  </a:xfrm>
                </p:grpSpPr>
                <p:sp>
                  <p:nvSpPr>
                    <p:cNvPr id="17" name="Oval 16">
                      <a:extLst>
                        <a:ext uri="{FF2B5EF4-FFF2-40B4-BE49-F238E27FC236}">
                          <a16:creationId xmlns:a16="http://schemas.microsoft.com/office/drawing/2014/main" id="{43217EF0-B04B-484A-B004-A124A22E9D04}"/>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0080C4E-0B08-4E04-A231-7C8D66B9593E}"/>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F2B65E6-63E6-41BC-B084-EBBF87B39F2D}"/>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395746E-81D2-42E5-8828-D1134CF375B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29B59C1-4865-4D7F-A2D4-B2FF39802F4C}"/>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85D7C8F5-4156-453D-9128-B26079F423B0}"/>
                      </a:ext>
                    </a:extLst>
                  </p:cNvPr>
                  <p:cNvGrpSpPr/>
                  <p:nvPr/>
                </p:nvGrpSpPr>
                <p:grpSpPr>
                  <a:xfrm>
                    <a:off x="2130975" y="3285773"/>
                    <a:ext cx="4634873" cy="831809"/>
                    <a:chOff x="2130976" y="666620"/>
                    <a:chExt cx="4634873" cy="831809"/>
                  </a:xfrm>
                </p:grpSpPr>
                <p:sp>
                  <p:nvSpPr>
                    <p:cNvPr id="12" name="Oval 11">
                      <a:extLst>
                        <a:ext uri="{FF2B5EF4-FFF2-40B4-BE49-F238E27FC236}">
                          <a16:creationId xmlns:a16="http://schemas.microsoft.com/office/drawing/2014/main" id="{6D303B79-B49C-49A5-A733-E2D8926FBFA3}"/>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E76C09A-AA2E-448B-9251-133C0379333D}"/>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EFFE327-D1C2-4153-BB40-61B236052341}"/>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315E286-3DD6-4148-853A-4CFA3DBDA686}"/>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AA45ED2-A5A7-43B7-A792-41690467434B}"/>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Oval 10">
                    <a:extLst>
                      <a:ext uri="{FF2B5EF4-FFF2-40B4-BE49-F238E27FC236}">
                        <a16:creationId xmlns:a16="http://schemas.microsoft.com/office/drawing/2014/main" id="{3CDFED7E-DAB1-48F4-85EF-A72B8BA18619}"/>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val 5">
                  <a:extLst>
                    <a:ext uri="{FF2B5EF4-FFF2-40B4-BE49-F238E27FC236}">
                      <a16:creationId xmlns:a16="http://schemas.microsoft.com/office/drawing/2014/main" id="{AC557082-F14D-4413-90EE-2595F1386EA8}"/>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9C3209B-48B8-4ED7-AE6A-1F9892638A3F}"/>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Oval 3">
                <a:extLst>
                  <a:ext uri="{FF2B5EF4-FFF2-40B4-BE49-F238E27FC236}">
                    <a16:creationId xmlns:a16="http://schemas.microsoft.com/office/drawing/2014/main" id="{FE263DF6-C570-4EAC-93F5-BD61AD9A69FB}"/>
                  </a:ext>
                </a:extLst>
              </p:cNvPr>
              <p:cNvSpPr/>
              <p:nvPr/>
            </p:nvSpPr>
            <p:spPr>
              <a:xfrm>
                <a:off x="6492829"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Oval 26">
              <a:extLst>
                <a:ext uri="{FF2B5EF4-FFF2-40B4-BE49-F238E27FC236}">
                  <a16:creationId xmlns:a16="http://schemas.microsoft.com/office/drawing/2014/main" id="{F7D61A59-73D7-4E38-BDC5-672F111D0520}"/>
                </a:ext>
              </a:extLst>
            </p:cNvPr>
            <p:cNvSpPr/>
            <p:nvPr/>
          </p:nvSpPr>
          <p:spPr>
            <a:xfrm>
              <a:off x="7822732"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F3789BD4-0C9B-4A6F-B2D8-5E8E95498AE3}"/>
              </a:ext>
            </a:extLst>
          </p:cNvPr>
          <p:cNvGrpSpPr/>
          <p:nvPr/>
        </p:nvGrpSpPr>
        <p:grpSpPr>
          <a:xfrm>
            <a:off x="2503115" y="687885"/>
            <a:ext cx="6417602" cy="5234450"/>
            <a:chOff x="2503115" y="687885"/>
            <a:chExt cx="6417602" cy="5234450"/>
          </a:xfrm>
        </p:grpSpPr>
        <p:grpSp>
          <p:nvGrpSpPr>
            <p:cNvPr id="30" name="Group 29">
              <a:extLst>
                <a:ext uri="{FF2B5EF4-FFF2-40B4-BE49-F238E27FC236}">
                  <a16:creationId xmlns:a16="http://schemas.microsoft.com/office/drawing/2014/main" id="{953731C4-4456-4A66-A17A-A0A2EA3DC874}"/>
                </a:ext>
              </a:extLst>
            </p:cNvPr>
            <p:cNvGrpSpPr/>
            <p:nvPr/>
          </p:nvGrpSpPr>
          <p:grpSpPr>
            <a:xfrm>
              <a:off x="2503115" y="687885"/>
              <a:ext cx="6417602" cy="5234450"/>
              <a:chOff x="2503115" y="687885"/>
              <a:chExt cx="6417602" cy="5234450"/>
            </a:xfrm>
          </p:grpSpPr>
          <p:grpSp>
            <p:nvGrpSpPr>
              <p:cNvPr id="32" name="Group 31">
                <a:extLst>
                  <a:ext uri="{FF2B5EF4-FFF2-40B4-BE49-F238E27FC236}">
                    <a16:creationId xmlns:a16="http://schemas.microsoft.com/office/drawing/2014/main" id="{46032422-D7E3-4B9A-846F-6D41E296E192}"/>
                  </a:ext>
                </a:extLst>
              </p:cNvPr>
              <p:cNvGrpSpPr/>
              <p:nvPr/>
            </p:nvGrpSpPr>
            <p:grpSpPr>
              <a:xfrm>
                <a:off x="2503115" y="687885"/>
                <a:ext cx="6417602" cy="5234450"/>
                <a:chOff x="2503115" y="687885"/>
                <a:chExt cx="6417602" cy="5234450"/>
              </a:xfrm>
            </p:grpSpPr>
            <p:grpSp>
              <p:nvGrpSpPr>
                <p:cNvPr id="34" name="Group 33">
                  <a:extLst>
                    <a:ext uri="{FF2B5EF4-FFF2-40B4-BE49-F238E27FC236}">
                      <a16:creationId xmlns:a16="http://schemas.microsoft.com/office/drawing/2014/main" id="{95D66C9B-FA7B-4191-BDD9-BD170C8139C4}"/>
                    </a:ext>
                  </a:extLst>
                </p:cNvPr>
                <p:cNvGrpSpPr/>
                <p:nvPr/>
              </p:nvGrpSpPr>
              <p:grpSpPr>
                <a:xfrm>
                  <a:off x="2503115" y="687885"/>
                  <a:ext cx="6417602" cy="5234450"/>
                  <a:chOff x="2130975" y="666620"/>
                  <a:chExt cx="4634874" cy="4464599"/>
                </a:xfrm>
              </p:grpSpPr>
              <p:grpSp>
                <p:nvGrpSpPr>
                  <p:cNvPr id="37" name="Group 36">
                    <a:extLst>
                      <a:ext uri="{FF2B5EF4-FFF2-40B4-BE49-F238E27FC236}">
                        <a16:creationId xmlns:a16="http://schemas.microsoft.com/office/drawing/2014/main" id="{6C5AA401-9FE1-4568-82DE-A6CD723B5E77}"/>
                      </a:ext>
                    </a:extLst>
                  </p:cNvPr>
                  <p:cNvGrpSpPr/>
                  <p:nvPr/>
                </p:nvGrpSpPr>
                <p:grpSpPr>
                  <a:xfrm>
                    <a:off x="2130976" y="666620"/>
                    <a:ext cx="4634873" cy="831809"/>
                    <a:chOff x="2130976" y="666620"/>
                    <a:chExt cx="4634873" cy="831809"/>
                  </a:xfrm>
                </p:grpSpPr>
                <p:sp>
                  <p:nvSpPr>
                    <p:cNvPr id="51" name="Oval 50">
                      <a:extLst>
                        <a:ext uri="{FF2B5EF4-FFF2-40B4-BE49-F238E27FC236}">
                          <a16:creationId xmlns:a16="http://schemas.microsoft.com/office/drawing/2014/main" id="{C31E719B-1EDF-413D-868D-B6F3D363391E}"/>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210310B5-D3C5-43F1-A379-8395FDB4DADA}"/>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1637B5A9-E9BF-4989-9DDE-CD495D390111}"/>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36273A50-AB6B-4B3F-9021-CBC55F562EDE}"/>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8EB09F0E-5315-4D04-970D-D1A7C1E94A7F}"/>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AB00AACE-B97A-4566-B49C-F1591117E360}"/>
                      </a:ext>
                    </a:extLst>
                  </p:cNvPr>
                  <p:cNvGrpSpPr/>
                  <p:nvPr/>
                </p:nvGrpSpPr>
                <p:grpSpPr>
                  <a:xfrm>
                    <a:off x="2130976" y="1680257"/>
                    <a:ext cx="4634873" cy="831809"/>
                    <a:chOff x="2130976" y="666620"/>
                    <a:chExt cx="4634873" cy="831809"/>
                  </a:xfrm>
                </p:grpSpPr>
                <p:sp>
                  <p:nvSpPr>
                    <p:cNvPr id="46" name="Oval 45">
                      <a:extLst>
                        <a:ext uri="{FF2B5EF4-FFF2-40B4-BE49-F238E27FC236}">
                          <a16:creationId xmlns:a16="http://schemas.microsoft.com/office/drawing/2014/main" id="{6A023CD8-25D0-4230-B8E3-A188E28A5CBE}"/>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62FB55ED-C2CD-4288-B90B-9DB87E530262}"/>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BD6EFB60-ED93-4808-BE8B-52805D7479F9}"/>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AEC7C226-8F37-4DB2-8A8F-4DFE2C60484D}"/>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D6733B6E-4827-464C-8D8A-A99B3C4D192B}"/>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98A4B16-57F7-4ED3-B1DE-8394A5E88FAA}"/>
                      </a:ext>
                    </a:extLst>
                  </p:cNvPr>
                  <p:cNvGrpSpPr/>
                  <p:nvPr/>
                </p:nvGrpSpPr>
                <p:grpSpPr>
                  <a:xfrm>
                    <a:off x="2130975" y="3285773"/>
                    <a:ext cx="4634873" cy="831809"/>
                    <a:chOff x="2130976" y="666620"/>
                    <a:chExt cx="4634873" cy="831809"/>
                  </a:xfrm>
                </p:grpSpPr>
                <p:sp>
                  <p:nvSpPr>
                    <p:cNvPr id="41" name="Oval 40">
                      <a:extLst>
                        <a:ext uri="{FF2B5EF4-FFF2-40B4-BE49-F238E27FC236}">
                          <a16:creationId xmlns:a16="http://schemas.microsoft.com/office/drawing/2014/main" id="{30C68EF5-C73B-4AC1-986B-932F78460438}"/>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DEFDA417-5EDF-4AA7-B34F-C4BBA8BF1187}"/>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3F356E36-8EFD-43ED-B6CB-46E7BB9FCEF9}"/>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252E0E7D-123F-401C-AEE5-79D464E4A0B5}"/>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A06B6DF9-542C-4DF2-B746-927900C67558}"/>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a:extLst>
                      <a:ext uri="{FF2B5EF4-FFF2-40B4-BE49-F238E27FC236}">
                        <a16:creationId xmlns:a16="http://schemas.microsoft.com/office/drawing/2014/main" id="{9645E658-1C36-43AC-ABDD-ECFD245F6D70}"/>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Oval 34">
                  <a:extLst>
                    <a:ext uri="{FF2B5EF4-FFF2-40B4-BE49-F238E27FC236}">
                      <a16:creationId xmlns:a16="http://schemas.microsoft.com/office/drawing/2014/main" id="{0E7ECF31-0C2F-4AD0-B3A4-199C2B096513}"/>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0D51084F-E867-421C-B85B-88421AC571B2}"/>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Oval 32">
                <a:extLst>
                  <a:ext uri="{FF2B5EF4-FFF2-40B4-BE49-F238E27FC236}">
                    <a16:creationId xmlns:a16="http://schemas.microsoft.com/office/drawing/2014/main" id="{4D4622D1-BAD1-4BC0-892C-A3A1A91048F8}"/>
                  </a:ext>
                </a:extLst>
              </p:cNvPr>
              <p:cNvSpPr/>
              <p:nvPr/>
            </p:nvSpPr>
            <p:spPr>
              <a:xfrm>
                <a:off x="6492829"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30">
              <a:extLst>
                <a:ext uri="{FF2B5EF4-FFF2-40B4-BE49-F238E27FC236}">
                  <a16:creationId xmlns:a16="http://schemas.microsoft.com/office/drawing/2014/main" id="{460BB971-14EE-4A60-B7F6-292D43C63146}"/>
                </a:ext>
              </a:extLst>
            </p:cNvPr>
            <p:cNvSpPr/>
            <p:nvPr/>
          </p:nvSpPr>
          <p:spPr>
            <a:xfrm>
              <a:off x="7822732"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C5D6962B-A3CA-4361-8CB6-BA4B16DD3E71}"/>
              </a:ext>
            </a:extLst>
          </p:cNvPr>
          <p:cNvGrpSpPr/>
          <p:nvPr/>
        </p:nvGrpSpPr>
        <p:grpSpPr>
          <a:xfrm>
            <a:off x="2503113" y="687885"/>
            <a:ext cx="6417602" cy="5234450"/>
            <a:chOff x="2503115" y="687885"/>
            <a:chExt cx="6417602" cy="5234450"/>
          </a:xfrm>
        </p:grpSpPr>
        <p:grpSp>
          <p:nvGrpSpPr>
            <p:cNvPr id="57" name="Group 56">
              <a:extLst>
                <a:ext uri="{FF2B5EF4-FFF2-40B4-BE49-F238E27FC236}">
                  <a16:creationId xmlns:a16="http://schemas.microsoft.com/office/drawing/2014/main" id="{E1A87E9B-303A-40D4-912B-DA4F4B5AD485}"/>
                </a:ext>
              </a:extLst>
            </p:cNvPr>
            <p:cNvGrpSpPr/>
            <p:nvPr/>
          </p:nvGrpSpPr>
          <p:grpSpPr>
            <a:xfrm>
              <a:off x="2503115" y="687885"/>
              <a:ext cx="6417602" cy="5234450"/>
              <a:chOff x="2503115" y="687885"/>
              <a:chExt cx="6417602" cy="5234450"/>
            </a:xfrm>
          </p:grpSpPr>
          <p:grpSp>
            <p:nvGrpSpPr>
              <p:cNvPr id="59" name="Group 58">
                <a:extLst>
                  <a:ext uri="{FF2B5EF4-FFF2-40B4-BE49-F238E27FC236}">
                    <a16:creationId xmlns:a16="http://schemas.microsoft.com/office/drawing/2014/main" id="{EFB30BDB-0E66-45F7-8103-B6E3B5F7EEC7}"/>
                  </a:ext>
                </a:extLst>
              </p:cNvPr>
              <p:cNvGrpSpPr/>
              <p:nvPr/>
            </p:nvGrpSpPr>
            <p:grpSpPr>
              <a:xfrm>
                <a:off x="2503115" y="687885"/>
                <a:ext cx="6417602" cy="5234450"/>
                <a:chOff x="2503115" y="687885"/>
                <a:chExt cx="6417602" cy="5234450"/>
              </a:xfrm>
            </p:grpSpPr>
            <p:grpSp>
              <p:nvGrpSpPr>
                <p:cNvPr id="61" name="Group 60">
                  <a:extLst>
                    <a:ext uri="{FF2B5EF4-FFF2-40B4-BE49-F238E27FC236}">
                      <a16:creationId xmlns:a16="http://schemas.microsoft.com/office/drawing/2014/main" id="{686BA531-48AC-426A-9C37-F28850746FE3}"/>
                    </a:ext>
                  </a:extLst>
                </p:cNvPr>
                <p:cNvGrpSpPr/>
                <p:nvPr/>
              </p:nvGrpSpPr>
              <p:grpSpPr>
                <a:xfrm>
                  <a:off x="2503115" y="687885"/>
                  <a:ext cx="6417602" cy="5234450"/>
                  <a:chOff x="2130975" y="666620"/>
                  <a:chExt cx="4634874" cy="4464599"/>
                </a:xfrm>
              </p:grpSpPr>
              <p:grpSp>
                <p:nvGrpSpPr>
                  <p:cNvPr id="64" name="Group 63">
                    <a:extLst>
                      <a:ext uri="{FF2B5EF4-FFF2-40B4-BE49-F238E27FC236}">
                        <a16:creationId xmlns:a16="http://schemas.microsoft.com/office/drawing/2014/main" id="{3540AC8E-793A-4FAD-804E-BA35041A501A}"/>
                      </a:ext>
                    </a:extLst>
                  </p:cNvPr>
                  <p:cNvGrpSpPr/>
                  <p:nvPr/>
                </p:nvGrpSpPr>
                <p:grpSpPr>
                  <a:xfrm>
                    <a:off x="2130976" y="666620"/>
                    <a:ext cx="4634873" cy="831809"/>
                    <a:chOff x="2130976" y="666620"/>
                    <a:chExt cx="4634873" cy="831809"/>
                  </a:xfrm>
                </p:grpSpPr>
                <p:sp>
                  <p:nvSpPr>
                    <p:cNvPr id="78" name="Oval 77">
                      <a:extLst>
                        <a:ext uri="{FF2B5EF4-FFF2-40B4-BE49-F238E27FC236}">
                          <a16:creationId xmlns:a16="http://schemas.microsoft.com/office/drawing/2014/main" id="{2CDE5203-30C5-4F80-9B64-64409727356E}"/>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D52E27DA-6DCA-4B24-9AAE-9416BCCB8B08}"/>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40721DB7-62DA-46A6-B8FD-EFF27A3650BF}"/>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38FD1436-5384-4B3B-9988-C6E0828787EC}"/>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14EDE990-8297-404E-913D-FCF00D24CF10}"/>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CE02A9B5-E790-4444-83A4-A0E8E99825E8}"/>
                      </a:ext>
                    </a:extLst>
                  </p:cNvPr>
                  <p:cNvGrpSpPr/>
                  <p:nvPr/>
                </p:nvGrpSpPr>
                <p:grpSpPr>
                  <a:xfrm>
                    <a:off x="2130976" y="1680257"/>
                    <a:ext cx="4634873" cy="831809"/>
                    <a:chOff x="2130976" y="666620"/>
                    <a:chExt cx="4634873" cy="831809"/>
                  </a:xfrm>
                </p:grpSpPr>
                <p:sp>
                  <p:nvSpPr>
                    <p:cNvPr id="73" name="Oval 72">
                      <a:extLst>
                        <a:ext uri="{FF2B5EF4-FFF2-40B4-BE49-F238E27FC236}">
                          <a16:creationId xmlns:a16="http://schemas.microsoft.com/office/drawing/2014/main" id="{788EFF63-32E7-434A-9070-0CB19105248C}"/>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60B55FDA-ADDA-4912-8A4D-030D0D154EB6}"/>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FEEB97F-6CF7-46E3-A9E0-BBF0B613D163}"/>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83D47F59-C126-4D6A-8A79-EE4635F429AE}"/>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8A7EDAE3-8057-46FA-9850-C965DBCD8334}"/>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65">
                    <a:extLst>
                      <a:ext uri="{FF2B5EF4-FFF2-40B4-BE49-F238E27FC236}">
                        <a16:creationId xmlns:a16="http://schemas.microsoft.com/office/drawing/2014/main" id="{7629F5D9-14AD-401F-8C96-F32C6336B065}"/>
                      </a:ext>
                    </a:extLst>
                  </p:cNvPr>
                  <p:cNvGrpSpPr/>
                  <p:nvPr/>
                </p:nvGrpSpPr>
                <p:grpSpPr>
                  <a:xfrm>
                    <a:off x="2130975" y="3285773"/>
                    <a:ext cx="4634873" cy="831809"/>
                    <a:chOff x="2130976" y="666620"/>
                    <a:chExt cx="4634873" cy="831809"/>
                  </a:xfrm>
                </p:grpSpPr>
                <p:sp>
                  <p:nvSpPr>
                    <p:cNvPr id="68" name="Oval 67">
                      <a:extLst>
                        <a:ext uri="{FF2B5EF4-FFF2-40B4-BE49-F238E27FC236}">
                          <a16:creationId xmlns:a16="http://schemas.microsoft.com/office/drawing/2014/main" id="{686D183A-C264-4B7D-948E-B23766054017}"/>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01E7B038-BE40-4F57-BC82-83B0F67CB832}"/>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5747BAA6-1E93-4807-BC45-CD7C47CC5201}"/>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41472A0-9130-498F-BB26-2B35CC2BF2B7}"/>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F082D176-DB49-4DF7-97CD-3B96F78D19EE}"/>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Oval 66">
                    <a:extLst>
                      <a:ext uri="{FF2B5EF4-FFF2-40B4-BE49-F238E27FC236}">
                        <a16:creationId xmlns:a16="http://schemas.microsoft.com/office/drawing/2014/main" id="{42E81DD3-93C3-4152-A943-671551DEECCA}"/>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Oval 61">
                  <a:extLst>
                    <a:ext uri="{FF2B5EF4-FFF2-40B4-BE49-F238E27FC236}">
                      <a16:creationId xmlns:a16="http://schemas.microsoft.com/office/drawing/2014/main" id="{F16CCD33-8A48-4EEC-BAEF-F37A01F73C46}"/>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9BEC6668-0604-44AF-A682-0E593C75A936}"/>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61F64338-03C4-4750-8B8F-39840E78DC30}"/>
                  </a:ext>
                </a:extLst>
              </p:cNvPr>
              <p:cNvSpPr/>
              <p:nvPr/>
            </p:nvSpPr>
            <p:spPr>
              <a:xfrm>
                <a:off x="6492829"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Oval 57">
              <a:extLst>
                <a:ext uri="{FF2B5EF4-FFF2-40B4-BE49-F238E27FC236}">
                  <a16:creationId xmlns:a16="http://schemas.microsoft.com/office/drawing/2014/main" id="{DDAE0FA3-027D-4B72-9A2D-9EA012CFF340}"/>
                </a:ext>
              </a:extLst>
            </p:cNvPr>
            <p:cNvSpPr/>
            <p:nvPr/>
          </p:nvSpPr>
          <p:spPr>
            <a:xfrm>
              <a:off x="7822732"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a:extLst>
              <a:ext uri="{FF2B5EF4-FFF2-40B4-BE49-F238E27FC236}">
                <a16:creationId xmlns:a16="http://schemas.microsoft.com/office/drawing/2014/main" id="{3D29D73D-A205-4997-8B74-420949FCD947}"/>
              </a:ext>
            </a:extLst>
          </p:cNvPr>
          <p:cNvGrpSpPr/>
          <p:nvPr/>
        </p:nvGrpSpPr>
        <p:grpSpPr>
          <a:xfrm>
            <a:off x="253455" y="4947093"/>
            <a:ext cx="2133698" cy="1729962"/>
            <a:chOff x="2503115" y="687885"/>
            <a:chExt cx="6417602" cy="5234450"/>
          </a:xfrm>
        </p:grpSpPr>
        <p:grpSp>
          <p:nvGrpSpPr>
            <p:cNvPr id="84" name="Group 83">
              <a:extLst>
                <a:ext uri="{FF2B5EF4-FFF2-40B4-BE49-F238E27FC236}">
                  <a16:creationId xmlns:a16="http://schemas.microsoft.com/office/drawing/2014/main" id="{DF2F390C-C949-4807-B194-C36E8CF9729D}"/>
                </a:ext>
              </a:extLst>
            </p:cNvPr>
            <p:cNvGrpSpPr/>
            <p:nvPr/>
          </p:nvGrpSpPr>
          <p:grpSpPr>
            <a:xfrm>
              <a:off x="2503115" y="687885"/>
              <a:ext cx="6417602" cy="5234450"/>
              <a:chOff x="2503115" y="687885"/>
              <a:chExt cx="6417602" cy="5234450"/>
            </a:xfrm>
          </p:grpSpPr>
          <p:grpSp>
            <p:nvGrpSpPr>
              <p:cNvPr id="86" name="Group 85">
                <a:extLst>
                  <a:ext uri="{FF2B5EF4-FFF2-40B4-BE49-F238E27FC236}">
                    <a16:creationId xmlns:a16="http://schemas.microsoft.com/office/drawing/2014/main" id="{16F1B623-9B0D-4A86-8ACC-E7895DA91748}"/>
                  </a:ext>
                </a:extLst>
              </p:cNvPr>
              <p:cNvGrpSpPr/>
              <p:nvPr/>
            </p:nvGrpSpPr>
            <p:grpSpPr>
              <a:xfrm>
                <a:off x="2503115" y="687885"/>
                <a:ext cx="6417602" cy="5234450"/>
                <a:chOff x="2503115" y="687885"/>
                <a:chExt cx="6417602" cy="5234450"/>
              </a:xfrm>
            </p:grpSpPr>
            <p:grpSp>
              <p:nvGrpSpPr>
                <p:cNvPr id="88" name="Group 87">
                  <a:extLst>
                    <a:ext uri="{FF2B5EF4-FFF2-40B4-BE49-F238E27FC236}">
                      <a16:creationId xmlns:a16="http://schemas.microsoft.com/office/drawing/2014/main" id="{C1A33BE0-2112-48F2-B003-A346D3F72601}"/>
                    </a:ext>
                  </a:extLst>
                </p:cNvPr>
                <p:cNvGrpSpPr/>
                <p:nvPr/>
              </p:nvGrpSpPr>
              <p:grpSpPr>
                <a:xfrm>
                  <a:off x="2503115" y="687885"/>
                  <a:ext cx="6417602" cy="5234450"/>
                  <a:chOff x="2130975" y="666620"/>
                  <a:chExt cx="4634874" cy="4464599"/>
                </a:xfrm>
              </p:grpSpPr>
              <p:grpSp>
                <p:nvGrpSpPr>
                  <p:cNvPr id="91" name="Group 90">
                    <a:extLst>
                      <a:ext uri="{FF2B5EF4-FFF2-40B4-BE49-F238E27FC236}">
                        <a16:creationId xmlns:a16="http://schemas.microsoft.com/office/drawing/2014/main" id="{2617E014-547F-4D1F-A499-B4F8A4AF9161}"/>
                      </a:ext>
                    </a:extLst>
                  </p:cNvPr>
                  <p:cNvGrpSpPr/>
                  <p:nvPr/>
                </p:nvGrpSpPr>
                <p:grpSpPr>
                  <a:xfrm>
                    <a:off x="2130976" y="666620"/>
                    <a:ext cx="4634873" cy="831809"/>
                    <a:chOff x="2130976" y="666620"/>
                    <a:chExt cx="4634873" cy="831809"/>
                  </a:xfrm>
                </p:grpSpPr>
                <p:sp>
                  <p:nvSpPr>
                    <p:cNvPr id="105" name="Oval 104">
                      <a:extLst>
                        <a:ext uri="{FF2B5EF4-FFF2-40B4-BE49-F238E27FC236}">
                          <a16:creationId xmlns:a16="http://schemas.microsoft.com/office/drawing/2014/main" id="{B51A4318-1628-4FE8-AD6B-4723A5D50402}"/>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9A71E459-B22C-4B49-802D-2E67C96C0270}"/>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C45997F1-6969-4CCC-AC0B-F919D58121F2}"/>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E1F1B281-129D-46DE-8B4A-035EBFA1253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A49FB1C7-4B03-4C4D-A8FD-86DBE2282005}"/>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a:extLst>
                      <a:ext uri="{FF2B5EF4-FFF2-40B4-BE49-F238E27FC236}">
                        <a16:creationId xmlns:a16="http://schemas.microsoft.com/office/drawing/2014/main" id="{137E0E09-CD43-46B1-8BE3-2E9BAF47CF71}"/>
                      </a:ext>
                    </a:extLst>
                  </p:cNvPr>
                  <p:cNvGrpSpPr/>
                  <p:nvPr/>
                </p:nvGrpSpPr>
                <p:grpSpPr>
                  <a:xfrm>
                    <a:off x="2130976" y="1680257"/>
                    <a:ext cx="4634873" cy="831809"/>
                    <a:chOff x="2130976" y="666620"/>
                    <a:chExt cx="4634873" cy="831809"/>
                  </a:xfrm>
                </p:grpSpPr>
                <p:sp>
                  <p:nvSpPr>
                    <p:cNvPr id="100" name="Oval 99">
                      <a:extLst>
                        <a:ext uri="{FF2B5EF4-FFF2-40B4-BE49-F238E27FC236}">
                          <a16:creationId xmlns:a16="http://schemas.microsoft.com/office/drawing/2014/main" id="{2793DA9D-041F-4173-B7C8-A7AB3CA48488}"/>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09006603-22A6-471F-890D-803F8CB8F5F9}"/>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4C25A1D7-C8C5-4E88-9205-A2551A44296B}"/>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DED30903-3EC6-429C-B332-984DF19CFC5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543F72B1-BF4E-48A1-8580-6601347CC948}"/>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199076E0-86FD-453F-B6B5-70AD557DAC61}"/>
                      </a:ext>
                    </a:extLst>
                  </p:cNvPr>
                  <p:cNvGrpSpPr/>
                  <p:nvPr/>
                </p:nvGrpSpPr>
                <p:grpSpPr>
                  <a:xfrm>
                    <a:off x="2130975" y="3285773"/>
                    <a:ext cx="4634873" cy="831809"/>
                    <a:chOff x="2130976" y="666620"/>
                    <a:chExt cx="4634873" cy="831809"/>
                  </a:xfrm>
                </p:grpSpPr>
                <p:sp>
                  <p:nvSpPr>
                    <p:cNvPr id="95" name="Oval 94">
                      <a:extLst>
                        <a:ext uri="{FF2B5EF4-FFF2-40B4-BE49-F238E27FC236}">
                          <a16:creationId xmlns:a16="http://schemas.microsoft.com/office/drawing/2014/main" id="{BC321C49-85EB-4ECD-8E12-D08CFDD95F06}"/>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A5EA6578-435C-4736-8FF9-79BFD37AE26A}"/>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A17E3C5E-EDA1-48B2-A3B6-266B41E65B5B}"/>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F2639A7D-5435-43AC-BBAE-DD745A42D008}"/>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DD059B16-FFF8-4CA6-96BE-C7A4C0F2B4C6}"/>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Oval 93">
                    <a:extLst>
                      <a:ext uri="{FF2B5EF4-FFF2-40B4-BE49-F238E27FC236}">
                        <a16:creationId xmlns:a16="http://schemas.microsoft.com/office/drawing/2014/main" id="{88B80B14-D6B8-4F0D-8504-B27CC6ED035B}"/>
                      </a:ext>
                    </a:extLst>
                  </p:cNvPr>
                  <p:cNvSpPr/>
                  <p:nvPr/>
                </p:nvSpPr>
                <p:spPr>
                  <a:xfrm>
                    <a:off x="2130975" y="429941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Oval 88">
                  <a:extLst>
                    <a:ext uri="{FF2B5EF4-FFF2-40B4-BE49-F238E27FC236}">
                      <a16:creationId xmlns:a16="http://schemas.microsoft.com/office/drawing/2014/main" id="{2A4C37F3-4E80-4351-BF76-F5E5AB225E00}"/>
                    </a:ext>
                  </a:extLst>
                </p:cNvPr>
                <p:cNvSpPr/>
                <p:nvPr/>
              </p:nvSpPr>
              <p:spPr>
                <a:xfrm>
                  <a:off x="3833020"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EE0D255B-160F-445C-BD27-B540BB592B7D}"/>
                    </a:ext>
                  </a:extLst>
                </p:cNvPr>
                <p:cNvSpPr/>
                <p:nvPr/>
              </p:nvSpPr>
              <p:spPr>
                <a:xfrm>
                  <a:off x="5162923"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Oval 86">
                <a:extLst>
                  <a:ext uri="{FF2B5EF4-FFF2-40B4-BE49-F238E27FC236}">
                    <a16:creationId xmlns:a16="http://schemas.microsoft.com/office/drawing/2014/main" id="{C2AB252A-50DF-4BB7-ABAC-DB5E8860B56C}"/>
                  </a:ext>
                </a:extLst>
              </p:cNvPr>
              <p:cNvSpPr/>
              <p:nvPr/>
            </p:nvSpPr>
            <p:spPr>
              <a:xfrm>
                <a:off x="6492829"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Oval 84">
              <a:extLst>
                <a:ext uri="{FF2B5EF4-FFF2-40B4-BE49-F238E27FC236}">
                  <a16:creationId xmlns:a16="http://schemas.microsoft.com/office/drawing/2014/main" id="{607F4D43-0447-4357-BEC4-AEA2891E56A2}"/>
                </a:ext>
              </a:extLst>
            </p:cNvPr>
            <p:cNvSpPr/>
            <p:nvPr/>
          </p:nvSpPr>
          <p:spPr>
            <a:xfrm>
              <a:off x="7822732" y="4947093"/>
              <a:ext cx="1097983" cy="975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0351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94126317"/>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0C4592-37D2-40CD-A28F-01E601CEA375}"/>
              </a:ext>
            </a:extLst>
          </p:cNvPr>
          <p:cNvGrpSpPr/>
          <p:nvPr/>
        </p:nvGrpSpPr>
        <p:grpSpPr>
          <a:xfrm>
            <a:off x="851212" y="536877"/>
            <a:ext cx="10771990" cy="5784245"/>
            <a:chOff x="1031965" y="533211"/>
            <a:chExt cx="10771990" cy="5784245"/>
          </a:xfrm>
        </p:grpSpPr>
        <p:grpSp>
          <p:nvGrpSpPr>
            <p:cNvPr id="2" name="Group 1">
              <a:extLst>
                <a:ext uri="{FF2B5EF4-FFF2-40B4-BE49-F238E27FC236}">
                  <a16:creationId xmlns:a16="http://schemas.microsoft.com/office/drawing/2014/main" id="{08266D72-C900-4290-8490-6CDE5C739B5D}"/>
                </a:ext>
              </a:extLst>
            </p:cNvPr>
            <p:cNvGrpSpPr/>
            <p:nvPr/>
          </p:nvGrpSpPr>
          <p:grpSpPr>
            <a:xfrm>
              <a:off x="1031965" y="540544"/>
              <a:ext cx="2693729" cy="5776912"/>
              <a:chOff x="4451350" y="193675"/>
              <a:chExt cx="3018790" cy="6497637"/>
            </a:xfrm>
          </p:grpSpPr>
          <p:sp>
            <p:nvSpPr>
              <p:cNvPr id="3" name="Oval 2">
                <a:extLst>
                  <a:ext uri="{FF2B5EF4-FFF2-40B4-BE49-F238E27FC236}">
                    <a16:creationId xmlns:a16="http://schemas.microsoft.com/office/drawing/2014/main" id="{AA3230D4-1249-4198-94EC-71C81C1A9BA9}"/>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8C948DF-C168-42CB-8876-325E4748E1B3}"/>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1DFEA9D-95BD-4FE2-95C1-93F6DDA2EEC8}"/>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4376103-0533-45E7-804F-5C3EEFB8A7F5}"/>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B170797-F36F-4B26-B25C-8F6EB26FE376}"/>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2699D1-0CD1-4B57-908A-06573E478787}"/>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79D538B-EBF2-4E51-B038-3476BD8B4B95}"/>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D3FBD44-A519-4997-BF0C-3882C214FD1D}"/>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FE27540-801B-475A-A10E-06018E528F69}"/>
                </a:ext>
              </a:extLst>
            </p:cNvPr>
            <p:cNvGrpSpPr/>
            <p:nvPr/>
          </p:nvGrpSpPr>
          <p:grpSpPr>
            <a:xfrm>
              <a:off x="5071095" y="533211"/>
              <a:ext cx="2693729" cy="5776912"/>
              <a:chOff x="4451350" y="193675"/>
              <a:chExt cx="3018790" cy="6497637"/>
            </a:xfrm>
          </p:grpSpPr>
          <p:sp>
            <p:nvSpPr>
              <p:cNvPr id="21" name="Oval 20">
                <a:extLst>
                  <a:ext uri="{FF2B5EF4-FFF2-40B4-BE49-F238E27FC236}">
                    <a16:creationId xmlns:a16="http://schemas.microsoft.com/office/drawing/2014/main" id="{B40CECD3-8534-422B-B78D-93DF37F3B863}"/>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A43566C-1E8C-408E-9FAF-7C6681F4BD18}"/>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D87CE64-D6F2-46C3-A6CC-5C7BAAAF083B}"/>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911F260-9C95-4581-B1FC-EDCE6202B1DA}"/>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65E7F04-EB4C-4019-8E2F-C64FE354494F}"/>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F9D6B4F-6EA4-4A40-870E-EB67A736D605}"/>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FFD6E42-BC65-4233-8139-7CCEEDE20F8F}"/>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9169C1C-1E36-49EC-8EE8-449CE175D38B}"/>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a:extLst>
                <a:ext uri="{FF2B5EF4-FFF2-40B4-BE49-F238E27FC236}">
                  <a16:creationId xmlns:a16="http://schemas.microsoft.com/office/drawing/2014/main" id="{60F3CD34-84CE-4D68-BA91-CDD8A515273D}"/>
                </a:ext>
              </a:extLst>
            </p:cNvPr>
            <p:cNvSpPr/>
            <p:nvPr/>
          </p:nvSpPr>
          <p:spPr>
            <a:xfrm>
              <a:off x="9110226" y="2298460"/>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C304C59-CC3C-499F-BC7B-A47931A4E399}"/>
                </a:ext>
              </a:extLst>
            </p:cNvPr>
            <p:cNvSpPr/>
            <p:nvPr/>
          </p:nvSpPr>
          <p:spPr>
            <a:xfrm>
              <a:off x="9110226" y="3761813"/>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B9287B9-F618-4DB1-A52E-995186BCDCC2}"/>
                </a:ext>
              </a:extLst>
            </p:cNvPr>
            <p:cNvSpPr/>
            <p:nvPr/>
          </p:nvSpPr>
          <p:spPr>
            <a:xfrm>
              <a:off x="10682040" y="3768023"/>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9A83AED-A80C-4F7B-997B-4862B13321CC}"/>
                </a:ext>
              </a:extLst>
            </p:cNvPr>
            <p:cNvSpPr/>
            <p:nvPr/>
          </p:nvSpPr>
          <p:spPr>
            <a:xfrm>
              <a:off x="10682040" y="2298460"/>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1FF6B82F-DC25-4E38-B21F-FED7D5DB5901}"/>
              </a:ext>
            </a:extLst>
          </p:cNvPr>
          <p:cNvGrpSpPr/>
          <p:nvPr/>
        </p:nvGrpSpPr>
        <p:grpSpPr>
          <a:xfrm>
            <a:off x="851212" y="568491"/>
            <a:ext cx="10771990" cy="5784245"/>
            <a:chOff x="1031965" y="533211"/>
            <a:chExt cx="10771990" cy="5784245"/>
          </a:xfrm>
        </p:grpSpPr>
        <p:grpSp>
          <p:nvGrpSpPr>
            <p:cNvPr id="34" name="Group 33">
              <a:extLst>
                <a:ext uri="{FF2B5EF4-FFF2-40B4-BE49-F238E27FC236}">
                  <a16:creationId xmlns:a16="http://schemas.microsoft.com/office/drawing/2014/main" id="{2561CD74-6D48-4A97-A3EE-1E7307A70571}"/>
                </a:ext>
              </a:extLst>
            </p:cNvPr>
            <p:cNvGrpSpPr/>
            <p:nvPr/>
          </p:nvGrpSpPr>
          <p:grpSpPr>
            <a:xfrm>
              <a:off x="1031965" y="540544"/>
              <a:ext cx="2693729" cy="5776912"/>
              <a:chOff x="4451350" y="193675"/>
              <a:chExt cx="3018790" cy="6497637"/>
            </a:xfrm>
          </p:grpSpPr>
          <p:sp>
            <p:nvSpPr>
              <p:cNvPr id="48" name="Oval 47">
                <a:extLst>
                  <a:ext uri="{FF2B5EF4-FFF2-40B4-BE49-F238E27FC236}">
                    <a16:creationId xmlns:a16="http://schemas.microsoft.com/office/drawing/2014/main" id="{BE6816D3-990E-4170-91AC-692CFBEEAC13}"/>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C609AED-21AF-48A5-99BD-BE1A8A25F4F9}"/>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6EABA1A-686A-4947-9704-A4F529C554CF}"/>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065596E-84A6-4A2A-B851-FA336C21BD1F}"/>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73FD3FB-3F41-47B3-B213-7C40244D5DDB}"/>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C911DA8-E0A0-4861-87B0-F19574FF46F7}"/>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1649723-EA4C-4B49-AC31-82AD558763F4}"/>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186E92F-42A3-4AA5-BCD7-992F9151E47B}"/>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0C191A3C-96DC-41BB-8E25-ADB9D0DDAEBC}"/>
                </a:ext>
              </a:extLst>
            </p:cNvPr>
            <p:cNvGrpSpPr/>
            <p:nvPr/>
          </p:nvGrpSpPr>
          <p:grpSpPr>
            <a:xfrm>
              <a:off x="5071095" y="533211"/>
              <a:ext cx="2693729" cy="5776912"/>
              <a:chOff x="4451350" y="193675"/>
              <a:chExt cx="3018790" cy="6497637"/>
            </a:xfrm>
          </p:grpSpPr>
          <p:sp>
            <p:nvSpPr>
              <p:cNvPr id="40" name="Oval 39">
                <a:extLst>
                  <a:ext uri="{FF2B5EF4-FFF2-40B4-BE49-F238E27FC236}">
                    <a16:creationId xmlns:a16="http://schemas.microsoft.com/office/drawing/2014/main" id="{7C8F08D7-89FE-4726-B920-8BCC2D219B75}"/>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AA5515E-D3F6-4555-8440-C13BD60ADA47}"/>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C3C8461-938A-4114-9122-CC19A2984843}"/>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404F60E-154E-4FC0-B2AA-EAFA0A5B16F1}"/>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12D2958-FAB4-44A0-9137-649F14107F52}"/>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6C43629-DD4C-409B-963C-0F21AB2A8324}"/>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98763EF-D845-4C11-A772-50B497C49F53}"/>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3DF2D07-3EC3-4CCA-B579-3DFE376B292B}"/>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a:extLst>
                <a:ext uri="{FF2B5EF4-FFF2-40B4-BE49-F238E27FC236}">
                  <a16:creationId xmlns:a16="http://schemas.microsoft.com/office/drawing/2014/main" id="{3F657651-32F0-4358-882E-F6F4DAA6BF8B}"/>
                </a:ext>
              </a:extLst>
            </p:cNvPr>
            <p:cNvSpPr/>
            <p:nvPr/>
          </p:nvSpPr>
          <p:spPr>
            <a:xfrm>
              <a:off x="9110226" y="2298460"/>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80B4B0E-F6C8-418B-A2F7-37EC52591673}"/>
                </a:ext>
              </a:extLst>
            </p:cNvPr>
            <p:cNvSpPr/>
            <p:nvPr/>
          </p:nvSpPr>
          <p:spPr>
            <a:xfrm>
              <a:off x="9110226" y="3761813"/>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9377681-A83D-49AA-AC09-3EAFCB413F9D}"/>
                </a:ext>
              </a:extLst>
            </p:cNvPr>
            <p:cNvSpPr/>
            <p:nvPr/>
          </p:nvSpPr>
          <p:spPr>
            <a:xfrm>
              <a:off x="10682040" y="3768023"/>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3F4404D-B78C-468F-9176-BFE4101BE1FB}"/>
                </a:ext>
              </a:extLst>
            </p:cNvPr>
            <p:cNvSpPr/>
            <p:nvPr/>
          </p:nvSpPr>
          <p:spPr>
            <a:xfrm>
              <a:off x="10682040" y="2298460"/>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90ED3D44-6414-495D-92AB-22E42E9674A7}"/>
              </a:ext>
            </a:extLst>
          </p:cNvPr>
          <p:cNvGrpSpPr/>
          <p:nvPr/>
        </p:nvGrpSpPr>
        <p:grpSpPr>
          <a:xfrm>
            <a:off x="851212" y="600105"/>
            <a:ext cx="10771990" cy="5784245"/>
            <a:chOff x="1031965" y="533211"/>
            <a:chExt cx="10771990" cy="5784245"/>
          </a:xfrm>
        </p:grpSpPr>
        <p:grpSp>
          <p:nvGrpSpPr>
            <p:cNvPr id="57" name="Group 56">
              <a:extLst>
                <a:ext uri="{FF2B5EF4-FFF2-40B4-BE49-F238E27FC236}">
                  <a16:creationId xmlns:a16="http://schemas.microsoft.com/office/drawing/2014/main" id="{9FE308C2-CCD2-4354-A3CB-D72B44C921DA}"/>
                </a:ext>
              </a:extLst>
            </p:cNvPr>
            <p:cNvGrpSpPr/>
            <p:nvPr/>
          </p:nvGrpSpPr>
          <p:grpSpPr>
            <a:xfrm>
              <a:off x="1031965" y="540544"/>
              <a:ext cx="2693729" cy="5776912"/>
              <a:chOff x="4451350" y="193675"/>
              <a:chExt cx="3018790" cy="6497637"/>
            </a:xfrm>
          </p:grpSpPr>
          <p:sp>
            <p:nvSpPr>
              <p:cNvPr id="71" name="Oval 70">
                <a:extLst>
                  <a:ext uri="{FF2B5EF4-FFF2-40B4-BE49-F238E27FC236}">
                    <a16:creationId xmlns:a16="http://schemas.microsoft.com/office/drawing/2014/main" id="{26AFB5FF-599D-4D39-9725-C4DF3CC3B80E}"/>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4DE6DCF4-61FD-4812-B084-72A428941A63}"/>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2465F7E3-8921-4567-83AF-9D7E1AE0CF53}"/>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B6AE5E0E-052B-423B-9473-8C98F90EB53C}"/>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8070F1AD-5645-4907-91C1-B5CD9BEB52EB}"/>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69BFA6A-BBE1-4FF7-ADBD-7FECCE26ACC3}"/>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16A594C3-7655-42F1-99AD-3401CA3132D9}"/>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2223593-9900-4E91-A0F1-633E411EFDF1}"/>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1B8A6DB7-3DB4-4253-B00B-58BCD648000F}"/>
                </a:ext>
              </a:extLst>
            </p:cNvPr>
            <p:cNvGrpSpPr/>
            <p:nvPr/>
          </p:nvGrpSpPr>
          <p:grpSpPr>
            <a:xfrm>
              <a:off x="5071095" y="533211"/>
              <a:ext cx="2693729" cy="5776912"/>
              <a:chOff x="4451350" y="193675"/>
              <a:chExt cx="3018790" cy="6497637"/>
            </a:xfrm>
          </p:grpSpPr>
          <p:sp>
            <p:nvSpPr>
              <p:cNvPr id="63" name="Oval 62">
                <a:extLst>
                  <a:ext uri="{FF2B5EF4-FFF2-40B4-BE49-F238E27FC236}">
                    <a16:creationId xmlns:a16="http://schemas.microsoft.com/office/drawing/2014/main" id="{A635AFD7-17FE-498E-A8A1-D165808ED68E}"/>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33C0369F-197C-42B9-9996-6BE1D53D3B42}"/>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127464F-0B51-4AD6-9F79-02BBBF0366E5}"/>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AFD457F-42C1-405A-B604-5A790AC5DF82}"/>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A67C1E2-370E-484E-99FF-955B1597E149}"/>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AB60D85-19AB-4A91-B39E-0BF6DB97FFD3}"/>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8E523F5-8F4A-4BDF-B87C-2C99E2B1F2C5}"/>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E3B796E-CB3F-4A33-99B0-AF1C5FB25AB8}"/>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69C1289D-99A8-4F98-B716-5DB8C1A8D5AA}"/>
                </a:ext>
              </a:extLst>
            </p:cNvPr>
            <p:cNvSpPr/>
            <p:nvPr/>
          </p:nvSpPr>
          <p:spPr>
            <a:xfrm>
              <a:off x="9110226" y="2298460"/>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F880A16-7C8C-433F-AEFF-6693E66112E3}"/>
                </a:ext>
              </a:extLst>
            </p:cNvPr>
            <p:cNvSpPr/>
            <p:nvPr/>
          </p:nvSpPr>
          <p:spPr>
            <a:xfrm>
              <a:off x="9110226" y="3761813"/>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6EFA62A-89CE-4FCC-81AB-966642C19F34}"/>
                </a:ext>
              </a:extLst>
            </p:cNvPr>
            <p:cNvSpPr/>
            <p:nvPr/>
          </p:nvSpPr>
          <p:spPr>
            <a:xfrm>
              <a:off x="10682040" y="3768023"/>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722329C-0117-4A38-9A31-E2E15D745E05}"/>
                </a:ext>
              </a:extLst>
            </p:cNvPr>
            <p:cNvSpPr/>
            <p:nvPr/>
          </p:nvSpPr>
          <p:spPr>
            <a:xfrm>
              <a:off x="10682040" y="2298460"/>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A135BBF5-6183-4CD6-88AE-7FB26D2D7078}"/>
              </a:ext>
            </a:extLst>
          </p:cNvPr>
          <p:cNvGrpSpPr/>
          <p:nvPr/>
        </p:nvGrpSpPr>
        <p:grpSpPr>
          <a:xfrm>
            <a:off x="263046" y="5162634"/>
            <a:ext cx="2556446" cy="1396616"/>
            <a:chOff x="1031965" y="533211"/>
            <a:chExt cx="10771990" cy="5784245"/>
          </a:xfrm>
        </p:grpSpPr>
        <p:grpSp>
          <p:nvGrpSpPr>
            <p:cNvPr id="80" name="Group 79">
              <a:extLst>
                <a:ext uri="{FF2B5EF4-FFF2-40B4-BE49-F238E27FC236}">
                  <a16:creationId xmlns:a16="http://schemas.microsoft.com/office/drawing/2014/main" id="{97AE7B7A-1790-46E1-9325-0B5633B84A3F}"/>
                </a:ext>
              </a:extLst>
            </p:cNvPr>
            <p:cNvGrpSpPr/>
            <p:nvPr/>
          </p:nvGrpSpPr>
          <p:grpSpPr>
            <a:xfrm>
              <a:off x="1031965" y="540544"/>
              <a:ext cx="2693729" cy="5776912"/>
              <a:chOff x="4451350" y="193675"/>
              <a:chExt cx="3018790" cy="6497637"/>
            </a:xfrm>
          </p:grpSpPr>
          <p:sp>
            <p:nvSpPr>
              <p:cNvPr id="94" name="Oval 93">
                <a:extLst>
                  <a:ext uri="{FF2B5EF4-FFF2-40B4-BE49-F238E27FC236}">
                    <a16:creationId xmlns:a16="http://schemas.microsoft.com/office/drawing/2014/main" id="{3962DE70-1DDF-4959-A8FA-2D96241A33BC}"/>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5A1C3AF7-C326-49ED-9100-B320A20CBAB8}"/>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92E45D0F-D820-4114-B47D-588E2C28206A}"/>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C3FFF1A-4DF7-4544-9996-5132F9AAF623}"/>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CAB5B7F9-095D-46FF-93DD-4ED60B5ABE92}"/>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BF3DF66-813B-4CEA-A6E6-50B2684F24A1}"/>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B930439E-3854-4DB7-B0F1-B17C587219EF}"/>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1023289-5E33-4ABD-B0D0-429904C31EDD}"/>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268D3DD0-8521-4B49-A0EA-01DCF62DEA75}"/>
                </a:ext>
              </a:extLst>
            </p:cNvPr>
            <p:cNvGrpSpPr/>
            <p:nvPr/>
          </p:nvGrpSpPr>
          <p:grpSpPr>
            <a:xfrm>
              <a:off x="5071095" y="533211"/>
              <a:ext cx="2693729" cy="5776912"/>
              <a:chOff x="4451350" y="193675"/>
              <a:chExt cx="3018790" cy="6497637"/>
            </a:xfrm>
          </p:grpSpPr>
          <p:sp>
            <p:nvSpPr>
              <p:cNvPr id="86" name="Oval 85">
                <a:extLst>
                  <a:ext uri="{FF2B5EF4-FFF2-40B4-BE49-F238E27FC236}">
                    <a16:creationId xmlns:a16="http://schemas.microsoft.com/office/drawing/2014/main" id="{4330A01D-0705-4AAA-B83F-8A2BF5949250}"/>
                  </a:ext>
                </a:extLst>
              </p:cNvPr>
              <p:cNvSpPr/>
              <p:nvPr/>
            </p:nvSpPr>
            <p:spPr>
              <a:xfrm>
                <a:off x="445135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00E10E8-B607-48D5-B44F-6452D05C61AC}"/>
                  </a:ext>
                </a:extLst>
              </p:cNvPr>
              <p:cNvSpPr/>
              <p:nvPr/>
            </p:nvSpPr>
            <p:spPr>
              <a:xfrm>
                <a:off x="445135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03078E47-7911-416E-9C56-DCD88AB5285E}"/>
                  </a:ext>
                </a:extLst>
              </p:cNvPr>
              <p:cNvSpPr/>
              <p:nvPr/>
            </p:nvSpPr>
            <p:spPr>
              <a:xfrm>
                <a:off x="445135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88C0A763-F98F-4022-846D-E2D3215BF309}"/>
                  </a:ext>
                </a:extLst>
              </p:cNvPr>
              <p:cNvSpPr/>
              <p:nvPr/>
            </p:nvSpPr>
            <p:spPr>
              <a:xfrm>
                <a:off x="6212840" y="538829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6003EC0B-B68D-46DF-B273-38316099E9F1}"/>
                  </a:ext>
                </a:extLst>
              </p:cNvPr>
              <p:cNvSpPr/>
              <p:nvPr/>
            </p:nvSpPr>
            <p:spPr>
              <a:xfrm>
                <a:off x="6212840" y="362585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1E48BF17-2183-402F-B59E-D3491740EAA3}"/>
                  </a:ext>
                </a:extLst>
              </p:cNvPr>
              <p:cNvSpPr/>
              <p:nvPr/>
            </p:nvSpPr>
            <p:spPr>
              <a:xfrm>
                <a:off x="4451350" y="18395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F9E162EC-C416-46AA-968D-043B0CD99FF7}"/>
                  </a:ext>
                </a:extLst>
              </p:cNvPr>
              <p:cNvSpPr/>
              <p:nvPr/>
            </p:nvSpPr>
            <p:spPr>
              <a:xfrm>
                <a:off x="6212840" y="1846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873268A4-3362-444F-B023-CB40EDAB1F25}"/>
                  </a:ext>
                </a:extLst>
              </p:cNvPr>
              <p:cNvSpPr/>
              <p:nvPr/>
            </p:nvSpPr>
            <p:spPr>
              <a:xfrm>
                <a:off x="6212840" y="1936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6B73E246-8FE5-4934-8930-59535F849AEC}"/>
                </a:ext>
              </a:extLst>
            </p:cNvPr>
            <p:cNvSpPr/>
            <p:nvPr/>
          </p:nvSpPr>
          <p:spPr>
            <a:xfrm>
              <a:off x="9110226" y="2298460"/>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287C8E2-415F-414A-B607-86BAB445CC2F}"/>
                </a:ext>
              </a:extLst>
            </p:cNvPr>
            <p:cNvSpPr/>
            <p:nvPr/>
          </p:nvSpPr>
          <p:spPr>
            <a:xfrm>
              <a:off x="9110226" y="3761813"/>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7A3F7C6-123F-427A-B123-CB2D3C1A5C66}"/>
                </a:ext>
              </a:extLst>
            </p:cNvPr>
            <p:cNvSpPr/>
            <p:nvPr/>
          </p:nvSpPr>
          <p:spPr>
            <a:xfrm>
              <a:off x="10682040" y="3768023"/>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9D91A48-C29D-455A-BCD7-B1A1CD1E164A}"/>
                </a:ext>
              </a:extLst>
            </p:cNvPr>
            <p:cNvSpPr/>
            <p:nvPr/>
          </p:nvSpPr>
          <p:spPr>
            <a:xfrm>
              <a:off x="10682040" y="2298460"/>
              <a:ext cx="1121915" cy="11584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539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3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075344886"/>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a:extLst>
              <a:ext uri="{FF2B5EF4-FFF2-40B4-BE49-F238E27FC236}">
                <a16:creationId xmlns:a16="http://schemas.microsoft.com/office/drawing/2014/main" id="{FCE41924-1C60-4C78-B234-8198FE8D33C6}"/>
              </a:ext>
            </a:extLst>
          </p:cNvPr>
          <p:cNvGrpSpPr/>
          <p:nvPr/>
        </p:nvGrpSpPr>
        <p:grpSpPr>
          <a:xfrm>
            <a:off x="843295" y="458358"/>
            <a:ext cx="10505410" cy="5941284"/>
            <a:chOff x="843295" y="460749"/>
            <a:chExt cx="10505410" cy="5941284"/>
          </a:xfrm>
        </p:grpSpPr>
        <p:grpSp>
          <p:nvGrpSpPr>
            <p:cNvPr id="2" name="Group 1">
              <a:extLst>
                <a:ext uri="{FF2B5EF4-FFF2-40B4-BE49-F238E27FC236}">
                  <a16:creationId xmlns:a16="http://schemas.microsoft.com/office/drawing/2014/main" id="{2F41E8AB-C287-4903-A8A7-F9687DB234EB}"/>
                </a:ext>
              </a:extLst>
            </p:cNvPr>
            <p:cNvGrpSpPr/>
            <p:nvPr/>
          </p:nvGrpSpPr>
          <p:grpSpPr>
            <a:xfrm>
              <a:off x="843295" y="460749"/>
              <a:ext cx="10505410" cy="5941284"/>
              <a:chOff x="758234" y="793575"/>
              <a:chExt cx="10505410" cy="5941284"/>
            </a:xfrm>
          </p:grpSpPr>
          <p:grpSp>
            <p:nvGrpSpPr>
              <p:cNvPr id="3" name="Group 2">
                <a:extLst>
                  <a:ext uri="{FF2B5EF4-FFF2-40B4-BE49-F238E27FC236}">
                    <a16:creationId xmlns:a16="http://schemas.microsoft.com/office/drawing/2014/main" id="{711D931F-3997-4ED9-BC51-60F9D83ED2B8}"/>
                  </a:ext>
                </a:extLst>
              </p:cNvPr>
              <p:cNvGrpSpPr/>
              <p:nvPr/>
            </p:nvGrpSpPr>
            <p:grpSpPr>
              <a:xfrm>
                <a:off x="758234" y="793575"/>
                <a:ext cx="10505410" cy="3463646"/>
                <a:chOff x="843295" y="1537854"/>
                <a:chExt cx="10505410" cy="3463646"/>
              </a:xfrm>
            </p:grpSpPr>
            <p:grpSp>
              <p:nvGrpSpPr>
                <p:cNvPr id="5" name="Group 4">
                  <a:extLst>
                    <a:ext uri="{FF2B5EF4-FFF2-40B4-BE49-F238E27FC236}">
                      <a16:creationId xmlns:a16="http://schemas.microsoft.com/office/drawing/2014/main" id="{587F0AF2-D3D6-494D-8E7B-BF342B12EBB2}"/>
                    </a:ext>
                  </a:extLst>
                </p:cNvPr>
                <p:cNvGrpSpPr/>
                <p:nvPr/>
              </p:nvGrpSpPr>
              <p:grpSpPr>
                <a:xfrm>
                  <a:off x="843295" y="1537854"/>
                  <a:ext cx="2200838" cy="3463645"/>
                  <a:chOff x="4554537" y="1725493"/>
                  <a:chExt cx="3041181" cy="4654987"/>
                </a:xfrm>
              </p:grpSpPr>
              <p:sp>
                <p:nvSpPr>
                  <p:cNvPr id="20" name="Oval 19">
                    <a:extLst>
                      <a:ext uri="{FF2B5EF4-FFF2-40B4-BE49-F238E27FC236}">
                        <a16:creationId xmlns:a16="http://schemas.microsoft.com/office/drawing/2014/main" id="{1AA59056-1314-45FA-8C4A-7A6C5FB34AFE}"/>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36753B7-1853-4027-A73A-88F531925AA0}"/>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7201355-2CB1-45C5-AB5D-3897D4E05787}"/>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85ED65C-EE1C-4579-87D2-4B2477AF6C4F}"/>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7CD560F-C0A0-48C5-AA4C-C1E6F1BE7974}"/>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38105A6-2ECF-427C-A916-704BDD7F690A}"/>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928B54-BE81-418D-BEE1-0BABD2202B4B}"/>
                    </a:ext>
                  </a:extLst>
                </p:cNvPr>
                <p:cNvGrpSpPr/>
                <p:nvPr/>
              </p:nvGrpSpPr>
              <p:grpSpPr>
                <a:xfrm>
                  <a:off x="5153960" y="1537855"/>
                  <a:ext cx="2200838" cy="3463645"/>
                  <a:chOff x="4554537" y="1725493"/>
                  <a:chExt cx="3041181" cy="4654987"/>
                </a:xfrm>
              </p:grpSpPr>
              <p:sp>
                <p:nvSpPr>
                  <p:cNvPr id="14" name="Oval 13">
                    <a:extLst>
                      <a:ext uri="{FF2B5EF4-FFF2-40B4-BE49-F238E27FC236}">
                        <a16:creationId xmlns:a16="http://schemas.microsoft.com/office/drawing/2014/main" id="{55B12D16-495B-442C-BCDE-EF55A9ABAE4F}"/>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BC6F3D8-21FD-4298-B120-6F3E5E0B5A05}"/>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C004696-3E29-477B-88DE-A606CAD5DB83}"/>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33B3D85-2901-45FF-871F-9461A9BBA931}"/>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62A9DE1-526E-404A-9FE5-879E41C176B1}"/>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C1669EF-B9B3-4682-82C8-7087B1B4CF55}"/>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7D79AEB3-5E8A-49B0-9825-9FC0ED8B8B65}"/>
                    </a:ext>
                  </a:extLst>
                </p:cNvPr>
                <p:cNvGrpSpPr/>
                <p:nvPr/>
              </p:nvGrpSpPr>
              <p:grpSpPr>
                <a:xfrm>
                  <a:off x="9147867" y="1537855"/>
                  <a:ext cx="2200838" cy="3463645"/>
                  <a:chOff x="4554537" y="1725493"/>
                  <a:chExt cx="3041181" cy="4654987"/>
                </a:xfrm>
              </p:grpSpPr>
              <p:sp>
                <p:nvSpPr>
                  <p:cNvPr id="8" name="Oval 7">
                    <a:extLst>
                      <a:ext uri="{FF2B5EF4-FFF2-40B4-BE49-F238E27FC236}">
                        <a16:creationId xmlns:a16="http://schemas.microsoft.com/office/drawing/2014/main" id="{C4185862-EEA6-40A1-A117-20CDC11197B8}"/>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070449B-2402-46F5-81D6-AC29CB56D917}"/>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D0F57EB-401E-41B5-BA65-63EC7DCB69E3}"/>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2B4F44D-6AE5-46F4-B5A6-D3F6381C4E3E}"/>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B6138C-5FBF-4561-B308-1D5E52F667B9}"/>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B53B2C-44CD-454B-8814-37AC54945D4C}"/>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 name="Oval 3">
                <a:extLst>
                  <a:ext uri="{FF2B5EF4-FFF2-40B4-BE49-F238E27FC236}">
                    <a16:creationId xmlns:a16="http://schemas.microsoft.com/office/drawing/2014/main" id="{8BF22568-AA73-4CA4-8F61-E3EC102A91DA}"/>
                  </a:ext>
                </a:extLst>
              </p:cNvPr>
              <p:cNvSpPr/>
              <p:nvPr/>
            </p:nvSpPr>
            <p:spPr>
              <a:xfrm>
                <a:off x="5101058" y="5765318"/>
                <a:ext cx="909881" cy="9695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Oval 25">
              <a:extLst>
                <a:ext uri="{FF2B5EF4-FFF2-40B4-BE49-F238E27FC236}">
                  <a16:creationId xmlns:a16="http://schemas.microsoft.com/office/drawing/2014/main" id="{995C0A7C-1E93-4081-A892-43BAA1BD7388}"/>
                </a:ext>
              </a:extLst>
            </p:cNvPr>
            <p:cNvSpPr/>
            <p:nvPr/>
          </p:nvSpPr>
          <p:spPr>
            <a:xfrm>
              <a:off x="6444915" y="5427709"/>
              <a:ext cx="909881" cy="9695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918A7713-3A7A-4670-A7D5-B5BF7A83F848}"/>
              </a:ext>
            </a:extLst>
          </p:cNvPr>
          <p:cNvGrpSpPr/>
          <p:nvPr/>
        </p:nvGrpSpPr>
        <p:grpSpPr>
          <a:xfrm>
            <a:off x="824922" y="438241"/>
            <a:ext cx="10505410" cy="5941284"/>
            <a:chOff x="843295" y="460749"/>
            <a:chExt cx="10505410" cy="5941284"/>
          </a:xfrm>
        </p:grpSpPr>
        <p:grpSp>
          <p:nvGrpSpPr>
            <p:cNvPr id="101" name="Group 100">
              <a:extLst>
                <a:ext uri="{FF2B5EF4-FFF2-40B4-BE49-F238E27FC236}">
                  <a16:creationId xmlns:a16="http://schemas.microsoft.com/office/drawing/2014/main" id="{FDC0C4D0-5350-4845-87A3-5AAC4DA91C83}"/>
                </a:ext>
              </a:extLst>
            </p:cNvPr>
            <p:cNvGrpSpPr/>
            <p:nvPr/>
          </p:nvGrpSpPr>
          <p:grpSpPr>
            <a:xfrm>
              <a:off x="843295" y="460749"/>
              <a:ext cx="10505410" cy="5941284"/>
              <a:chOff x="758234" y="793575"/>
              <a:chExt cx="10505410" cy="5941284"/>
            </a:xfrm>
          </p:grpSpPr>
          <p:grpSp>
            <p:nvGrpSpPr>
              <p:cNvPr id="103" name="Group 102">
                <a:extLst>
                  <a:ext uri="{FF2B5EF4-FFF2-40B4-BE49-F238E27FC236}">
                    <a16:creationId xmlns:a16="http://schemas.microsoft.com/office/drawing/2014/main" id="{38D8A968-9E95-4DD4-B32E-741CC1E4F20C}"/>
                  </a:ext>
                </a:extLst>
              </p:cNvPr>
              <p:cNvGrpSpPr/>
              <p:nvPr/>
            </p:nvGrpSpPr>
            <p:grpSpPr>
              <a:xfrm>
                <a:off x="758234" y="793575"/>
                <a:ext cx="10505410" cy="3463646"/>
                <a:chOff x="843295" y="1537854"/>
                <a:chExt cx="10505410" cy="3463646"/>
              </a:xfrm>
            </p:grpSpPr>
            <p:grpSp>
              <p:nvGrpSpPr>
                <p:cNvPr id="105" name="Group 104">
                  <a:extLst>
                    <a:ext uri="{FF2B5EF4-FFF2-40B4-BE49-F238E27FC236}">
                      <a16:creationId xmlns:a16="http://schemas.microsoft.com/office/drawing/2014/main" id="{66DEE164-2E56-4E58-9A46-DF6F4129DEF9}"/>
                    </a:ext>
                  </a:extLst>
                </p:cNvPr>
                <p:cNvGrpSpPr/>
                <p:nvPr/>
              </p:nvGrpSpPr>
              <p:grpSpPr>
                <a:xfrm>
                  <a:off x="843295" y="1537854"/>
                  <a:ext cx="2200838" cy="3463645"/>
                  <a:chOff x="4554537" y="1725493"/>
                  <a:chExt cx="3041181" cy="4654987"/>
                </a:xfrm>
              </p:grpSpPr>
              <p:sp>
                <p:nvSpPr>
                  <p:cNvPr id="120" name="Oval 119">
                    <a:extLst>
                      <a:ext uri="{FF2B5EF4-FFF2-40B4-BE49-F238E27FC236}">
                        <a16:creationId xmlns:a16="http://schemas.microsoft.com/office/drawing/2014/main" id="{7FAE5D4E-F8FF-4A7B-A714-86B7A80ED34F}"/>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BCB3CFD9-ADE2-4697-90C5-D7556D15BF5E}"/>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AEE6CD1D-54A3-47B7-812B-23D52D22A0CB}"/>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D99434C3-7CD9-4885-A222-1BFBFA72BB61}"/>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D4384318-C2F1-41F8-BF2B-984207089C8D}"/>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640CA49E-B407-4B2A-8608-FF78A39C3A9D}"/>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6" name="Group 105">
                  <a:extLst>
                    <a:ext uri="{FF2B5EF4-FFF2-40B4-BE49-F238E27FC236}">
                      <a16:creationId xmlns:a16="http://schemas.microsoft.com/office/drawing/2014/main" id="{41AD8C4F-15E1-450B-84E9-79321B6418EA}"/>
                    </a:ext>
                  </a:extLst>
                </p:cNvPr>
                <p:cNvGrpSpPr/>
                <p:nvPr/>
              </p:nvGrpSpPr>
              <p:grpSpPr>
                <a:xfrm>
                  <a:off x="5153960" y="1537855"/>
                  <a:ext cx="2200838" cy="3463645"/>
                  <a:chOff x="4554537" y="1725493"/>
                  <a:chExt cx="3041181" cy="4654987"/>
                </a:xfrm>
              </p:grpSpPr>
              <p:sp>
                <p:nvSpPr>
                  <p:cNvPr id="114" name="Oval 113">
                    <a:extLst>
                      <a:ext uri="{FF2B5EF4-FFF2-40B4-BE49-F238E27FC236}">
                        <a16:creationId xmlns:a16="http://schemas.microsoft.com/office/drawing/2014/main" id="{1E589D7F-8E12-497A-B07B-9F5620F81CFF}"/>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659260D1-3D86-489A-8463-E272BB9FCD86}"/>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5469CCE4-EEB0-492A-943E-D291D767DB36}"/>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B0951128-CDCE-4F2D-81DA-9BE73CC376A4}"/>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A39FEF73-14DB-4537-91D5-01F036B10E84}"/>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C8B8DFE0-D225-4864-9F0D-9B555BB2E482}"/>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 name="Group 106">
                  <a:extLst>
                    <a:ext uri="{FF2B5EF4-FFF2-40B4-BE49-F238E27FC236}">
                      <a16:creationId xmlns:a16="http://schemas.microsoft.com/office/drawing/2014/main" id="{7F058DD8-0493-49F7-A597-9CD8929913EF}"/>
                    </a:ext>
                  </a:extLst>
                </p:cNvPr>
                <p:cNvGrpSpPr/>
                <p:nvPr/>
              </p:nvGrpSpPr>
              <p:grpSpPr>
                <a:xfrm>
                  <a:off x="9147867" y="1537855"/>
                  <a:ext cx="2200838" cy="3463645"/>
                  <a:chOff x="4554537" y="1725493"/>
                  <a:chExt cx="3041181" cy="4654987"/>
                </a:xfrm>
              </p:grpSpPr>
              <p:sp>
                <p:nvSpPr>
                  <p:cNvPr id="108" name="Oval 107">
                    <a:extLst>
                      <a:ext uri="{FF2B5EF4-FFF2-40B4-BE49-F238E27FC236}">
                        <a16:creationId xmlns:a16="http://schemas.microsoft.com/office/drawing/2014/main" id="{6F2C46AB-0265-41D6-BB81-2411BCE0FA4F}"/>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EC885C3E-973D-4B37-83D6-FFA45AE6D32C}"/>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95344C8-E016-4133-85EB-4BC037F700D2}"/>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A530220A-445C-4A24-9C55-C8D0BB6E56CD}"/>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011FF9A6-09C9-42C3-9D2D-B91592857648}"/>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7055534-F5F6-4A8D-9FC3-21EAEE0ECE99}"/>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4" name="Oval 103">
                <a:extLst>
                  <a:ext uri="{FF2B5EF4-FFF2-40B4-BE49-F238E27FC236}">
                    <a16:creationId xmlns:a16="http://schemas.microsoft.com/office/drawing/2014/main" id="{93D34C54-A61C-4CC5-8182-B5154286C9DA}"/>
                  </a:ext>
                </a:extLst>
              </p:cNvPr>
              <p:cNvSpPr/>
              <p:nvPr/>
            </p:nvSpPr>
            <p:spPr>
              <a:xfrm>
                <a:off x="5101058" y="5765318"/>
                <a:ext cx="909881" cy="9695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 name="Oval 101">
              <a:extLst>
                <a:ext uri="{FF2B5EF4-FFF2-40B4-BE49-F238E27FC236}">
                  <a16:creationId xmlns:a16="http://schemas.microsoft.com/office/drawing/2014/main" id="{58F04715-E7A4-4256-920A-B68EA3855D75}"/>
                </a:ext>
              </a:extLst>
            </p:cNvPr>
            <p:cNvSpPr/>
            <p:nvPr/>
          </p:nvSpPr>
          <p:spPr>
            <a:xfrm>
              <a:off x="6444915" y="5427709"/>
              <a:ext cx="909881" cy="9695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6" name="Group 125">
            <a:extLst>
              <a:ext uri="{FF2B5EF4-FFF2-40B4-BE49-F238E27FC236}">
                <a16:creationId xmlns:a16="http://schemas.microsoft.com/office/drawing/2014/main" id="{B32C80F5-F299-4CE8-8FCE-DED592BE86A9}"/>
              </a:ext>
            </a:extLst>
          </p:cNvPr>
          <p:cNvGrpSpPr/>
          <p:nvPr/>
        </p:nvGrpSpPr>
        <p:grpSpPr>
          <a:xfrm>
            <a:off x="864466" y="433458"/>
            <a:ext cx="10505410" cy="5941284"/>
            <a:chOff x="843295" y="460749"/>
            <a:chExt cx="10505410" cy="5941284"/>
          </a:xfrm>
        </p:grpSpPr>
        <p:grpSp>
          <p:nvGrpSpPr>
            <p:cNvPr id="127" name="Group 126">
              <a:extLst>
                <a:ext uri="{FF2B5EF4-FFF2-40B4-BE49-F238E27FC236}">
                  <a16:creationId xmlns:a16="http://schemas.microsoft.com/office/drawing/2014/main" id="{DD6BD422-A614-4535-A2DC-BAACF3EBB83E}"/>
                </a:ext>
              </a:extLst>
            </p:cNvPr>
            <p:cNvGrpSpPr/>
            <p:nvPr/>
          </p:nvGrpSpPr>
          <p:grpSpPr>
            <a:xfrm>
              <a:off x="843295" y="460749"/>
              <a:ext cx="10505410" cy="5941284"/>
              <a:chOff x="758234" y="793575"/>
              <a:chExt cx="10505410" cy="5941284"/>
            </a:xfrm>
          </p:grpSpPr>
          <p:grpSp>
            <p:nvGrpSpPr>
              <p:cNvPr id="129" name="Group 128">
                <a:extLst>
                  <a:ext uri="{FF2B5EF4-FFF2-40B4-BE49-F238E27FC236}">
                    <a16:creationId xmlns:a16="http://schemas.microsoft.com/office/drawing/2014/main" id="{476F97AA-9E2F-46A5-BE5E-28B38D74A41A}"/>
                  </a:ext>
                </a:extLst>
              </p:cNvPr>
              <p:cNvGrpSpPr/>
              <p:nvPr/>
            </p:nvGrpSpPr>
            <p:grpSpPr>
              <a:xfrm>
                <a:off x="758234" y="793575"/>
                <a:ext cx="10505410" cy="3463646"/>
                <a:chOff x="843295" y="1537854"/>
                <a:chExt cx="10505410" cy="3463646"/>
              </a:xfrm>
            </p:grpSpPr>
            <p:grpSp>
              <p:nvGrpSpPr>
                <p:cNvPr id="131" name="Group 130">
                  <a:extLst>
                    <a:ext uri="{FF2B5EF4-FFF2-40B4-BE49-F238E27FC236}">
                      <a16:creationId xmlns:a16="http://schemas.microsoft.com/office/drawing/2014/main" id="{B1BFD3BE-C300-4742-8181-FDDA221E6E43}"/>
                    </a:ext>
                  </a:extLst>
                </p:cNvPr>
                <p:cNvGrpSpPr/>
                <p:nvPr/>
              </p:nvGrpSpPr>
              <p:grpSpPr>
                <a:xfrm>
                  <a:off x="843295" y="1537854"/>
                  <a:ext cx="2200838" cy="3463645"/>
                  <a:chOff x="4554537" y="1725493"/>
                  <a:chExt cx="3041181" cy="4654987"/>
                </a:xfrm>
              </p:grpSpPr>
              <p:sp>
                <p:nvSpPr>
                  <p:cNvPr id="146" name="Oval 145">
                    <a:extLst>
                      <a:ext uri="{FF2B5EF4-FFF2-40B4-BE49-F238E27FC236}">
                        <a16:creationId xmlns:a16="http://schemas.microsoft.com/office/drawing/2014/main" id="{7B2C56F1-7AFA-422E-B52E-609811D7FBD0}"/>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Oval 146">
                    <a:extLst>
                      <a:ext uri="{FF2B5EF4-FFF2-40B4-BE49-F238E27FC236}">
                        <a16:creationId xmlns:a16="http://schemas.microsoft.com/office/drawing/2014/main" id="{26681623-E2EC-435B-9AE5-C96181B1072A}"/>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99C6B43B-A49C-42A6-A06C-6FCF88BF0A0C}"/>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a:extLst>
                      <a:ext uri="{FF2B5EF4-FFF2-40B4-BE49-F238E27FC236}">
                        <a16:creationId xmlns:a16="http://schemas.microsoft.com/office/drawing/2014/main" id="{18B785D1-7E72-4ECF-ACDD-60762B72A178}"/>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F49689C-563E-4178-81E6-E1FAC894EFD5}"/>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B4014746-896D-48F4-863F-0D41B0A01424}"/>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2" name="Group 131">
                  <a:extLst>
                    <a:ext uri="{FF2B5EF4-FFF2-40B4-BE49-F238E27FC236}">
                      <a16:creationId xmlns:a16="http://schemas.microsoft.com/office/drawing/2014/main" id="{9BF813C0-E1A9-4E05-8E29-F295FAE82F9C}"/>
                    </a:ext>
                  </a:extLst>
                </p:cNvPr>
                <p:cNvGrpSpPr/>
                <p:nvPr/>
              </p:nvGrpSpPr>
              <p:grpSpPr>
                <a:xfrm>
                  <a:off x="5153960" y="1537855"/>
                  <a:ext cx="2200838" cy="3463645"/>
                  <a:chOff x="4554537" y="1725493"/>
                  <a:chExt cx="3041181" cy="4654987"/>
                </a:xfrm>
              </p:grpSpPr>
              <p:sp>
                <p:nvSpPr>
                  <p:cNvPr id="140" name="Oval 139">
                    <a:extLst>
                      <a:ext uri="{FF2B5EF4-FFF2-40B4-BE49-F238E27FC236}">
                        <a16:creationId xmlns:a16="http://schemas.microsoft.com/office/drawing/2014/main" id="{F6508105-E133-403D-8F0F-35EEB9AF6FE2}"/>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a:extLst>
                      <a:ext uri="{FF2B5EF4-FFF2-40B4-BE49-F238E27FC236}">
                        <a16:creationId xmlns:a16="http://schemas.microsoft.com/office/drawing/2014/main" id="{768549AB-C172-458D-85B4-7BB17AA84C33}"/>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214D872A-D1BA-4847-9075-CDC2F13F8F7C}"/>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142">
                    <a:extLst>
                      <a:ext uri="{FF2B5EF4-FFF2-40B4-BE49-F238E27FC236}">
                        <a16:creationId xmlns:a16="http://schemas.microsoft.com/office/drawing/2014/main" id="{40926793-A481-4D38-B549-73742F314E29}"/>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E6CBEC33-2ED0-4063-A039-A1FD986F212B}"/>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CB5B1FE8-88B8-49EE-9799-1907C277D366}"/>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3" name="Group 132">
                  <a:extLst>
                    <a:ext uri="{FF2B5EF4-FFF2-40B4-BE49-F238E27FC236}">
                      <a16:creationId xmlns:a16="http://schemas.microsoft.com/office/drawing/2014/main" id="{D6B4BF02-A58C-4EED-B8EA-3525C2498480}"/>
                    </a:ext>
                  </a:extLst>
                </p:cNvPr>
                <p:cNvGrpSpPr/>
                <p:nvPr/>
              </p:nvGrpSpPr>
              <p:grpSpPr>
                <a:xfrm>
                  <a:off x="9147867" y="1537855"/>
                  <a:ext cx="2200838" cy="3463645"/>
                  <a:chOff x="4554537" y="1725493"/>
                  <a:chExt cx="3041181" cy="4654987"/>
                </a:xfrm>
              </p:grpSpPr>
              <p:sp>
                <p:nvSpPr>
                  <p:cNvPr id="134" name="Oval 133">
                    <a:extLst>
                      <a:ext uri="{FF2B5EF4-FFF2-40B4-BE49-F238E27FC236}">
                        <a16:creationId xmlns:a16="http://schemas.microsoft.com/office/drawing/2014/main" id="{048EF8B8-5259-4D02-B866-5141C0DF0878}"/>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34">
                    <a:extLst>
                      <a:ext uri="{FF2B5EF4-FFF2-40B4-BE49-F238E27FC236}">
                        <a16:creationId xmlns:a16="http://schemas.microsoft.com/office/drawing/2014/main" id="{A95ED672-E06D-46B7-A51A-6AF02B27AE8E}"/>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D118B7C7-5C2D-4D57-ABF0-326035FE96B8}"/>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136">
                    <a:extLst>
                      <a:ext uri="{FF2B5EF4-FFF2-40B4-BE49-F238E27FC236}">
                        <a16:creationId xmlns:a16="http://schemas.microsoft.com/office/drawing/2014/main" id="{67842D65-054D-4435-B891-F70CEB47CF1A}"/>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5773215-1504-4AB9-80BA-C8C2C28FE36A}"/>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67E488B2-B74D-47B9-9349-02903B618DA2}"/>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0" name="Oval 129">
                <a:extLst>
                  <a:ext uri="{FF2B5EF4-FFF2-40B4-BE49-F238E27FC236}">
                    <a16:creationId xmlns:a16="http://schemas.microsoft.com/office/drawing/2014/main" id="{F7710AC6-A84E-450F-B395-4AA362B28EAF}"/>
                  </a:ext>
                </a:extLst>
              </p:cNvPr>
              <p:cNvSpPr/>
              <p:nvPr/>
            </p:nvSpPr>
            <p:spPr>
              <a:xfrm>
                <a:off x="5101058" y="5765318"/>
                <a:ext cx="909881" cy="9695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8" name="Oval 127">
              <a:extLst>
                <a:ext uri="{FF2B5EF4-FFF2-40B4-BE49-F238E27FC236}">
                  <a16:creationId xmlns:a16="http://schemas.microsoft.com/office/drawing/2014/main" id="{95FBCFC6-6930-42A8-B7F8-9ECE8D0AA844}"/>
                </a:ext>
              </a:extLst>
            </p:cNvPr>
            <p:cNvSpPr/>
            <p:nvPr/>
          </p:nvSpPr>
          <p:spPr>
            <a:xfrm>
              <a:off x="6444915" y="5427709"/>
              <a:ext cx="909881" cy="9695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2" name="Group 151">
            <a:extLst>
              <a:ext uri="{FF2B5EF4-FFF2-40B4-BE49-F238E27FC236}">
                <a16:creationId xmlns:a16="http://schemas.microsoft.com/office/drawing/2014/main" id="{E8097AEE-9F69-49EB-BA3A-B72557EBA9A2}"/>
              </a:ext>
            </a:extLst>
          </p:cNvPr>
          <p:cNvGrpSpPr/>
          <p:nvPr/>
        </p:nvGrpSpPr>
        <p:grpSpPr>
          <a:xfrm>
            <a:off x="513567" y="4907186"/>
            <a:ext cx="2782990" cy="1631401"/>
            <a:chOff x="843295" y="460749"/>
            <a:chExt cx="10505410" cy="5941284"/>
          </a:xfrm>
        </p:grpSpPr>
        <p:grpSp>
          <p:nvGrpSpPr>
            <p:cNvPr id="153" name="Group 152">
              <a:extLst>
                <a:ext uri="{FF2B5EF4-FFF2-40B4-BE49-F238E27FC236}">
                  <a16:creationId xmlns:a16="http://schemas.microsoft.com/office/drawing/2014/main" id="{1F58656F-5ED7-4232-8850-CA55BD79FEB8}"/>
                </a:ext>
              </a:extLst>
            </p:cNvPr>
            <p:cNvGrpSpPr/>
            <p:nvPr/>
          </p:nvGrpSpPr>
          <p:grpSpPr>
            <a:xfrm>
              <a:off x="843295" y="460749"/>
              <a:ext cx="10505410" cy="5941284"/>
              <a:chOff x="758234" y="793575"/>
              <a:chExt cx="10505410" cy="5941284"/>
            </a:xfrm>
          </p:grpSpPr>
          <p:grpSp>
            <p:nvGrpSpPr>
              <p:cNvPr id="155" name="Group 154">
                <a:extLst>
                  <a:ext uri="{FF2B5EF4-FFF2-40B4-BE49-F238E27FC236}">
                    <a16:creationId xmlns:a16="http://schemas.microsoft.com/office/drawing/2014/main" id="{4797A6F4-6C19-45E9-B910-E8D0A9DBC598}"/>
                  </a:ext>
                </a:extLst>
              </p:cNvPr>
              <p:cNvGrpSpPr/>
              <p:nvPr/>
            </p:nvGrpSpPr>
            <p:grpSpPr>
              <a:xfrm>
                <a:off x="758234" y="793575"/>
                <a:ext cx="10505410" cy="3463646"/>
                <a:chOff x="843295" y="1537854"/>
                <a:chExt cx="10505410" cy="3463646"/>
              </a:xfrm>
            </p:grpSpPr>
            <p:grpSp>
              <p:nvGrpSpPr>
                <p:cNvPr id="157" name="Group 156">
                  <a:extLst>
                    <a:ext uri="{FF2B5EF4-FFF2-40B4-BE49-F238E27FC236}">
                      <a16:creationId xmlns:a16="http://schemas.microsoft.com/office/drawing/2014/main" id="{C4728FF7-0A0C-44ED-A1F2-16035817990A}"/>
                    </a:ext>
                  </a:extLst>
                </p:cNvPr>
                <p:cNvGrpSpPr/>
                <p:nvPr/>
              </p:nvGrpSpPr>
              <p:grpSpPr>
                <a:xfrm>
                  <a:off x="843295" y="1537854"/>
                  <a:ext cx="2200838" cy="3463645"/>
                  <a:chOff x="4554537" y="1725493"/>
                  <a:chExt cx="3041181" cy="4654987"/>
                </a:xfrm>
              </p:grpSpPr>
              <p:sp>
                <p:nvSpPr>
                  <p:cNvPr id="172" name="Oval 171">
                    <a:extLst>
                      <a:ext uri="{FF2B5EF4-FFF2-40B4-BE49-F238E27FC236}">
                        <a16:creationId xmlns:a16="http://schemas.microsoft.com/office/drawing/2014/main" id="{1387C5AB-80AF-49F9-A817-16D797988DD9}"/>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846EEC8D-B166-4038-B159-A3233C455819}"/>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3FBCB44E-2CCE-4019-B35C-3623FFDEBAEB}"/>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BBA598BF-89BB-4B1D-B3BC-33171BEB856F}"/>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CED878B3-E8FC-44E6-8821-936255854051}"/>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79C1368E-526D-4E36-85BD-A1404332BAC8}"/>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8" name="Group 157">
                  <a:extLst>
                    <a:ext uri="{FF2B5EF4-FFF2-40B4-BE49-F238E27FC236}">
                      <a16:creationId xmlns:a16="http://schemas.microsoft.com/office/drawing/2014/main" id="{FFA7F6EC-A487-4D44-98C4-BF69A5B68E41}"/>
                    </a:ext>
                  </a:extLst>
                </p:cNvPr>
                <p:cNvGrpSpPr/>
                <p:nvPr/>
              </p:nvGrpSpPr>
              <p:grpSpPr>
                <a:xfrm>
                  <a:off x="5153960" y="1537855"/>
                  <a:ext cx="2200838" cy="3463645"/>
                  <a:chOff x="4554537" y="1725493"/>
                  <a:chExt cx="3041181" cy="4654987"/>
                </a:xfrm>
              </p:grpSpPr>
              <p:sp>
                <p:nvSpPr>
                  <p:cNvPr id="166" name="Oval 165">
                    <a:extLst>
                      <a:ext uri="{FF2B5EF4-FFF2-40B4-BE49-F238E27FC236}">
                        <a16:creationId xmlns:a16="http://schemas.microsoft.com/office/drawing/2014/main" id="{4945F3AB-4B58-4842-A595-18670166EA09}"/>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a:extLst>
                      <a:ext uri="{FF2B5EF4-FFF2-40B4-BE49-F238E27FC236}">
                        <a16:creationId xmlns:a16="http://schemas.microsoft.com/office/drawing/2014/main" id="{B8667284-8DD3-435E-A6AE-B6C961A34FEA}"/>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0CE2B969-E290-45AC-883A-745403B56D40}"/>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a:extLst>
                      <a:ext uri="{FF2B5EF4-FFF2-40B4-BE49-F238E27FC236}">
                        <a16:creationId xmlns:a16="http://schemas.microsoft.com/office/drawing/2014/main" id="{C7CB037F-A961-4C50-8AA7-A69A961E7844}"/>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5686AB16-1B4A-4AEC-AC7B-276796DBC897}"/>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13568437-DF69-4A6D-B425-B943E9D8A505}"/>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9" name="Group 158">
                  <a:extLst>
                    <a:ext uri="{FF2B5EF4-FFF2-40B4-BE49-F238E27FC236}">
                      <a16:creationId xmlns:a16="http://schemas.microsoft.com/office/drawing/2014/main" id="{C7DF2E95-FF60-4DA9-81FE-DAE113B94A8D}"/>
                    </a:ext>
                  </a:extLst>
                </p:cNvPr>
                <p:cNvGrpSpPr/>
                <p:nvPr/>
              </p:nvGrpSpPr>
              <p:grpSpPr>
                <a:xfrm>
                  <a:off x="9147867" y="1537855"/>
                  <a:ext cx="2200838" cy="3463645"/>
                  <a:chOff x="4554537" y="1725493"/>
                  <a:chExt cx="3041181" cy="4654987"/>
                </a:xfrm>
              </p:grpSpPr>
              <p:sp>
                <p:nvSpPr>
                  <p:cNvPr id="160" name="Oval 159">
                    <a:extLst>
                      <a:ext uri="{FF2B5EF4-FFF2-40B4-BE49-F238E27FC236}">
                        <a16:creationId xmlns:a16="http://schemas.microsoft.com/office/drawing/2014/main" id="{C30CDCA3-8E92-4E39-95D8-902F2DBA532F}"/>
                      </a:ext>
                    </a:extLst>
                  </p:cNvPr>
                  <p:cNvSpPr/>
                  <p:nvPr/>
                </p:nvSpPr>
                <p:spPr>
                  <a:xfrm>
                    <a:off x="6338417" y="5077459"/>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B6322C69-6640-4735-A909-FE04051007E9}"/>
                      </a:ext>
                    </a:extLst>
                  </p:cNvPr>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6D790442-CC8C-4EA1-820E-776A898F50FA}"/>
                      </a:ext>
                    </a:extLst>
                  </p:cNvPr>
                  <p:cNvSpPr/>
                  <p:nvPr/>
                </p:nvSpPr>
                <p:spPr>
                  <a:xfrm>
                    <a:off x="6338417" y="3401476"/>
                    <a:ext cx="1257300" cy="1303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a:extLst>
                      <a:ext uri="{FF2B5EF4-FFF2-40B4-BE49-F238E27FC236}">
                        <a16:creationId xmlns:a16="http://schemas.microsoft.com/office/drawing/2014/main" id="{71CBE9E1-BB4F-4ECB-BE38-0359DA37C8EE}"/>
                      </a:ext>
                    </a:extLst>
                  </p:cNvPr>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193A5444-EF9A-459C-8E54-F37317728D8E}"/>
                      </a:ext>
                    </a:extLst>
                  </p:cNvPr>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F4B4833C-874F-498F-9C46-A3D3914A3C01}"/>
                      </a:ext>
                    </a:extLst>
                  </p:cNvPr>
                  <p:cNvSpPr/>
                  <p:nvPr/>
                </p:nvSpPr>
                <p:spPr>
                  <a:xfrm>
                    <a:off x="6338418" y="17254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6" name="Oval 155">
                <a:extLst>
                  <a:ext uri="{FF2B5EF4-FFF2-40B4-BE49-F238E27FC236}">
                    <a16:creationId xmlns:a16="http://schemas.microsoft.com/office/drawing/2014/main" id="{DFCD6737-7034-485C-9071-4DFE493B0BEB}"/>
                  </a:ext>
                </a:extLst>
              </p:cNvPr>
              <p:cNvSpPr/>
              <p:nvPr/>
            </p:nvSpPr>
            <p:spPr>
              <a:xfrm>
                <a:off x="5101058" y="5765318"/>
                <a:ext cx="909881" cy="9695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4" name="Oval 153">
              <a:extLst>
                <a:ext uri="{FF2B5EF4-FFF2-40B4-BE49-F238E27FC236}">
                  <a16:creationId xmlns:a16="http://schemas.microsoft.com/office/drawing/2014/main" id="{9725F8A4-FD62-42AC-AAB4-62B0472153BE}"/>
                </a:ext>
              </a:extLst>
            </p:cNvPr>
            <p:cNvSpPr/>
            <p:nvPr/>
          </p:nvSpPr>
          <p:spPr>
            <a:xfrm>
              <a:off x="6444915" y="5427709"/>
              <a:ext cx="909881" cy="9695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5866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9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0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353097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51200" y="328295"/>
            <a:ext cx="5270500" cy="6185852"/>
            <a:chOff x="1219200" y="239395"/>
            <a:chExt cx="5270500" cy="6185852"/>
          </a:xfrm>
        </p:grpSpPr>
        <p:sp>
          <p:nvSpPr>
            <p:cNvPr id="3" name="Oval 2"/>
            <p:cNvSpPr/>
            <p:nvPr/>
          </p:nvSpPr>
          <p:spPr>
            <a:xfrm>
              <a:off x="1219200" y="239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19200" y="19869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232400" y="341248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32400" y="512222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251200" y="285909"/>
            <a:ext cx="5270500" cy="6185852"/>
            <a:chOff x="1219200" y="239395"/>
            <a:chExt cx="5270500" cy="6185852"/>
          </a:xfrm>
        </p:grpSpPr>
        <p:sp>
          <p:nvSpPr>
            <p:cNvPr id="9" name="Oval 8"/>
            <p:cNvSpPr/>
            <p:nvPr/>
          </p:nvSpPr>
          <p:spPr>
            <a:xfrm>
              <a:off x="1219200" y="239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19200" y="19869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32400" y="341248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32400" y="512222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251200" y="285909"/>
            <a:ext cx="5270500" cy="6185852"/>
            <a:chOff x="1219200" y="239395"/>
            <a:chExt cx="5270500" cy="6185852"/>
          </a:xfrm>
        </p:grpSpPr>
        <p:sp>
          <p:nvSpPr>
            <p:cNvPr id="14" name="Oval 13"/>
            <p:cNvSpPr/>
            <p:nvPr/>
          </p:nvSpPr>
          <p:spPr>
            <a:xfrm>
              <a:off x="1219200" y="239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19200" y="19869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32400" y="341248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32400" y="512222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65760" y="3783250"/>
            <a:ext cx="2456180" cy="2855754"/>
            <a:chOff x="1219200" y="239395"/>
            <a:chExt cx="5270500" cy="6185852"/>
          </a:xfrm>
        </p:grpSpPr>
        <p:sp>
          <p:nvSpPr>
            <p:cNvPr id="19" name="Oval 18"/>
            <p:cNvSpPr/>
            <p:nvPr/>
          </p:nvSpPr>
          <p:spPr>
            <a:xfrm>
              <a:off x="1219200" y="2393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219200" y="19869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232400" y="341248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32400" y="5122227"/>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302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1602E1-6C12-467D-B9B4-872B4147E1D1}"/>
              </a:ext>
            </a:extLst>
          </p:cNvPr>
          <p:cNvGrpSpPr/>
          <p:nvPr/>
        </p:nvGrpSpPr>
        <p:grpSpPr>
          <a:xfrm>
            <a:off x="2691153" y="356811"/>
            <a:ext cx="6827810" cy="5937017"/>
            <a:chOff x="2691153" y="356811"/>
            <a:chExt cx="6827810" cy="5937017"/>
          </a:xfrm>
        </p:grpSpPr>
        <p:grpSp>
          <p:nvGrpSpPr>
            <p:cNvPr id="5" name="Group 4">
              <a:extLst>
                <a:ext uri="{FF2B5EF4-FFF2-40B4-BE49-F238E27FC236}">
                  <a16:creationId xmlns:a16="http://schemas.microsoft.com/office/drawing/2014/main" id="{21DD6764-BED3-4537-B6B9-048266DDE765}"/>
                </a:ext>
              </a:extLst>
            </p:cNvPr>
            <p:cNvGrpSpPr/>
            <p:nvPr/>
          </p:nvGrpSpPr>
          <p:grpSpPr>
            <a:xfrm>
              <a:off x="2691153" y="356811"/>
              <a:ext cx="6809694" cy="2163665"/>
              <a:chOff x="2130976" y="666620"/>
              <a:chExt cx="4634873" cy="1845446"/>
            </a:xfrm>
          </p:grpSpPr>
          <p:grpSp>
            <p:nvGrpSpPr>
              <p:cNvPr id="8" name="Group 7">
                <a:extLst>
                  <a:ext uri="{FF2B5EF4-FFF2-40B4-BE49-F238E27FC236}">
                    <a16:creationId xmlns:a16="http://schemas.microsoft.com/office/drawing/2014/main" id="{FF0978B4-25DF-46B2-ABF5-1FFDB75B809C}"/>
                  </a:ext>
                </a:extLst>
              </p:cNvPr>
              <p:cNvGrpSpPr/>
              <p:nvPr/>
            </p:nvGrpSpPr>
            <p:grpSpPr>
              <a:xfrm>
                <a:off x="2130976" y="666620"/>
                <a:ext cx="4634873" cy="831809"/>
                <a:chOff x="2130976" y="666620"/>
                <a:chExt cx="4634873" cy="831809"/>
              </a:xfrm>
            </p:grpSpPr>
            <p:sp>
              <p:nvSpPr>
                <p:cNvPr id="22" name="Oval 21">
                  <a:extLst>
                    <a:ext uri="{FF2B5EF4-FFF2-40B4-BE49-F238E27FC236}">
                      <a16:creationId xmlns:a16="http://schemas.microsoft.com/office/drawing/2014/main" id="{FB0DF435-089C-446F-B6ED-6BED10465ED8}"/>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56379D4-0BA3-4073-9BC3-86522507C2D3}"/>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848DA671-2A29-48C2-8340-F9BB6512D0CD}"/>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25F89B7-0509-4A84-88D1-6C4348C66385}"/>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6E5C76B4-30AF-42F0-AA22-0A279F254F71}"/>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50DB10A4-5FF8-4AF1-8C20-BC5E1FF657E1}"/>
                  </a:ext>
                </a:extLst>
              </p:cNvPr>
              <p:cNvGrpSpPr/>
              <p:nvPr/>
            </p:nvGrpSpPr>
            <p:grpSpPr>
              <a:xfrm>
                <a:off x="2130976" y="1680257"/>
                <a:ext cx="4634873" cy="831809"/>
                <a:chOff x="2130976" y="666620"/>
                <a:chExt cx="4634873" cy="831809"/>
              </a:xfrm>
            </p:grpSpPr>
            <p:sp>
              <p:nvSpPr>
                <p:cNvPr id="17" name="Oval 16">
                  <a:extLst>
                    <a:ext uri="{FF2B5EF4-FFF2-40B4-BE49-F238E27FC236}">
                      <a16:creationId xmlns:a16="http://schemas.microsoft.com/office/drawing/2014/main" id="{67965F77-0732-46F2-8275-9DCE3656C8F5}"/>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FA3F4F-5077-40CF-B2F1-D3A3AEB8E100}"/>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1ED2987-001E-43DC-A9A5-8BC76DA06D68}"/>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64141179-4342-4999-A1F8-8B2639C47AAE}"/>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F8E9111-7B52-4A65-968C-75304BABB3C7}"/>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8" name="Group 27">
              <a:extLst>
                <a:ext uri="{FF2B5EF4-FFF2-40B4-BE49-F238E27FC236}">
                  <a16:creationId xmlns:a16="http://schemas.microsoft.com/office/drawing/2014/main" id="{A6C0112C-3A91-470E-8758-0B976AD8360C}"/>
                </a:ext>
              </a:extLst>
            </p:cNvPr>
            <p:cNvGrpSpPr/>
            <p:nvPr/>
          </p:nvGrpSpPr>
          <p:grpSpPr>
            <a:xfrm>
              <a:off x="2909851" y="3603657"/>
              <a:ext cx="2702446" cy="2690171"/>
              <a:chOff x="7772167" y="895352"/>
              <a:chExt cx="2772378" cy="3060470"/>
            </a:xfrm>
          </p:grpSpPr>
          <p:sp>
            <p:nvSpPr>
              <p:cNvPr id="33" name="Oval 32">
                <a:extLst>
                  <a:ext uri="{FF2B5EF4-FFF2-40B4-BE49-F238E27FC236}">
                    <a16:creationId xmlns:a16="http://schemas.microsoft.com/office/drawing/2014/main" id="{1BF72203-17A2-4F03-8E96-AB41AE13CA9E}"/>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6B4E985-BCB8-48CA-A5C5-D41F2807B655}"/>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E8F7CFD-8958-4D79-A97C-AEE8396A6B9C}"/>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AF282867-5E0D-4AC1-92C4-706D55119D90}"/>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B7CBA349-3E73-42D5-A59F-C532715B78A1}"/>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BAF58BE1-63B7-4DF7-AE2A-8555B8381AFD}"/>
                </a:ext>
              </a:extLst>
            </p:cNvPr>
            <p:cNvGrpSpPr/>
            <p:nvPr/>
          </p:nvGrpSpPr>
          <p:grpSpPr>
            <a:xfrm>
              <a:off x="6816517" y="3603657"/>
              <a:ext cx="2702446" cy="2690171"/>
              <a:chOff x="7772167" y="895352"/>
              <a:chExt cx="2772378" cy="3060470"/>
            </a:xfrm>
          </p:grpSpPr>
          <p:sp>
            <p:nvSpPr>
              <p:cNvPr id="39" name="Oval 38">
                <a:extLst>
                  <a:ext uri="{FF2B5EF4-FFF2-40B4-BE49-F238E27FC236}">
                    <a16:creationId xmlns:a16="http://schemas.microsoft.com/office/drawing/2014/main" id="{0372220A-9F35-4774-A18B-1ABDE57C3D8C}"/>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AD52C94-8EB4-4001-BCB4-928FDD2813B3}"/>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6D90B61D-CCDA-4B7B-B3E7-E7ACB2D3A0BE}"/>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094AD787-730E-4F22-8F9B-C1969E2CFAF7}"/>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7ECC75FE-7EDB-43F3-B41C-E0A52B7BB7CA}"/>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id="{56F6AB2D-D9E5-4DE9-9748-EBE6A3ECE65E}"/>
              </a:ext>
            </a:extLst>
          </p:cNvPr>
          <p:cNvGrpSpPr/>
          <p:nvPr/>
        </p:nvGrpSpPr>
        <p:grpSpPr>
          <a:xfrm>
            <a:off x="2731653" y="356811"/>
            <a:ext cx="6827810" cy="5937017"/>
            <a:chOff x="2691153" y="356811"/>
            <a:chExt cx="6827810" cy="5937017"/>
          </a:xfrm>
        </p:grpSpPr>
        <p:grpSp>
          <p:nvGrpSpPr>
            <p:cNvPr id="30" name="Group 29">
              <a:extLst>
                <a:ext uri="{FF2B5EF4-FFF2-40B4-BE49-F238E27FC236}">
                  <a16:creationId xmlns:a16="http://schemas.microsoft.com/office/drawing/2014/main" id="{8E2181CB-5EF9-4214-889D-030EA97647C2}"/>
                </a:ext>
              </a:extLst>
            </p:cNvPr>
            <p:cNvGrpSpPr/>
            <p:nvPr/>
          </p:nvGrpSpPr>
          <p:grpSpPr>
            <a:xfrm>
              <a:off x="2691153" y="356811"/>
              <a:ext cx="6809694" cy="2163665"/>
              <a:chOff x="2130976" y="666620"/>
              <a:chExt cx="4634873" cy="1845446"/>
            </a:xfrm>
          </p:grpSpPr>
          <p:grpSp>
            <p:nvGrpSpPr>
              <p:cNvPr id="54" name="Group 53">
                <a:extLst>
                  <a:ext uri="{FF2B5EF4-FFF2-40B4-BE49-F238E27FC236}">
                    <a16:creationId xmlns:a16="http://schemas.microsoft.com/office/drawing/2014/main" id="{B105E488-5EC5-4749-AC25-DBF1CAC46F45}"/>
                  </a:ext>
                </a:extLst>
              </p:cNvPr>
              <p:cNvGrpSpPr/>
              <p:nvPr/>
            </p:nvGrpSpPr>
            <p:grpSpPr>
              <a:xfrm>
                <a:off x="2130976" y="666620"/>
                <a:ext cx="4634873" cy="831809"/>
                <a:chOff x="2130976" y="666620"/>
                <a:chExt cx="4634873" cy="831809"/>
              </a:xfrm>
            </p:grpSpPr>
            <p:sp>
              <p:nvSpPr>
                <p:cNvPr id="61" name="Oval 60">
                  <a:extLst>
                    <a:ext uri="{FF2B5EF4-FFF2-40B4-BE49-F238E27FC236}">
                      <a16:creationId xmlns:a16="http://schemas.microsoft.com/office/drawing/2014/main" id="{DF722EEA-E15F-4790-A40D-9624A69923A7}"/>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A2785D55-C8E3-486C-8A21-FE0708E91D0C}"/>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20CA8EA6-7BC0-4B69-82ED-3D46D8549B69}"/>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89E98AB5-71CE-4110-B183-D98AF08BBEEE}"/>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45576009-E18F-4872-A4BA-CFB5415E5639}"/>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F05099FF-AC02-44D3-B529-6A5C27EDE10B}"/>
                  </a:ext>
                </a:extLst>
              </p:cNvPr>
              <p:cNvGrpSpPr/>
              <p:nvPr/>
            </p:nvGrpSpPr>
            <p:grpSpPr>
              <a:xfrm>
                <a:off x="2130976" y="1680257"/>
                <a:ext cx="4634873" cy="831809"/>
                <a:chOff x="2130976" y="666620"/>
                <a:chExt cx="4634873" cy="831809"/>
              </a:xfrm>
            </p:grpSpPr>
            <p:sp>
              <p:nvSpPr>
                <p:cNvPr id="56" name="Oval 55">
                  <a:extLst>
                    <a:ext uri="{FF2B5EF4-FFF2-40B4-BE49-F238E27FC236}">
                      <a16:creationId xmlns:a16="http://schemas.microsoft.com/office/drawing/2014/main" id="{78C1EC1C-A0B3-4F20-A147-1005B54327BD}"/>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30744F05-175B-4A70-AE83-369B87A06AB6}"/>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65A06A97-A002-4F6D-BC41-07D96CD257FD}"/>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7C30A21B-7C59-4A92-9DE1-79FFFFAEECC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8DAA2E9E-8465-4248-A45C-518E5D141F11}"/>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1" name="Group 30">
              <a:extLst>
                <a:ext uri="{FF2B5EF4-FFF2-40B4-BE49-F238E27FC236}">
                  <a16:creationId xmlns:a16="http://schemas.microsoft.com/office/drawing/2014/main" id="{52CB3522-2FB2-4150-B16A-606F29DD4162}"/>
                </a:ext>
              </a:extLst>
            </p:cNvPr>
            <p:cNvGrpSpPr/>
            <p:nvPr/>
          </p:nvGrpSpPr>
          <p:grpSpPr>
            <a:xfrm>
              <a:off x="2909851" y="3603657"/>
              <a:ext cx="2702446" cy="2690171"/>
              <a:chOff x="7772167" y="895352"/>
              <a:chExt cx="2772378" cy="3060470"/>
            </a:xfrm>
          </p:grpSpPr>
          <p:sp>
            <p:nvSpPr>
              <p:cNvPr id="49" name="Oval 48">
                <a:extLst>
                  <a:ext uri="{FF2B5EF4-FFF2-40B4-BE49-F238E27FC236}">
                    <a16:creationId xmlns:a16="http://schemas.microsoft.com/office/drawing/2014/main" id="{49B26C3A-BAF3-40C8-AD9F-4B4D7B7CE599}"/>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B645DA7-72CB-458F-AD04-924CE397F677}"/>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CAC1F734-C187-48E5-A2E3-F74C2F0D7AB8}"/>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6ECBC5E-97C5-430D-9B10-ABDF99CE037A}"/>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115CB57A-4708-4996-AD20-E7C9D41BB46E}"/>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BDBF06AC-FC88-48D7-8DF4-4707C847612E}"/>
                </a:ext>
              </a:extLst>
            </p:cNvPr>
            <p:cNvGrpSpPr/>
            <p:nvPr/>
          </p:nvGrpSpPr>
          <p:grpSpPr>
            <a:xfrm>
              <a:off x="6816517" y="3603657"/>
              <a:ext cx="2702446" cy="2690171"/>
              <a:chOff x="7772167" y="895352"/>
              <a:chExt cx="2772378" cy="3060470"/>
            </a:xfrm>
          </p:grpSpPr>
          <p:sp>
            <p:nvSpPr>
              <p:cNvPr id="44" name="Oval 43">
                <a:extLst>
                  <a:ext uri="{FF2B5EF4-FFF2-40B4-BE49-F238E27FC236}">
                    <a16:creationId xmlns:a16="http://schemas.microsoft.com/office/drawing/2014/main" id="{4071C0F2-3AE7-4FF1-BE3A-40FC04586F42}"/>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CAC8769-497A-4775-8370-CBC97D67F5C9}"/>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E9379BDF-27EA-4EE5-AF89-D1C658F2CA42}"/>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7365511-6D9A-4E6D-A130-6CD113CC3A86}"/>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90B7EB1-75C9-4A17-8C0C-D8F99AEA1F3A}"/>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5">
            <a:extLst>
              <a:ext uri="{FF2B5EF4-FFF2-40B4-BE49-F238E27FC236}">
                <a16:creationId xmlns:a16="http://schemas.microsoft.com/office/drawing/2014/main" id="{0BDCC0AB-3125-4324-BEE5-1AB95E39EC7C}"/>
              </a:ext>
            </a:extLst>
          </p:cNvPr>
          <p:cNvGrpSpPr/>
          <p:nvPr/>
        </p:nvGrpSpPr>
        <p:grpSpPr>
          <a:xfrm>
            <a:off x="2740912" y="356811"/>
            <a:ext cx="6827810" cy="5937017"/>
            <a:chOff x="2691153" y="356811"/>
            <a:chExt cx="6827810" cy="5937017"/>
          </a:xfrm>
        </p:grpSpPr>
        <p:grpSp>
          <p:nvGrpSpPr>
            <p:cNvPr id="67" name="Group 66">
              <a:extLst>
                <a:ext uri="{FF2B5EF4-FFF2-40B4-BE49-F238E27FC236}">
                  <a16:creationId xmlns:a16="http://schemas.microsoft.com/office/drawing/2014/main" id="{9C7A5124-C3D3-4F2F-A12E-D047A17BB2A4}"/>
                </a:ext>
              </a:extLst>
            </p:cNvPr>
            <p:cNvGrpSpPr/>
            <p:nvPr/>
          </p:nvGrpSpPr>
          <p:grpSpPr>
            <a:xfrm>
              <a:off x="2691153" y="356811"/>
              <a:ext cx="6809694" cy="2163665"/>
              <a:chOff x="2130976" y="666620"/>
              <a:chExt cx="4634873" cy="1845446"/>
            </a:xfrm>
          </p:grpSpPr>
          <p:grpSp>
            <p:nvGrpSpPr>
              <p:cNvPr id="80" name="Group 79">
                <a:extLst>
                  <a:ext uri="{FF2B5EF4-FFF2-40B4-BE49-F238E27FC236}">
                    <a16:creationId xmlns:a16="http://schemas.microsoft.com/office/drawing/2014/main" id="{F9B7802A-5DAF-4007-97A3-9464C9072CA8}"/>
                  </a:ext>
                </a:extLst>
              </p:cNvPr>
              <p:cNvGrpSpPr/>
              <p:nvPr/>
            </p:nvGrpSpPr>
            <p:grpSpPr>
              <a:xfrm>
                <a:off x="2130976" y="666620"/>
                <a:ext cx="4634873" cy="831809"/>
                <a:chOff x="2130976" y="666620"/>
                <a:chExt cx="4634873" cy="831809"/>
              </a:xfrm>
            </p:grpSpPr>
            <p:sp>
              <p:nvSpPr>
                <p:cNvPr id="87" name="Oval 86">
                  <a:extLst>
                    <a:ext uri="{FF2B5EF4-FFF2-40B4-BE49-F238E27FC236}">
                      <a16:creationId xmlns:a16="http://schemas.microsoft.com/office/drawing/2014/main" id="{BF10DB23-6D6A-4C71-BE0A-77CCCC513029}"/>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30174549-7DDE-47F0-A986-DF9495457FDF}"/>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B8C70C79-25BA-42FE-872A-A6BF8AC17A1B}"/>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9010AFE9-DDC9-4FB0-8722-BCE1B3C0CC54}"/>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361A3E0E-032E-4E57-AE75-294FFE802161}"/>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A11AEA95-189B-49A5-A896-D31686EF6099}"/>
                  </a:ext>
                </a:extLst>
              </p:cNvPr>
              <p:cNvGrpSpPr/>
              <p:nvPr/>
            </p:nvGrpSpPr>
            <p:grpSpPr>
              <a:xfrm>
                <a:off x="2130976" y="1680257"/>
                <a:ext cx="4634873" cy="831809"/>
                <a:chOff x="2130976" y="666620"/>
                <a:chExt cx="4634873" cy="831809"/>
              </a:xfrm>
            </p:grpSpPr>
            <p:sp>
              <p:nvSpPr>
                <p:cNvPr id="82" name="Oval 81">
                  <a:extLst>
                    <a:ext uri="{FF2B5EF4-FFF2-40B4-BE49-F238E27FC236}">
                      <a16:creationId xmlns:a16="http://schemas.microsoft.com/office/drawing/2014/main" id="{12E7473F-EB2E-439B-A12A-D3C9E7841950}"/>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9FD7E193-3A31-4F8D-B58A-F9DCBA2AB319}"/>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6F2B36FF-C57B-49F5-A2BF-9524632FDA48}"/>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85DAEBC5-53A0-4A42-91B1-854492DE96E2}"/>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95F05EA7-5ED4-4C58-8F75-6A2BFD5D5BB4}"/>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8" name="Group 67">
              <a:extLst>
                <a:ext uri="{FF2B5EF4-FFF2-40B4-BE49-F238E27FC236}">
                  <a16:creationId xmlns:a16="http://schemas.microsoft.com/office/drawing/2014/main" id="{416B1E18-4DBF-4D55-9A0D-669E052711C9}"/>
                </a:ext>
              </a:extLst>
            </p:cNvPr>
            <p:cNvGrpSpPr/>
            <p:nvPr/>
          </p:nvGrpSpPr>
          <p:grpSpPr>
            <a:xfrm>
              <a:off x="2909851" y="3603657"/>
              <a:ext cx="2702446" cy="2690171"/>
              <a:chOff x="7772167" y="895352"/>
              <a:chExt cx="2772378" cy="3060470"/>
            </a:xfrm>
          </p:grpSpPr>
          <p:sp>
            <p:nvSpPr>
              <p:cNvPr id="75" name="Oval 74">
                <a:extLst>
                  <a:ext uri="{FF2B5EF4-FFF2-40B4-BE49-F238E27FC236}">
                    <a16:creationId xmlns:a16="http://schemas.microsoft.com/office/drawing/2014/main" id="{7A3214C6-42BA-43AD-8F4D-9BF9137E5503}"/>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835CA2A-9C07-4E64-9258-256A2D396E84}"/>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89EF9D18-EB69-472B-A6B7-DE1A7D07A678}"/>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95F125E-6C4A-4BD6-B40F-6EAE2EFD4C02}"/>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B3C6355A-7EC9-4CB3-BA98-A65CC2E0D1B2}"/>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D0EAF466-EB03-44C1-8CC0-CA891A6C8ED6}"/>
                </a:ext>
              </a:extLst>
            </p:cNvPr>
            <p:cNvGrpSpPr/>
            <p:nvPr/>
          </p:nvGrpSpPr>
          <p:grpSpPr>
            <a:xfrm>
              <a:off x="6816517" y="3603657"/>
              <a:ext cx="2702446" cy="2690171"/>
              <a:chOff x="7772167" y="895352"/>
              <a:chExt cx="2772378" cy="3060470"/>
            </a:xfrm>
          </p:grpSpPr>
          <p:sp>
            <p:nvSpPr>
              <p:cNvPr id="70" name="Oval 69">
                <a:extLst>
                  <a:ext uri="{FF2B5EF4-FFF2-40B4-BE49-F238E27FC236}">
                    <a16:creationId xmlns:a16="http://schemas.microsoft.com/office/drawing/2014/main" id="{D3605D69-8B73-4B55-AA43-E8DF4269DDBD}"/>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FDE02B8-9E7C-4847-9FE2-E423D0A162C4}"/>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BAD1F36B-9C82-4050-8BC0-ECF7C580A297}"/>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F74000BA-0222-47BD-804A-31EE2D4859D1}"/>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E82F5A8E-DEAB-4FB0-8E5E-179660360DD4}"/>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91">
            <a:extLst>
              <a:ext uri="{FF2B5EF4-FFF2-40B4-BE49-F238E27FC236}">
                <a16:creationId xmlns:a16="http://schemas.microsoft.com/office/drawing/2014/main" id="{DE58ECB1-0054-4EB5-966A-D38828F380B5}"/>
              </a:ext>
            </a:extLst>
          </p:cNvPr>
          <p:cNvGrpSpPr/>
          <p:nvPr/>
        </p:nvGrpSpPr>
        <p:grpSpPr>
          <a:xfrm>
            <a:off x="387594" y="4855743"/>
            <a:ext cx="2047489" cy="1582636"/>
            <a:chOff x="2691153" y="356811"/>
            <a:chExt cx="6827810" cy="5937017"/>
          </a:xfrm>
        </p:grpSpPr>
        <p:grpSp>
          <p:nvGrpSpPr>
            <p:cNvPr id="93" name="Group 92">
              <a:extLst>
                <a:ext uri="{FF2B5EF4-FFF2-40B4-BE49-F238E27FC236}">
                  <a16:creationId xmlns:a16="http://schemas.microsoft.com/office/drawing/2014/main" id="{09390D42-B17D-44EF-AFD8-BB825D157315}"/>
                </a:ext>
              </a:extLst>
            </p:cNvPr>
            <p:cNvGrpSpPr/>
            <p:nvPr/>
          </p:nvGrpSpPr>
          <p:grpSpPr>
            <a:xfrm>
              <a:off x="2691153" y="356811"/>
              <a:ext cx="6809694" cy="2163665"/>
              <a:chOff x="2130976" y="666620"/>
              <a:chExt cx="4634873" cy="1845446"/>
            </a:xfrm>
          </p:grpSpPr>
          <p:grpSp>
            <p:nvGrpSpPr>
              <p:cNvPr id="106" name="Group 105">
                <a:extLst>
                  <a:ext uri="{FF2B5EF4-FFF2-40B4-BE49-F238E27FC236}">
                    <a16:creationId xmlns:a16="http://schemas.microsoft.com/office/drawing/2014/main" id="{71A1316C-2403-4911-B666-F7AB5722D085}"/>
                  </a:ext>
                </a:extLst>
              </p:cNvPr>
              <p:cNvGrpSpPr/>
              <p:nvPr/>
            </p:nvGrpSpPr>
            <p:grpSpPr>
              <a:xfrm>
                <a:off x="2130976" y="666620"/>
                <a:ext cx="4634873" cy="831809"/>
                <a:chOff x="2130976" y="666620"/>
                <a:chExt cx="4634873" cy="831809"/>
              </a:xfrm>
            </p:grpSpPr>
            <p:sp>
              <p:nvSpPr>
                <p:cNvPr id="113" name="Oval 112">
                  <a:extLst>
                    <a:ext uri="{FF2B5EF4-FFF2-40B4-BE49-F238E27FC236}">
                      <a16:creationId xmlns:a16="http://schemas.microsoft.com/office/drawing/2014/main" id="{4D413DB2-1621-4DDD-A205-126F9CAF348A}"/>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83DDD828-3239-4740-9F8A-95E731067C3C}"/>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E6830D7B-73F2-4852-8EFF-5D393C1B0C68}"/>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D86FEDC6-9860-4C5A-99A1-5118671C81A3}"/>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B17A2BA9-B151-425E-8319-4D535E586CC6}"/>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 name="Group 106">
                <a:extLst>
                  <a:ext uri="{FF2B5EF4-FFF2-40B4-BE49-F238E27FC236}">
                    <a16:creationId xmlns:a16="http://schemas.microsoft.com/office/drawing/2014/main" id="{BBBFB719-C31C-4574-B285-B240F4059891}"/>
                  </a:ext>
                </a:extLst>
              </p:cNvPr>
              <p:cNvGrpSpPr/>
              <p:nvPr/>
            </p:nvGrpSpPr>
            <p:grpSpPr>
              <a:xfrm>
                <a:off x="2130976" y="1680257"/>
                <a:ext cx="4634873" cy="831809"/>
                <a:chOff x="2130976" y="666620"/>
                <a:chExt cx="4634873" cy="831809"/>
              </a:xfrm>
            </p:grpSpPr>
            <p:sp>
              <p:nvSpPr>
                <p:cNvPr id="108" name="Oval 107">
                  <a:extLst>
                    <a:ext uri="{FF2B5EF4-FFF2-40B4-BE49-F238E27FC236}">
                      <a16:creationId xmlns:a16="http://schemas.microsoft.com/office/drawing/2014/main" id="{E8C31F91-C018-4AB7-A45E-C3E761DDA851}"/>
                    </a:ext>
                  </a:extLst>
                </p:cNvPr>
                <p:cNvSpPr/>
                <p:nvPr/>
              </p:nvSpPr>
              <p:spPr>
                <a:xfrm>
                  <a:off x="2130976"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EDF7CEB7-F507-4058-8FA6-08338381E777}"/>
                    </a:ext>
                  </a:extLst>
                </p:cNvPr>
                <p:cNvSpPr/>
                <p:nvPr/>
              </p:nvSpPr>
              <p:spPr>
                <a:xfrm>
                  <a:off x="3091450"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5FD0FE1B-08BB-4865-B712-18124E954BF7}"/>
                    </a:ext>
                  </a:extLst>
                </p:cNvPr>
                <p:cNvSpPr/>
                <p:nvPr/>
              </p:nvSpPr>
              <p:spPr>
                <a:xfrm>
                  <a:off x="4051924"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F065E359-A797-46B1-AADA-2159AA235248}"/>
                    </a:ext>
                  </a:extLst>
                </p:cNvPr>
                <p:cNvSpPr/>
                <p:nvPr/>
              </p:nvSpPr>
              <p:spPr>
                <a:xfrm>
                  <a:off x="5012398"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6B7DE07F-4BC2-49BF-9FC9-1C888944CDFA}"/>
                    </a:ext>
                  </a:extLst>
                </p:cNvPr>
                <p:cNvSpPr/>
                <p:nvPr/>
              </p:nvSpPr>
              <p:spPr>
                <a:xfrm>
                  <a:off x="5972872" y="666620"/>
                  <a:ext cx="792977" cy="831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4" name="Group 93">
              <a:extLst>
                <a:ext uri="{FF2B5EF4-FFF2-40B4-BE49-F238E27FC236}">
                  <a16:creationId xmlns:a16="http://schemas.microsoft.com/office/drawing/2014/main" id="{4486CE8A-7B86-4EAF-82F9-B0B197A6B562}"/>
                </a:ext>
              </a:extLst>
            </p:cNvPr>
            <p:cNvGrpSpPr/>
            <p:nvPr/>
          </p:nvGrpSpPr>
          <p:grpSpPr>
            <a:xfrm>
              <a:off x="2909851" y="3603657"/>
              <a:ext cx="2702446" cy="2690171"/>
              <a:chOff x="7772167" y="895352"/>
              <a:chExt cx="2772378" cy="3060470"/>
            </a:xfrm>
          </p:grpSpPr>
          <p:sp>
            <p:nvSpPr>
              <p:cNvPr id="101" name="Oval 100">
                <a:extLst>
                  <a:ext uri="{FF2B5EF4-FFF2-40B4-BE49-F238E27FC236}">
                    <a16:creationId xmlns:a16="http://schemas.microsoft.com/office/drawing/2014/main" id="{5B7A7A36-2A29-4B6E-950C-304731B1EC66}"/>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16FA0EF9-6480-4D7D-855E-BE6C85C812AB}"/>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207DA227-6D74-42FA-8BF1-902D4B2A3892}"/>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AFA1A1DE-7A32-4904-93E6-6CDA127791C6}"/>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E4D36132-F974-46F7-A9A0-542C8D4F9992}"/>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D585399E-71BD-49E3-9519-E42ED444EB86}"/>
                </a:ext>
              </a:extLst>
            </p:cNvPr>
            <p:cNvGrpSpPr/>
            <p:nvPr/>
          </p:nvGrpSpPr>
          <p:grpSpPr>
            <a:xfrm>
              <a:off x="6816517" y="3603657"/>
              <a:ext cx="2702446" cy="2690171"/>
              <a:chOff x="7772167" y="895352"/>
              <a:chExt cx="2772378" cy="3060470"/>
            </a:xfrm>
          </p:grpSpPr>
          <p:sp>
            <p:nvSpPr>
              <p:cNvPr id="96" name="Oval 95">
                <a:extLst>
                  <a:ext uri="{FF2B5EF4-FFF2-40B4-BE49-F238E27FC236}">
                    <a16:creationId xmlns:a16="http://schemas.microsoft.com/office/drawing/2014/main" id="{7FF6DD29-0A7F-4B49-B821-A3E47821E1C4}"/>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E0DA6D25-6DF8-43DB-B7D5-E73062822525}"/>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A2AD6ABC-2769-4D85-BBD5-CBEE75FF5C75}"/>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67B37F49-BC78-4F4B-81EA-164CA378951A}"/>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BBE33BD4-CF28-44E2-AF86-D761B3AC0680}"/>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6479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6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195065819"/>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FBDF8-2FB5-48F8-8795-4FF62F838ED6}"/>
              </a:ext>
            </a:extLst>
          </p:cNvPr>
          <p:cNvGrpSpPr/>
          <p:nvPr/>
        </p:nvGrpSpPr>
        <p:grpSpPr>
          <a:xfrm>
            <a:off x="2702346" y="257945"/>
            <a:ext cx="6787308" cy="6078413"/>
            <a:chOff x="2886462" y="215415"/>
            <a:chExt cx="6787308" cy="6078413"/>
          </a:xfrm>
        </p:grpSpPr>
        <p:grpSp>
          <p:nvGrpSpPr>
            <p:cNvPr id="28" name="Group 27">
              <a:extLst>
                <a:ext uri="{FF2B5EF4-FFF2-40B4-BE49-F238E27FC236}">
                  <a16:creationId xmlns:a16="http://schemas.microsoft.com/office/drawing/2014/main" id="{A6C0112C-3A91-470E-8758-0B976AD8360C}"/>
                </a:ext>
              </a:extLst>
            </p:cNvPr>
            <p:cNvGrpSpPr/>
            <p:nvPr/>
          </p:nvGrpSpPr>
          <p:grpSpPr>
            <a:xfrm>
              <a:off x="2886462" y="3603657"/>
              <a:ext cx="2702446" cy="2690171"/>
              <a:chOff x="7772167" y="895352"/>
              <a:chExt cx="2772378" cy="3060470"/>
            </a:xfrm>
          </p:grpSpPr>
          <p:sp>
            <p:nvSpPr>
              <p:cNvPr id="33" name="Oval 32">
                <a:extLst>
                  <a:ext uri="{FF2B5EF4-FFF2-40B4-BE49-F238E27FC236}">
                    <a16:creationId xmlns:a16="http://schemas.microsoft.com/office/drawing/2014/main" id="{1BF72203-17A2-4F03-8E96-AB41AE13CA9E}"/>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6B4E985-BCB8-48CA-A5C5-D41F2807B655}"/>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E8F7CFD-8958-4D79-A97C-AEE8396A6B9C}"/>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AF282867-5E0D-4AC1-92C4-706D55119D90}"/>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B7CBA349-3E73-42D5-A59F-C532715B78A1}"/>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BAF58BE1-63B7-4DF7-AE2A-8555B8381AFD}"/>
                </a:ext>
              </a:extLst>
            </p:cNvPr>
            <p:cNvGrpSpPr/>
            <p:nvPr/>
          </p:nvGrpSpPr>
          <p:grpSpPr>
            <a:xfrm>
              <a:off x="6971324" y="3603657"/>
              <a:ext cx="2702446" cy="2690171"/>
              <a:chOff x="7772167" y="895352"/>
              <a:chExt cx="2772378" cy="3060470"/>
            </a:xfrm>
          </p:grpSpPr>
          <p:sp>
            <p:nvSpPr>
              <p:cNvPr id="39" name="Oval 38">
                <a:extLst>
                  <a:ext uri="{FF2B5EF4-FFF2-40B4-BE49-F238E27FC236}">
                    <a16:creationId xmlns:a16="http://schemas.microsoft.com/office/drawing/2014/main" id="{0372220A-9F35-4774-A18B-1ABDE57C3D8C}"/>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AD52C94-8EB4-4001-BCB4-928FDD2813B3}"/>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6D90B61D-CCDA-4B7B-B3E7-E7ACB2D3A0BE}"/>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094AD787-730E-4F22-8F9B-C1969E2CFAF7}"/>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7ECC75FE-7EDB-43F3-B41C-E0A52B7BB7CA}"/>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A8852D5-A844-42BE-9FD3-231EAF888972}"/>
                </a:ext>
              </a:extLst>
            </p:cNvPr>
            <p:cNvGrpSpPr/>
            <p:nvPr/>
          </p:nvGrpSpPr>
          <p:grpSpPr>
            <a:xfrm>
              <a:off x="2886462" y="215415"/>
              <a:ext cx="2702446" cy="2690171"/>
              <a:chOff x="7772167" y="895352"/>
              <a:chExt cx="2772378" cy="3060470"/>
            </a:xfrm>
          </p:grpSpPr>
          <p:sp>
            <p:nvSpPr>
              <p:cNvPr id="29" name="Oval 28">
                <a:extLst>
                  <a:ext uri="{FF2B5EF4-FFF2-40B4-BE49-F238E27FC236}">
                    <a16:creationId xmlns:a16="http://schemas.microsoft.com/office/drawing/2014/main" id="{5BC5D5B7-1193-4AB2-B529-8592B60768A4}"/>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B9B3B84-4EF9-4312-AFB6-898D951EC1BB}"/>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63685033-4CE9-400E-9D78-D1468B0CDD52}"/>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A5C247D-5297-4118-83B8-44C7FBDFA60D}"/>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15FCA5B-FEB8-4970-AE53-1D5B85C45A0D}"/>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D185982D-78FA-45D5-81AE-F69BF97C1071}"/>
                </a:ext>
              </a:extLst>
            </p:cNvPr>
            <p:cNvGrpSpPr/>
            <p:nvPr/>
          </p:nvGrpSpPr>
          <p:grpSpPr>
            <a:xfrm>
              <a:off x="6971324" y="220017"/>
              <a:ext cx="2702446" cy="2690171"/>
              <a:chOff x="7772167" y="895352"/>
              <a:chExt cx="2772378" cy="3060470"/>
            </a:xfrm>
          </p:grpSpPr>
          <p:sp>
            <p:nvSpPr>
              <p:cNvPr id="46" name="Oval 45">
                <a:extLst>
                  <a:ext uri="{FF2B5EF4-FFF2-40B4-BE49-F238E27FC236}">
                    <a16:creationId xmlns:a16="http://schemas.microsoft.com/office/drawing/2014/main" id="{730509D5-3107-4924-B656-DF5D20EDB38D}"/>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28055C9-2850-472D-81D6-B0ABE52414F6}"/>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2E02D07C-F3C4-4038-ADEC-12120990795C}"/>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BFD931B-4D4C-4C51-9280-E5757552F771}"/>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BA0B9445-2B29-408C-9B27-C0871CD263D0}"/>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0FFDC902-238C-4FCB-8035-5C552F66383E}"/>
              </a:ext>
            </a:extLst>
          </p:cNvPr>
          <p:cNvGrpSpPr/>
          <p:nvPr/>
        </p:nvGrpSpPr>
        <p:grpSpPr>
          <a:xfrm>
            <a:off x="2643730" y="257945"/>
            <a:ext cx="6787308" cy="6078413"/>
            <a:chOff x="2886462" y="215415"/>
            <a:chExt cx="6787308" cy="6078413"/>
          </a:xfrm>
        </p:grpSpPr>
        <p:grpSp>
          <p:nvGrpSpPr>
            <p:cNvPr id="52" name="Group 51">
              <a:extLst>
                <a:ext uri="{FF2B5EF4-FFF2-40B4-BE49-F238E27FC236}">
                  <a16:creationId xmlns:a16="http://schemas.microsoft.com/office/drawing/2014/main" id="{BBDE2DBC-4EBB-4D21-8F66-CE69A68EBB48}"/>
                </a:ext>
              </a:extLst>
            </p:cNvPr>
            <p:cNvGrpSpPr/>
            <p:nvPr/>
          </p:nvGrpSpPr>
          <p:grpSpPr>
            <a:xfrm>
              <a:off x="2886462" y="3603657"/>
              <a:ext cx="2702446" cy="2690171"/>
              <a:chOff x="7772167" y="895352"/>
              <a:chExt cx="2772378" cy="3060470"/>
            </a:xfrm>
          </p:grpSpPr>
          <p:sp>
            <p:nvSpPr>
              <p:cNvPr id="71" name="Oval 70">
                <a:extLst>
                  <a:ext uri="{FF2B5EF4-FFF2-40B4-BE49-F238E27FC236}">
                    <a16:creationId xmlns:a16="http://schemas.microsoft.com/office/drawing/2014/main" id="{DA761FC1-95C8-45FE-9A8A-63689FC234E6}"/>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629DA11B-D6AF-4297-91E0-E82D9B5FDEE7}"/>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9B95B9FD-11CB-4898-84C8-6F3EDB6F6CA9}"/>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A141998A-FAA1-442D-8799-40389734F070}"/>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421470D3-A3E7-43D3-8781-89F4AC9050AD}"/>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41034C0C-3765-4471-80C1-68EC00CC68FF}"/>
                </a:ext>
              </a:extLst>
            </p:cNvPr>
            <p:cNvGrpSpPr/>
            <p:nvPr/>
          </p:nvGrpSpPr>
          <p:grpSpPr>
            <a:xfrm>
              <a:off x="6971324" y="3603657"/>
              <a:ext cx="2702446" cy="2690171"/>
              <a:chOff x="7772167" y="895352"/>
              <a:chExt cx="2772378" cy="3060470"/>
            </a:xfrm>
          </p:grpSpPr>
          <p:sp>
            <p:nvSpPr>
              <p:cNvPr id="66" name="Oval 65">
                <a:extLst>
                  <a:ext uri="{FF2B5EF4-FFF2-40B4-BE49-F238E27FC236}">
                    <a16:creationId xmlns:a16="http://schemas.microsoft.com/office/drawing/2014/main" id="{787E04FF-D2BB-4C78-A184-25D92F2A86C4}"/>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1247870-800C-4375-94E7-36163963FC17}"/>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3F152C5F-47A1-435A-9956-5ED4E22D4176}"/>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11C947E8-3F95-415F-879F-5E41A5A72A25}"/>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3121D3A9-F4E5-4D7A-8239-D5B0B6D6701A}"/>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C01FBB33-A5E6-4033-9A62-7E8728BEB74E}"/>
                </a:ext>
              </a:extLst>
            </p:cNvPr>
            <p:cNvGrpSpPr/>
            <p:nvPr/>
          </p:nvGrpSpPr>
          <p:grpSpPr>
            <a:xfrm>
              <a:off x="2886462" y="215415"/>
              <a:ext cx="2702446" cy="2690171"/>
              <a:chOff x="7772167" y="895352"/>
              <a:chExt cx="2772378" cy="3060470"/>
            </a:xfrm>
          </p:grpSpPr>
          <p:sp>
            <p:nvSpPr>
              <p:cNvPr id="61" name="Oval 60">
                <a:extLst>
                  <a:ext uri="{FF2B5EF4-FFF2-40B4-BE49-F238E27FC236}">
                    <a16:creationId xmlns:a16="http://schemas.microsoft.com/office/drawing/2014/main" id="{5F6A0803-8451-4ACD-86A8-94F3EDCE7F50}"/>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1DD0916-5D01-484F-9842-057230BF3FC3}"/>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64FB5539-465B-44CB-BBC7-6CD3B4F04E98}"/>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CE9DEEA4-8D81-456C-BFA0-EF7F17564756}"/>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D00A9490-7B0A-4ADC-8EB4-A57E2F4CFE41}"/>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A0ACEA60-ECF5-4077-8C84-95198D6B2E38}"/>
                </a:ext>
              </a:extLst>
            </p:cNvPr>
            <p:cNvGrpSpPr/>
            <p:nvPr/>
          </p:nvGrpSpPr>
          <p:grpSpPr>
            <a:xfrm>
              <a:off x="6971324" y="220017"/>
              <a:ext cx="2702446" cy="2690171"/>
              <a:chOff x="7772167" y="895352"/>
              <a:chExt cx="2772378" cy="3060470"/>
            </a:xfrm>
          </p:grpSpPr>
          <p:sp>
            <p:nvSpPr>
              <p:cNvPr id="56" name="Oval 55">
                <a:extLst>
                  <a:ext uri="{FF2B5EF4-FFF2-40B4-BE49-F238E27FC236}">
                    <a16:creationId xmlns:a16="http://schemas.microsoft.com/office/drawing/2014/main" id="{A811F24B-4C90-4BCD-BC61-3167C56F3C73}"/>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B7B658D-7663-403B-9BFC-8F4FB1A38C27}"/>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086DD6C9-FF7A-4DEB-B2A8-0D0796B0F05D}"/>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3FD4DF9-E0C3-4F71-8373-D45DFED41D30}"/>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9857D059-BE3A-4270-9B52-6B2629A826A8}"/>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a:extLst>
              <a:ext uri="{FF2B5EF4-FFF2-40B4-BE49-F238E27FC236}">
                <a16:creationId xmlns:a16="http://schemas.microsoft.com/office/drawing/2014/main" id="{377D95FA-C190-4783-90B6-2A13F326C20A}"/>
              </a:ext>
            </a:extLst>
          </p:cNvPr>
          <p:cNvGrpSpPr/>
          <p:nvPr/>
        </p:nvGrpSpPr>
        <p:grpSpPr>
          <a:xfrm>
            <a:off x="2643730" y="257945"/>
            <a:ext cx="6787308" cy="6078413"/>
            <a:chOff x="2886462" y="215415"/>
            <a:chExt cx="6787308" cy="6078413"/>
          </a:xfrm>
        </p:grpSpPr>
        <p:grpSp>
          <p:nvGrpSpPr>
            <p:cNvPr id="77" name="Group 76">
              <a:extLst>
                <a:ext uri="{FF2B5EF4-FFF2-40B4-BE49-F238E27FC236}">
                  <a16:creationId xmlns:a16="http://schemas.microsoft.com/office/drawing/2014/main" id="{A74FCB75-CF88-4B5B-9709-CF03CA036C30}"/>
                </a:ext>
              </a:extLst>
            </p:cNvPr>
            <p:cNvGrpSpPr/>
            <p:nvPr/>
          </p:nvGrpSpPr>
          <p:grpSpPr>
            <a:xfrm>
              <a:off x="2886462" y="3603657"/>
              <a:ext cx="2702446" cy="2690171"/>
              <a:chOff x="7772167" y="895352"/>
              <a:chExt cx="2772378" cy="3060470"/>
            </a:xfrm>
          </p:grpSpPr>
          <p:sp>
            <p:nvSpPr>
              <p:cNvPr id="96" name="Oval 95">
                <a:extLst>
                  <a:ext uri="{FF2B5EF4-FFF2-40B4-BE49-F238E27FC236}">
                    <a16:creationId xmlns:a16="http://schemas.microsoft.com/office/drawing/2014/main" id="{8D378C48-260F-447A-A6FB-00CC254C972E}"/>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44F5FDAD-69A7-438B-B992-3FC80110CD4D}"/>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8DDE6717-5D65-4F1A-9B2D-04A727D66D72}"/>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FE4BC124-D820-4357-AB2B-44498DFD28D8}"/>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EF3FDC7A-6764-4326-ADEA-6F11A2463ED6}"/>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8E967424-9119-47A8-8B02-D80E3443F5AE}"/>
                </a:ext>
              </a:extLst>
            </p:cNvPr>
            <p:cNvGrpSpPr/>
            <p:nvPr/>
          </p:nvGrpSpPr>
          <p:grpSpPr>
            <a:xfrm>
              <a:off x="6971324" y="3603657"/>
              <a:ext cx="2702446" cy="2690171"/>
              <a:chOff x="7772167" y="895352"/>
              <a:chExt cx="2772378" cy="3060470"/>
            </a:xfrm>
          </p:grpSpPr>
          <p:sp>
            <p:nvSpPr>
              <p:cNvPr id="91" name="Oval 90">
                <a:extLst>
                  <a:ext uri="{FF2B5EF4-FFF2-40B4-BE49-F238E27FC236}">
                    <a16:creationId xmlns:a16="http://schemas.microsoft.com/office/drawing/2014/main" id="{424D914C-7CF1-46C6-A96C-2E7142B61783}"/>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E4D30A42-15E9-4138-9BF9-7822E9541235}"/>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C5CF5F39-655B-41F0-BCA9-38094D69D6D4}"/>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50B6E610-2187-4F7E-835E-FF82A5C2AA42}"/>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CE3F7532-6863-4982-B1E3-E02FDB3B275E}"/>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9930193C-3731-4FD7-B648-799346050137}"/>
                </a:ext>
              </a:extLst>
            </p:cNvPr>
            <p:cNvGrpSpPr/>
            <p:nvPr/>
          </p:nvGrpSpPr>
          <p:grpSpPr>
            <a:xfrm>
              <a:off x="2886462" y="215415"/>
              <a:ext cx="2702446" cy="2690171"/>
              <a:chOff x="7772167" y="895352"/>
              <a:chExt cx="2772378" cy="3060470"/>
            </a:xfrm>
          </p:grpSpPr>
          <p:sp>
            <p:nvSpPr>
              <p:cNvPr id="86" name="Oval 85">
                <a:extLst>
                  <a:ext uri="{FF2B5EF4-FFF2-40B4-BE49-F238E27FC236}">
                    <a16:creationId xmlns:a16="http://schemas.microsoft.com/office/drawing/2014/main" id="{13334E40-2E51-4ED8-8F5F-6F67C5FE8E61}"/>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24A7CF28-2EB4-4F45-AA8F-7E6126720035}"/>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DABC95D8-1380-4A07-9DB2-656F21BEEBE8}"/>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2BBE1C3D-FCD8-452F-B804-EF9C4407FD55}"/>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70BAC887-65E3-403E-829F-AAFB21245D6D}"/>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1A4B66C7-7B8A-47EA-B609-8A25CE9D5C6D}"/>
                </a:ext>
              </a:extLst>
            </p:cNvPr>
            <p:cNvGrpSpPr/>
            <p:nvPr/>
          </p:nvGrpSpPr>
          <p:grpSpPr>
            <a:xfrm>
              <a:off x="6971324" y="220017"/>
              <a:ext cx="2702446" cy="2690171"/>
              <a:chOff x="7772167" y="895352"/>
              <a:chExt cx="2772378" cy="3060470"/>
            </a:xfrm>
          </p:grpSpPr>
          <p:sp>
            <p:nvSpPr>
              <p:cNvPr id="81" name="Oval 80">
                <a:extLst>
                  <a:ext uri="{FF2B5EF4-FFF2-40B4-BE49-F238E27FC236}">
                    <a16:creationId xmlns:a16="http://schemas.microsoft.com/office/drawing/2014/main" id="{A6BB3DAF-0874-4EF8-A850-588CA94D655C}"/>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90B1DB6-737A-4084-B108-1521B45FB981}"/>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81E903F5-7C8B-4D0B-9AEA-53E15652CA1D}"/>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22E70886-70DC-4181-A86D-73611CF85AA5}"/>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61178B38-BD55-42F2-8C03-B3AC0AB2F3EB}"/>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a:extLst>
              <a:ext uri="{FF2B5EF4-FFF2-40B4-BE49-F238E27FC236}">
                <a16:creationId xmlns:a16="http://schemas.microsoft.com/office/drawing/2014/main" id="{B855900A-DED4-4811-926E-24D1F360B07C}"/>
              </a:ext>
            </a:extLst>
          </p:cNvPr>
          <p:cNvGrpSpPr/>
          <p:nvPr/>
        </p:nvGrpSpPr>
        <p:grpSpPr>
          <a:xfrm>
            <a:off x="376762" y="4542910"/>
            <a:ext cx="2214480" cy="1904745"/>
            <a:chOff x="2886462" y="215415"/>
            <a:chExt cx="6787308" cy="6078413"/>
          </a:xfrm>
        </p:grpSpPr>
        <p:grpSp>
          <p:nvGrpSpPr>
            <p:cNvPr id="102" name="Group 101">
              <a:extLst>
                <a:ext uri="{FF2B5EF4-FFF2-40B4-BE49-F238E27FC236}">
                  <a16:creationId xmlns:a16="http://schemas.microsoft.com/office/drawing/2014/main" id="{F3D7D873-A16C-4833-A58B-92065F0FC932}"/>
                </a:ext>
              </a:extLst>
            </p:cNvPr>
            <p:cNvGrpSpPr/>
            <p:nvPr/>
          </p:nvGrpSpPr>
          <p:grpSpPr>
            <a:xfrm>
              <a:off x="2886462" y="3603657"/>
              <a:ext cx="2702446" cy="2690171"/>
              <a:chOff x="7772167" y="895352"/>
              <a:chExt cx="2772378" cy="3060470"/>
            </a:xfrm>
          </p:grpSpPr>
          <p:sp>
            <p:nvSpPr>
              <p:cNvPr id="121" name="Oval 120">
                <a:extLst>
                  <a:ext uri="{FF2B5EF4-FFF2-40B4-BE49-F238E27FC236}">
                    <a16:creationId xmlns:a16="http://schemas.microsoft.com/office/drawing/2014/main" id="{4C32EF85-B30F-4542-AA6F-0F57091738B9}"/>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A04E6CF7-D2A4-4AB8-8051-B2200145D7AD}"/>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FB8898BE-45B7-4469-8254-239E185E3FDD}"/>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B81734C2-5086-463F-BEF8-EAA6431157F2}"/>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a:extLst>
                  <a:ext uri="{FF2B5EF4-FFF2-40B4-BE49-F238E27FC236}">
                    <a16:creationId xmlns:a16="http://schemas.microsoft.com/office/drawing/2014/main" id="{F75B63A8-87B7-4115-8447-DA9F86294A21}"/>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7359BCDC-60CA-4599-9877-38EEC333D214}"/>
                </a:ext>
              </a:extLst>
            </p:cNvPr>
            <p:cNvGrpSpPr/>
            <p:nvPr/>
          </p:nvGrpSpPr>
          <p:grpSpPr>
            <a:xfrm>
              <a:off x="6971324" y="3603657"/>
              <a:ext cx="2702446" cy="2690171"/>
              <a:chOff x="7772167" y="895352"/>
              <a:chExt cx="2772378" cy="3060470"/>
            </a:xfrm>
          </p:grpSpPr>
          <p:sp>
            <p:nvSpPr>
              <p:cNvPr id="116" name="Oval 115">
                <a:extLst>
                  <a:ext uri="{FF2B5EF4-FFF2-40B4-BE49-F238E27FC236}">
                    <a16:creationId xmlns:a16="http://schemas.microsoft.com/office/drawing/2014/main" id="{612B3DF9-DD7C-475C-BCD9-24FD58AB2DF4}"/>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A66B1C5B-066D-4F8E-81CC-8466E3BDDB1E}"/>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73A1C8D6-82A5-477D-976A-9EA4C32A7D59}"/>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D42D2DED-9538-47F9-B42D-B5D1F2AC85AD}"/>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378D9233-61D7-43B6-AAF6-22080A04315E}"/>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95145B24-B7CA-44DC-9E41-BD5F6FEF68F8}"/>
                </a:ext>
              </a:extLst>
            </p:cNvPr>
            <p:cNvGrpSpPr/>
            <p:nvPr/>
          </p:nvGrpSpPr>
          <p:grpSpPr>
            <a:xfrm>
              <a:off x="2886462" y="215415"/>
              <a:ext cx="2702446" cy="2690171"/>
              <a:chOff x="7772167" y="895352"/>
              <a:chExt cx="2772378" cy="3060470"/>
            </a:xfrm>
          </p:grpSpPr>
          <p:sp>
            <p:nvSpPr>
              <p:cNvPr id="111" name="Oval 110">
                <a:extLst>
                  <a:ext uri="{FF2B5EF4-FFF2-40B4-BE49-F238E27FC236}">
                    <a16:creationId xmlns:a16="http://schemas.microsoft.com/office/drawing/2014/main" id="{644B3F03-ACC8-4165-8BD4-4026C9D71DD8}"/>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58929A2B-530B-4CED-A07F-1EFBEFEE9774}"/>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4CD5CD74-26DD-408F-8654-9C36995BCB72}"/>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5FC78B6D-4CD6-4DD4-B45D-2AA92830BB74}"/>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F5813B70-0760-43BC-9CD6-F99A15070145}"/>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01CF8F3B-19D5-4D9E-9F06-A928F7CE8AAF}"/>
                </a:ext>
              </a:extLst>
            </p:cNvPr>
            <p:cNvGrpSpPr/>
            <p:nvPr/>
          </p:nvGrpSpPr>
          <p:grpSpPr>
            <a:xfrm>
              <a:off x="6971324" y="220017"/>
              <a:ext cx="2702446" cy="2690171"/>
              <a:chOff x="7772167" y="895352"/>
              <a:chExt cx="2772378" cy="3060470"/>
            </a:xfrm>
          </p:grpSpPr>
          <p:sp>
            <p:nvSpPr>
              <p:cNvPr id="106" name="Oval 105">
                <a:extLst>
                  <a:ext uri="{FF2B5EF4-FFF2-40B4-BE49-F238E27FC236}">
                    <a16:creationId xmlns:a16="http://schemas.microsoft.com/office/drawing/2014/main" id="{9981A448-CDA3-412F-B514-90D538E38950}"/>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461EF8FA-684F-417D-BC29-D34232A27645}"/>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B4A4D515-A8BB-4615-8CE7-C269DCF84691}"/>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1EF88E68-C8C2-4A7D-A788-CD7001797103}"/>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BDD8EEEE-76AB-437D-98FD-72D0079211F4}"/>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8029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5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7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120324373"/>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ACCC97-1F61-49AB-9E66-B5D583858BC1}"/>
              </a:ext>
            </a:extLst>
          </p:cNvPr>
          <p:cNvGrpSpPr/>
          <p:nvPr/>
        </p:nvGrpSpPr>
        <p:grpSpPr>
          <a:xfrm>
            <a:off x="602021" y="313379"/>
            <a:ext cx="10987957" cy="6033401"/>
            <a:chOff x="673487" y="188119"/>
            <a:chExt cx="10987957" cy="6033401"/>
          </a:xfrm>
        </p:grpSpPr>
        <p:grpSp>
          <p:nvGrpSpPr>
            <p:cNvPr id="28" name="Group 27">
              <a:extLst>
                <a:ext uri="{FF2B5EF4-FFF2-40B4-BE49-F238E27FC236}">
                  <a16:creationId xmlns:a16="http://schemas.microsoft.com/office/drawing/2014/main" id="{A6C0112C-3A91-470E-8758-0B976AD8360C}"/>
                </a:ext>
              </a:extLst>
            </p:cNvPr>
            <p:cNvGrpSpPr/>
            <p:nvPr/>
          </p:nvGrpSpPr>
          <p:grpSpPr>
            <a:xfrm>
              <a:off x="3932905" y="3531349"/>
              <a:ext cx="2702446" cy="2690171"/>
              <a:chOff x="7772167" y="895352"/>
              <a:chExt cx="2772378" cy="3060470"/>
            </a:xfrm>
          </p:grpSpPr>
          <p:sp>
            <p:nvSpPr>
              <p:cNvPr id="33" name="Oval 32">
                <a:extLst>
                  <a:ext uri="{FF2B5EF4-FFF2-40B4-BE49-F238E27FC236}">
                    <a16:creationId xmlns:a16="http://schemas.microsoft.com/office/drawing/2014/main" id="{1BF72203-17A2-4F03-8E96-AB41AE13CA9E}"/>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6B4E985-BCB8-48CA-A5C5-D41F2807B655}"/>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E8F7CFD-8958-4D79-A97C-AEE8396A6B9C}"/>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AF282867-5E0D-4AC1-92C4-706D55119D90}"/>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B7CBA349-3E73-42D5-A59F-C532715B78A1}"/>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BAF58BE1-63B7-4DF7-AE2A-8555B8381AFD}"/>
                </a:ext>
              </a:extLst>
            </p:cNvPr>
            <p:cNvGrpSpPr/>
            <p:nvPr/>
          </p:nvGrpSpPr>
          <p:grpSpPr>
            <a:xfrm>
              <a:off x="8416679" y="2986968"/>
              <a:ext cx="2702446" cy="2690171"/>
              <a:chOff x="7772167" y="895352"/>
              <a:chExt cx="2772378" cy="3060470"/>
            </a:xfrm>
          </p:grpSpPr>
          <p:sp>
            <p:nvSpPr>
              <p:cNvPr id="39" name="Oval 38">
                <a:extLst>
                  <a:ext uri="{FF2B5EF4-FFF2-40B4-BE49-F238E27FC236}">
                    <a16:creationId xmlns:a16="http://schemas.microsoft.com/office/drawing/2014/main" id="{0372220A-9F35-4774-A18B-1ABDE57C3D8C}"/>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AD52C94-8EB4-4001-BCB4-928FDD2813B3}"/>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6D90B61D-CCDA-4B7B-B3E7-E7ACB2D3A0BE}"/>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094AD787-730E-4F22-8F9B-C1969E2CFAF7}"/>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7ECC75FE-7EDB-43F3-B41C-E0A52B7BB7CA}"/>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D185982D-78FA-45D5-81AE-F69BF97C1071}"/>
                </a:ext>
              </a:extLst>
            </p:cNvPr>
            <p:cNvGrpSpPr/>
            <p:nvPr/>
          </p:nvGrpSpPr>
          <p:grpSpPr>
            <a:xfrm>
              <a:off x="673487" y="188119"/>
              <a:ext cx="2702446" cy="2690171"/>
              <a:chOff x="7772167" y="895352"/>
              <a:chExt cx="2772378" cy="3060470"/>
            </a:xfrm>
          </p:grpSpPr>
          <p:sp>
            <p:nvSpPr>
              <p:cNvPr id="46" name="Oval 45">
                <a:extLst>
                  <a:ext uri="{FF2B5EF4-FFF2-40B4-BE49-F238E27FC236}">
                    <a16:creationId xmlns:a16="http://schemas.microsoft.com/office/drawing/2014/main" id="{730509D5-3107-4924-B656-DF5D20EDB38D}"/>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28055C9-2850-472D-81D6-B0ABE52414F6}"/>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2E02D07C-F3C4-4038-ADEC-12120990795C}"/>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BFD931B-4D4C-4C51-9280-E5757552F771}"/>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BA0B9445-2B29-408C-9B27-C0871CD263D0}"/>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F03EDE1D-61B0-4CDD-9B65-D7FB0D307E60}"/>
                </a:ext>
              </a:extLst>
            </p:cNvPr>
            <p:cNvSpPr/>
            <p:nvPr/>
          </p:nvSpPr>
          <p:spPr>
            <a:xfrm>
              <a:off x="5304043"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796B7BC3-48E6-40AE-9ECD-581E19001931}"/>
                </a:ext>
              </a:extLst>
            </p:cNvPr>
            <p:cNvSpPr/>
            <p:nvPr/>
          </p:nvSpPr>
          <p:spPr>
            <a:xfrm>
              <a:off x="6622234"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F0E3EB7E-A6FF-4F3F-9894-E621EB79E8CB}"/>
                </a:ext>
              </a:extLst>
            </p:cNvPr>
            <p:cNvSpPr/>
            <p:nvPr/>
          </p:nvSpPr>
          <p:spPr>
            <a:xfrm>
              <a:off x="7940425"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518F5879-6182-4413-BC7B-C9DEBFF8B2A4}"/>
                </a:ext>
              </a:extLst>
            </p:cNvPr>
            <p:cNvSpPr/>
            <p:nvPr/>
          </p:nvSpPr>
          <p:spPr>
            <a:xfrm>
              <a:off x="9258616"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1C9790D6-5CCE-4D9F-86C6-184C7FB4EB40}"/>
                </a:ext>
              </a:extLst>
            </p:cNvPr>
            <p:cNvSpPr/>
            <p:nvPr/>
          </p:nvSpPr>
          <p:spPr>
            <a:xfrm>
              <a:off x="10576807"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AE438843-4276-401D-B253-D782D147CF6A}"/>
              </a:ext>
            </a:extLst>
          </p:cNvPr>
          <p:cNvGrpSpPr/>
          <p:nvPr/>
        </p:nvGrpSpPr>
        <p:grpSpPr>
          <a:xfrm>
            <a:off x="635149" y="313379"/>
            <a:ext cx="10987957" cy="6033401"/>
            <a:chOff x="673487" y="188119"/>
            <a:chExt cx="10987957" cy="6033401"/>
          </a:xfrm>
        </p:grpSpPr>
        <p:grpSp>
          <p:nvGrpSpPr>
            <p:cNvPr id="27" name="Group 26">
              <a:extLst>
                <a:ext uri="{FF2B5EF4-FFF2-40B4-BE49-F238E27FC236}">
                  <a16:creationId xmlns:a16="http://schemas.microsoft.com/office/drawing/2014/main" id="{FC7AA030-F1A8-41B7-895A-964761EDF256}"/>
                </a:ext>
              </a:extLst>
            </p:cNvPr>
            <p:cNvGrpSpPr/>
            <p:nvPr/>
          </p:nvGrpSpPr>
          <p:grpSpPr>
            <a:xfrm>
              <a:off x="3932905" y="3531349"/>
              <a:ext cx="2702446" cy="2690171"/>
              <a:chOff x="7772167" y="895352"/>
              <a:chExt cx="2772378" cy="3060470"/>
            </a:xfrm>
          </p:grpSpPr>
          <p:sp>
            <p:nvSpPr>
              <p:cNvPr id="68" name="Oval 67">
                <a:extLst>
                  <a:ext uri="{FF2B5EF4-FFF2-40B4-BE49-F238E27FC236}">
                    <a16:creationId xmlns:a16="http://schemas.microsoft.com/office/drawing/2014/main" id="{C49503E4-28B0-492F-9A0A-D247E16AB513}"/>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2F1DA1A-470E-46D5-8B85-AA4F70D4DD32}"/>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05AA25A0-9351-4A30-BB21-9AA9BE7228A8}"/>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CB5A0C59-7002-4D00-8C1C-F87A023D7AE2}"/>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EC0D467B-5A5D-412C-AF03-A39C686A4983}"/>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035B425-C3E8-44BA-83CC-37EE37EE2602}"/>
                </a:ext>
              </a:extLst>
            </p:cNvPr>
            <p:cNvGrpSpPr/>
            <p:nvPr/>
          </p:nvGrpSpPr>
          <p:grpSpPr>
            <a:xfrm>
              <a:off x="8416679" y="2986968"/>
              <a:ext cx="2702446" cy="2690171"/>
              <a:chOff x="7772167" y="895352"/>
              <a:chExt cx="2772378" cy="3060470"/>
            </a:xfrm>
          </p:grpSpPr>
          <p:sp>
            <p:nvSpPr>
              <p:cNvPr id="63" name="Oval 62">
                <a:extLst>
                  <a:ext uri="{FF2B5EF4-FFF2-40B4-BE49-F238E27FC236}">
                    <a16:creationId xmlns:a16="http://schemas.microsoft.com/office/drawing/2014/main" id="{999F4A3A-30D1-4B2C-946D-DB58CAB939BE}"/>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615D915-0A88-4D81-9B32-11ED58224480}"/>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5FD9948A-AEE7-4375-A196-0CE0E1E1916D}"/>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425E267C-D277-4A7D-96EA-24B3B5C849FE}"/>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441F9A24-1EDC-4298-BFC8-FFB2646223BC}"/>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2F584E63-3B94-45B6-8991-E833C83B9E6A}"/>
                </a:ext>
              </a:extLst>
            </p:cNvPr>
            <p:cNvGrpSpPr/>
            <p:nvPr/>
          </p:nvGrpSpPr>
          <p:grpSpPr>
            <a:xfrm>
              <a:off x="673487" y="188119"/>
              <a:ext cx="2702446" cy="2690171"/>
              <a:chOff x="7772167" y="895352"/>
              <a:chExt cx="2772378" cy="3060470"/>
            </a:xfrm>
          </p:grpSpPr>
          <p:sp>
            <p:nvSpPr>
              <p:cNvPr id="58" name="Oval 57">
                <a:extLst>
                  <a:ext uri="{FF2B5EF4-FFF2-40B4-BE49-F238E27FC236}">
                    <a16:creationId xmlns:a16="http://schemas.microsoft.com/office/drawing/2014/main" id="{05E53F31-9BEA-44E1-A049-6F2E634ED34C}"/>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4BAB516-F9F4-44A4-BC53-569D3BD3C8F8}"/>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D40AC128-B190-43BF-80FB-240188AAC262}"/>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BEBC58E2-B968-466E-AEB4-E6D062DE5357}"/>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BDF91B9D-D3DF-4B5C-A07F-2C4972AF7C19}"/>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a:extLst>
                <a:ext uri="{FF2B5EF4-FFF2-40B4-BE49-F238E27FC236}">
                  <a16:creationId xmlns:a16="http://schemas.microsoft.com/office/drawing/2014/main" id="{6ACC8432-D21B-435C-B1EB-E84F454FF1F8}"/>
                </a:ext>
              </a:extLst>
            </p:cNvPr>
            <p:cNvSpPr/>
            <p:nvPr/>
          </p:nvSpPr>
          <p:spPr>
            <a:xfrm>
              <a:off x="5304043"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FC82CAB3-98A8-463B-B270-9EC1ABF35D61}"/>
                </a:ext>
              </a:extLst>
            </p:cNvPr>
            <p:cNvSpPr/>
            <p:nvPr/>
          </p:nvSpPr>
          <p:spPr>
            <a:xfrm>
              <a:off x="6622234"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E2ED40AC-3DF5-4733-A6B3-5FABCAA30CFB}"/>
                </a:ext>
              </a:extLst>
            </p:cNvPr>
            <p:cNvSpPr/>
            <p:nvPr/>
          </p:nvSpPr>
          <p:spPr>
            <a:xfrm>
              <a:off x="7940425"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221682-E193-4D70-985C-ABB5C6847A30}"/>
                </a:ext>
              </a:extLst>
            </p:cNvPr>
            <p:cNvSpPr/>
            <p:nvPr/>
          </p:nvSpPr>
          <p:spPr>
            <a:xfrm>
              <a:off x="9258616"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5A025229-AD4A-4535-80CD-C7025F557B20}"/>
                </a:ext>
              </a:extLst>
            </p:cNvPr>
            <p:cNvSpPr/>
            <p:nvPr/>
          </p:nvSpPr>
          <p:spPr>
            <a:xfrm>
              <a:off x="10576807"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2469B6A5-4016-41AE-B82C-DDE0A4DCA73A}"/>
              </a:ext>
            </a:extLst>
          </p:cNvPr>
          <p:cNvGrpSpPr/>
          <p:nvPr/>
        </p:nvGrpSpPr>
        <p:grpSpPr>
          <a:xfrm>
            <a:off x="586907" y="313379"/>
            <a:ext cx="10987957" cy="6033401"/>
            <a:chOff x="673487" y="188119"/>
            <a:chExt cx="10987957" cy="6033401"/>
          </a:xfrm>
        </p:grpSpPr>
        <p:grpSp>
          <p:nvGrpSpPr>
            <p:cNvPr id="74" name="Group 73">
              <a:extLst>
                <a:ext uri="{FF2B5EF4-FFF2-40B4-BE49-F238E27FC236}">
                  <a16:creationId xmlns:a16="http://schemas.microsoft.com/office/drawing/2014/main" id="{8916A989-4490-442E-BBAF-B0D06B1E82FA}"/>
                </a:ext>
              </a:extLst>
            </p:cNvPr>
            <p:cNvGrpSpPr/>
            <p:nvPr/>
          </p:nvGrpSpPr>
          <p:grpSpPr>
            <a:xfrm>
              <a:off x="3932905" y="3531349"/>
              <a:ext cx="2702446" cy="2690171"/>
              <a:chOff x="7772167" y="895352"/>
              <a:chExt cx="2772378" cy="3060470"/>
            </a:xfrm>
          </p:grpSpPr>
          <p:sp>
            <p:nvSpPr>
              <p:cNvPr id="92" name="Oval 91">
                <a:extLst>
                  <a:ext uri="{FF2B5EF4-FFF2-40B4-BE49-F238E27FC236}">
                    <a16:creationId xmlns:a16="http://schemas.microsoft.com/office/drawing/2014/main" id="{EB61EC87-158F-49BC-820F-6927979500AD}"/>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03D51EB-96A0-4A8B-8E6F-B352240D9EAD}"/>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22876215-E60A-4783-81E1-27B42B3DACF6}"/>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465363F3-8AC0-4670-92EB-828CBA7D149E}"/>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4D7B4B2-B889-4798-B5C1-D221CA8A9DC2}"/>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487AF96-6590-484D-8DF6-0121C3810917}"/>
                </a:ext>
              </a:extLst>
            </p:cNvPr>
            <p:cNvGrpSpPr/>
            <p:nvPr/>
          </p:nvGrpSpPr>
          <p:grpSpPr>
            <a:xfrm>
              <a:off x="8416679" y="2986968"/>
              <a:ext cx="2702446" cy="2690171"/>
              <a:chOff x="7772167" y="895352"/>
              <a:chExt cx="2772378" cy="3060470"/>
            </a:xfrm>
          </p:grpSpPr>
          <p:sp>
            <p:nvSpPr>
              <p:cNvPr id="87" name="Oval 86">
                <a:extLst>
                  <a:ext uri="{FF2B5EF4-FFF2-40B4-BE49-F238E27FC236}">
                    <a16:creationId xmlns:a16="http://schemas.microsoft.com/office/drawing/2014/main" id="{115F9C04-76FA-42CD-BD4E-D3723FBE5E59}"/>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1CE4923-0C54-4C22-8A6F-D4095A34AF33}"/>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D4D5DDBA-72BF-46B5-A6E0-0C8ACAF2D2CC}"/>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0BE13183-7FB9-426C-B14D-E7F91CBDDE77}"/>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4A9968AA-86D7-4C65-A79B-6C82B2E6AC7A}"/>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9D125416-5914-4F30-8D10-95B29C96CF21}"/>
                </a:ext>
              </a:extLst>
            </p:cNvPr>
            <p:cNvGrpSpPr/>
            <p:nvPr/>
          </p:nvGrpSpPr>
          <p:grpSpPr>
            <a:xfrm>
              <a:off x="673487" y="188119"/>
              <a:ext cx="2702446" cy="2690171"/>
              <a:chOff x="7772167" y="895352"/>
              <a:chExt cx="2772378" cy="3060470"/>
            </a:xfrm>
          </p:grpSpPr>
          <p:sp>
            <p:nvSpPr>
              <p:cNvPr id="82" name="Oval 81">
                <a:extLst>
                  <a:ext uri="{FF2B5EF4-FFF2-40B4-BE49-F238E27FC236}">
                    <a16:creationId xmlns:a16="http://schemas.microsoft.com/office/drawing/2014/main" id="{3E6D870A-3377-49C9-93F6-49D52F7AC047}"/>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3FCB7E2F-0FA4-4CCB-ABD4-C32B50DCD8A5}"/>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51CEE5A0-BF40-4D63-A531-3A5179A96D7D}"/>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3EDDC700-BE5E-48D7-8A63-B509EE601A46}"/>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62DFA1FB-D795-4CDF-9F0C-4C4D75329139}"/>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Oval 76">
              <a:extLst>
                <a:ext uri="{FF2B5EF4-FFF2-40B4-BE49-F238E27FC236}">
                  <a16:creationId xmlns:a16="http://schemas.microsoft.com/office/drawing/2014/main" id="{CC330201-ADD3-409F-B2AC-C92D2EB3004B}"/>
                </a:ext>
              </a:extLst>
            </p:cNvPr>
            <p:cNvSpPr/>
            <p:nvPr/>
          </p:nvSpPr>
          <p:spPr>
            <a:xfrm>
              <a:off x="5304043"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433D2AB0-AEE2-4B7D-B531-719A922F1533}"/>
                </a:ext>
              </a:extLst>
            </p:cNvPr>
            <p:cNvSpPr/>
            <p:nvPr/>
          </p:nvSpPr>
          <p:spPr>
            <a:xfrm>
              <a:off x="6622234"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60BCE71A-22F4-46BE-B6B4-E173B86B56D4}"/>
                </a:ext>
              </a:extLst>
            </p:cNvPr>
            <p:cNvSpPr/>
            <p:nvPr/>
          </p:nvSpPr>
          <p:spPr>
            <a:xfrm>
              <a:off x="7940425"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6E9C2D10-EC31-438C-B4C8-9C402B7A996D}"/>
                </a:ext>
              </a:extLst>
            </p:cNvPr>
            <p:cNvSpPr/>
            <p:nvPr/>
          </p:nvSpPr>
          <p:spPr>
            <a:xfrm>
              <a:off x="9258616"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B1C3FBA8-9EFB-4450-8FED-ECFBC1931581}"/>
                </a:ext>
              </a:extLst>
            </p:cNvPr>
            <p:cNvSpPr/>
            <p:nvPr/>
          </p:nvSpPr>
          <p:spPr>
            <a:xfrm>
              <a:off x="10576807"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 name="Group 96">
            <a:extLst>
              <a:ext uri="{FF2B5EF4-FFF2-40B4-BE49-F238E27FC236}">
                <a16:creationId xmlns:a16="http://schemas.microsoft.com/office/drawing/2014/main" id="{8ADE2312-6D58-4E5A-9CB6-97250DED06D1}"/>
              </a:ext>
            </a:extLst>
          </p:cNvPr>
          <p:cNvGrpSpPr/>
          <p:nvPr/>
        </p:nvGrpSpPr>
        <p:grpSpPr>
          <a:xfrm>
            <a:off x="530167" y="5121545"/>
            <a:ext cx="2282754" cy="1225235"/>
            <a:chOff x="673487" y="188119"/>
            <a:chExt cx="10987957" cy="6033401"/>
          </a:xfrm>
        </p:grpSpPr>
        <p:grpSp>
          <p:nvGrpSpPr>
            <p:cNvPr id="98" name="Group 97">
              <a:extLst>
                <a:ext uri="{FF2B5EF4-FFF2-40B4-BE49-F238E27FC236}">
                  <a16:creationId xmlns:a16="http://schemas.microsoft.com/office/drawing/2014/main" id="{AB137970-4104-43C9-A26B-685EE5E08F52}"/>
                </a:ext>
              </a:extLst>
            </p:cNvPr>
            <p:cNvGrpSpPr/>
            <p:nvPr/>
          </p:nvGrpSpPr>
          <p:grpSpPr>
            <a:xfrm>
              <a:off x="3932905" y="3531349"/>
              <a:ext cx="2702446" cy="2690171"/>
              <a:chOff x="7772167" y="895352"/>
              <a:chExt cx="2772378" cy="3060470"/>
            </a:xfrm>
          </p:grpSpPr>
          <p:sp>
            <p:nvSpPr>
              <p:cNvPr id="116" name="Oval 115">
                <a:extLst>
                  <a:ext uri="{FF2B5EF4-FFF2-40B4-BE49-F238E27FC236}">
                    <a16:creationId xmlns:a16="http://schemas.microsoft.com/office/drawing/2014/main" id="{22AAA069-359B-4E26-9747-EDA64BCA8F8C}"/>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C71DD5F4-327B-446E-9605-D72AFB0EA424}"/>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1560F243-7DB5-4EFF-A9B0-17D6F435C720}"/>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4802D84A-37FC-4399-8606-DD5C40CD5DFC}"/>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384EE73B-07FF-4968-B2A0-C46639D66C30}"/>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A4F05F6C-EA05-4417-8143-B47FE39870F1}"/>
                </a:ext>
              </a:extLst>
            </p:cNvPr>
            <p:cNvGrpSpPr/>
            <p:nvPr/>
          </p:nvGrpSpPr>
          <p:grpSpPr>
            <a:xfrm>
              <a:off x="8416679" y="2986968"/>
              <a:ext cx="2702446" cy="2690171"/>
              <a:chOff x="7772167" y="895352"/>
              <a:chExt cx="2772378" cy="3060470"/>
            </a:xfrm>
          </p:grpSpPr>
          <p:sp>
            <p:nvSpPr>
              <p:cNvPr id="111" name="Oval 110">
                <a:extLst>
                  <a:ext uri="{FF2B5EF4-FFF2-40B4-BE49-F238E27FC236}">
                    <a16:creationId xmlns:a16="http://schemas.microsoft.com/office/drawing/2014/main" id="{F4825F2E-9529-48D5-8990-B121AB8810DF}"/>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72C8866-2A31-4779-B9E1-0B732ED602F9}"/>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19317C9C-40F0-4C16-83B6-D946C0CD352F}"/>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B2BF3555-1449-4E3B-9EED-70ACBF338A2E}"/>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715AC647-4D05-4353-90CA-827FE5DF9FBC}"/>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9D2E8A92-C021-4290-92E5-7A1C7634B172}"/>
                </a:ext>
              </a:extLst>
            </p:cNvPr>
            <p:cNvGrpSpPr/>
            <p:nvPr/>
          </p:nvGrpSpPr>
          <p:grpSpPr>
            <a:xfrm>
              <a:off x="673487" y="188119"/>
              <a:ext cx="2702446" cy="2690171"/>
              <a:chOff x="7772167" y="895352"/>
              <a:chExt cx="2772378" cy="3060470"/>
            </a:xfrm>
          </p:grpSpPr>
          <p:sp>
            <p:nvSpPr>
              <p:cNvPr id="106" name="Oval 105">
                <a:extLst>
                  <a:ext uri="{FF2B5EF4-FFF2-40B4-BE49-F238E27FC236}">
                    <a16:creationId xmlns:a16="http://schemas.microsoft.com/office/drawing/2014/main" id="{56829975-0AD8-43B2-8FAA-591501850672}"/>
                  </a:ext>
                </a:extLst>
              </p:cNvPr>
              <p:cNvSpPr/>
              <p:nvPr/>
            </p:nvSpPr>
            <p:spPr>
              <a:xfrm>
                <a:off x="7772167" y="895352"/>
                <a:ext cx="1112704" cy="10201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E86D77E-9B17-4499-8E53-8186A3E7A067}"/>
                  </a:ext>
                </a:extLst>
              </p:cNvPr>
              <p:cNvSpPr/>
              <p:nvPr/>
            </p:nvSpPr>
            <p:spPr>
              <a:xfrm>
                <a:off x="9431841" y="895352"/>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D7A20C7A-50C7-4DEE-9F88-33471525F4C0}"/>
                  </a:ext>
                </a:extLst>
              </p:cNvPr>
              <p:cNvSpPr/>
              <p:nvPr/>
            </p:nvSpPr>
            <p:spPr>
              <a:xfrm>
                <a:off x="8549370" y="1915508"/>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EEC4695A-AD00-4C04-B0C9-AB926BDA044E}"/>
                  </a:ext>
                </a:extLst>
              </p:cNvPr>
              <p:cNvSpPr/>
              <p:nvPr/>
            </p:nvSpPr>
            <p:spPr>
              <a:xfrm>
                <a:off x="7802711"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2780276F-9090-4CCB-8966-8EC65CFC87A9}"/>
                  </a:ext>
                </a:extLst>
              </p:cNvPr>
              <p:cNvSpPr/>
              <p:nvPr/>
            </p:nvSpPr>
            <p:spPr>
              <a:xfrm>
                <a:off x="9371708" y="2935665"/>
                <a:ext cx="1112704" cy="10201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a:extLst>
                <a:ext uri="{FF2B5EF4-FFF2-40B4-BE49-F238E27FC236}">
                  <a16:creationId xmlns:a16="http://schemas.microsoft.com/office/drawing/2014/main" id="{14CF61A1-D730-4BB0-81B0-F04102228996}"/>
                </a:ext>
              </a:extLst>
            </p:cNvPr>
            <p:cNvSpPr/>
            <p:nvPr/>
          </p:nvSpPr>
          <p:spPr>
            <a:xfrm>
              <a:off x="5304043"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326A0594-301F-4AB4-A312-B145DBBC9262}"/>
                </a:ext>
              </a:extLst>
            </p:cNvPr>
            <p:cNvSpPr/>
            <p:nvPr/>
          </p:nvSpPr>
          <p:spPr>
            <a:xfrm>
              <a:off x="6622234"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5F3ED741-1ADD-46DC-A1CC-40BF701A0640}"/>
                </a:ext>
              </a:extLst>
            </p:cNvPr>
            <p:cNvSpPr/>
            <p:nvPr/>
          </p:nvSpPr>
          <p:spPr>
            <a:xfrm>
              <a:off x="7940425"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4D6C2E3B-991C-43DE-9530-C48B7CAA3413}"/>
                </a:ext>
              </a:extLst>
            </p:cNvPr>
            <p:cNvSpPr/>
            <p:nvPr/>
          </p:nvSpPr>
          <p:spPr>
            <a:xfrm>
              <a:off x="9258616"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DFC3FC98-3853-4A7D-92CA-D6AA43846E0B}"/>
                </a:ext>
              </a:extLst>
            </p:cNvPr>
            <p:cNvSpPr/>
            <p:nvPr/>
          </p:nvSpPr>
          <p:spPr>
            <a:xfrm>
              <a:off x="10576807" y="1084842"/>
              <a:ext cx="1084637" cy="8967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1992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7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122463033"/>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0661F0F0-2B10-45B6-B814-7C2F3DE3276E}"/>
              </a:ext>
            </a:extLst>
          </p:cNvPr>
          <p:cNvGrpSpPr/>
          <p:nvPr/>
        </p:nvGrpSpPr>
        <p:grpSpPr>
          <a:xfrm>
            <a:off x="899264" y="625185"/>
            <a:ext cx="10415870" cy="5352359"/>
            <a:chOff x="899264" y="625185"/>
            <a:chExt cx="10415870" cy="5352359"/>
          </a:xfrm>
        </p:grpSpPr>
        <p:grpSp>
          <p:nvGrpSpPr>
            <p:cNvPr id="57" name="Group 56">
              <a:extLst>
                <a:ext uri="{FF2B5EF4-FFF2-40B4-BE49-F238E27FC236}">
                  <a16:creationId xmlns:a16="http://schemas.microsoft.com/office/drawing/2014/main" id="{E71DA13F-02B6-43AF-A0D5-2A604DB0D4E0}"/>
                </a:ext>
              </a:extLst>
            </p:cNvPr>
            <p:cNvGrpSpPr/>
            <p:nvPr/>
          </p:nvGrpSpPr>
          <p:grpSpPr>
            <a:xfrm>
              <a:off x="899264" y="625185"/>
              <a:ext cx="3095351" cy="2977755"/>
              <a:chOff x="899264" y="625185"/>
              <a:chExt cx="3095351" cy="2977755"/>
            </a:xfrm>
          </p:grpSpPr>
          <p:sp>
            <p:nvSpPr>
              <p:cNvPr id="11" name="Oval 10">
                <a:extLst>
                  <a:ext uri="{FF2B5EF4-FFF2-40B4-BE49-F238E27FC236}">
                    <a16:creationId xmlns:a16="http://schemas.microsoft.com/office/drawing/2014/main" id="{A0A76AF4-C8AA-4228-9271-7573FDE443A0}"/>
                  </a:ext>
                </a:extLst>
              </p:cNvPr>
              <p:cNvSpPr>
                <a:spLocks noChangeArrowheads="1"/>
              </p:cNvSpPr>
              <p:nvPr/>
            </p:nvSpPr>
            <p:spPr bwMode="auto">
              <a:xfrm>
                <a:off x="3132740" y="2741063"/>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7" name="Oval 26">
                <a:extLst>
                  <a:ext uri="{FF2B5EF4-FFF2-40B4-BE49-F238E27FC236}">
                    <a16:creationId xmlns:a16="http://schemas.microsoft.com/office/drawing/2014/main" id="{0FE9D420-C5DC-46AE-8F22-602FDB1B12B7}"/>
                  </a:ext>
                </a:extLst>
              </p:cNvPr>
              <p:cNvSpPr>
                <a:spLocks noChangeArrowheads="1"/>
              </p:cNvSpPr>
              <p:nvPr/>
            </p:nvSpPr>
            <p:spPr bwMode="auto">
              <a:xfrm>
                <a:off x="2016001"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8" name="Oval 27">
                <a:extLst>
                  <a:ext uri="{FF2B5EF4-FFF2-40B4-BE49-F238E27FC236}">
                    <a16:creationId xmlns:a16="http://schemas.microsoft.com/office/drawing/2014/main" id="{0814DC2C-5109-44CD-A819-D87CE96172BC}"/>
                  </a:ext>
                </a:extLst>
              </p:cNvPr>
              <p:cNvSpPr>
                <a:spLocks noChangeArrowheads="1"/>
              </p:cNvSpPr>
              <p:nvPr/>
            </p:nvSpPr>
            <p:spPr bwMode="auto">
              <a:xfrm>
                <a:off x="899264"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1" name="Oval 30">
                <a:extLst>
                  <a:ext uri="{FF2B5EF4-FFF2-40B4-BE49-F238E27FC236}">
                    <a16:creationId xmlns:a16="http://schemas.microsoft.com/office/drawing/2014/main" id="{E0AFB704-6D13-4D3C-8034-D834E99F7854}"/>
                  </a:ext>
                </a:extLst>
              </p:cNvPr>
              <p:cNvSpPr>
                <a:spLocks noChangeArrowheads="1"/>
              </p:cNvSpPr>
              <p:nvPr/>
            </p:nvSpPr>
            <p:spPr bwMode="auto">
              <a:xfrm>
                <a:off x="3132740"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2" name="Oval 31">
                <a:extLst>
                  <a:ext uri="{FF2B5EF4-FFF2-40B4-BE49-F238E27FC236}">
                    <a16:creationId xmlns:a16="http://schemas.microsoft.com/office/drawing/2014/main" id="{39EB0FC8-594D-40FE-A13B-2AA4AA0A4561}"/>
                  </a:ext>
                </a:extLst>
              </p:cNvPr>
              <p:cNvSpPr>
                <a:spLocks noChangeArrowheads="1"/>
              </p:cNvSpPr>
              <p:nvPr/>
            </p:nvSpPr>
            <p:spPr bwMode="auto">
              <a:xfrm>
                <a:off x="2016002"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3" name="Oval 32">
                <a:extLst>
                  <a:ext uri="{FF2B5EF4-FFF2-40B4-BE49-F238E27FC236}">
                    <a16:creationId xmlns:a16="http://schemas.microsoft.com/office/drawing/2014/main" id="{ACF24311-5FDC-4A30-81D9-66E9729615FC}"/>
                  </a:ext>
                </a:extLst>
              </p:cNvPr>
              <p:cNvSpPr>
                <a:spLocks noChangeArrowheads="1"/>
              </p:cNvSpPr>
              <p:nvPr/>
            </p:nvSpPr>
            <p:spPr bwMode="auto">
              <a:xfrm>
                <a:off x="899264"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5" name="Oval 34">
                <a:extLst>
                  <a:ext uri="{FF2B5EF4-FFF2-40B4-BE49-F238E27FC236}">
                    <a16:creationId xmlns:a16="http://schemas.microsoft.com/office/drawing/2014/main" id="{F21ABD73-153A-48CE-B361-EBC78F3C3CDF}"/>
                  </a:ext>
                </a:extLst>
              </p:cNvPr>
              <p:cNvSpPr>
                <a:spLocks noChangeArrowheads="1"/>
              </p:cNvSpPr>
              <p:nvPr/>
            </p:nvSpPr>
            <p:spPr bwMode="auto">
              <a:xfrm>
                <a:off x="3132740"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6" name="Oval 35">
                <a:extLst>
                  <a:ext uri="{FF2B5EF4-FFF2-40B4-BE49-F238E27FC236}">
                    <a16:creationId xmlns:a16="http://schemas.microsoft.com/office/drawing/2014/main" id="{D10FB703-CAFD-4D5B-9E0A-B12EC3482761}"/>
                  </a:ext>
                </a:extLst>
              </p:cNvPr>
              <p:cNvSpPr>
                <a:spLocks noChangeArrowheads="1"/>
              </p:cNvSpPr>
              <p:nvPr/>
            </p:nvSpPr>
            <p:spPr bwMode="auto">
              <a:xfrm>
                <a:off x="2016002"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7" name="Oval 36">
                <a:extLst>
                  <a:ext uri="{FF2B5EF4-FFF2-40B4-BE49-F238E27FC236}">
                    <a16:creationId xmlns:a16="http://schemas.microsoft.com/office/drawing/2014/main" id="{BD55C3C7-6620-4D02-84E2-ADD37A94320A}"/>
                  </a:ext>
                </a:extLst>
              </p:cNvPr>
              <p:cNvSpPr>
                <a:spLocks noChangeArrowheads="1"/>
              </p:cNvSpPr>
              <p:nvPr/>
            </p:nvSpPr>
            <p:spPr bwMode="auto">
              <a:xfrm>
                <a:off x="899264"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55" name="Group 54">
              <a:extLst>
                <a:ext uri="{FF2B5EF4-FFF2-40B4-BE49-F238E27FC236}">
                  <a16:creationId xmlns:a16="http://schemas.microsoft.com/office/drawing/2014/main" id="{BEE89977-1601-41B1-8D5A-957292FE71D9}"/>
                </a:ext>
              </a:extLst>
            </p:cNvPr>
            <p:cNvGrpSpPr/>
            <p:nvPr/>
          </p:nvGrpSpPr>
          <p:grpSpPr>
            <a:xfrm>
              <a:off x="5222925" y="2379375"/>
              <a:ext cx="1746149" cy="1585254"/>
              <a:chOff x="5665062" y="2274684"/>
              <a:chExt cx="1746149" cy="1585254"/>
            </a:xfrm>
          </p:grpSpPr>
          <p:sp>
            <p:nvSpPr>
              <p:cNvPr id="38" name="Oval 37">
                <a:extLst>
                  <a:ext uri="{FF2B5EF4-FFF2-40B4-BE49-F238E27FC236}">
                    <a16:creationId xmlns:a16="http://schemas.microsoft.com/office/drawing/2014/main" id="{ECFC077D-D7B8-45C5-89FC-A8CAFE54E183}"/>
                  </a:ext>
                </a:extLst>
              </p:cNvPr>
              <p:cNvSpPr>
                <a:spLocks noChangeArrowheads="1"/>
              </p:cNvSpPr>
              <p:nvPr/>
            </p:nvSpPr>
            <p:spPr bwMode="auto">
              <a:xfrm>
                <a:off x="6549336" y="227468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39" name="Oval 38">
                <a:extLst>
                  <a:ext uri="{FF2B5EF4-FFF2-40B4-BE49-F238E27FC236}">
                    <a16:creationId xmlns:a16="http://schemas.microsoft.com/office/drawing/2014/main" id="{80B7EE89-B3C8-4E34-B991-5FE5FEE96D03}"/>
                  </a:ext>
                </a:extLst>
              </p:cNvPr>
              <p:cNvSpPr>
                <a:spLocks noChangeArrowheads="1"/>
              </p:cNvSpPr>
              <p:nvPr/>
            </p:nvSpPr>
            <p:spPr bwMode="auto">
              <a:xfrm>
                <a:off x="5665062" y="2998062"/>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58" name="Group 57">
              <a:extLst>
                <a:ext uri="{FF2B5EF4-FFF2-40B4-BE49-F238E27FC236}">
                  <a16:creationId xmlns:a16="http://schemas.microsoft.com/office/drawing/2014/main" id="{6EF4C0EE-B86C-449A-989D-9CE2AA6AE7EC}"/>
                </a:ext>
              </a:extLst>
            </p:cNvPr>
            <p:cNvGrpSpPr/>
            <p:nvPr/>
          </p:nvGrpSpPr>
          <p:grpSpPr>
            <a:xfrm>
              <a:off x="8219783" y="2999789"/>
              <a:ext cx="3095351" cy="2977755"/>
              <a:chOff x="899264" y="625185"/>
              <a:chExt cx="3095351" cy="2977755"/>
            </a:xfrm>
          </p:grpSpPr>
          <p:sp>
            <p:nvSpPr>
              <p:cNvPr id="59" name="Oval 58">
                <a:extLst>
                  <a:ext uri="{FF2B5EF4-FFF2-40B4-BE49-F238E27FC236}">
                    <a16:creationId xmlns:a16="http://schemas.microsoft.com/office/drawing/2014/main" id="{D579CBA8-C8E5-4975-B946-32BF4386E2B0}"/>
                  </a:ext>
                </a:extLst>
              </p:cNvPr>
              <p:cNvSpPr>
                <a:spLocks noChangeArrowheads="1"/>
              </p:cNvSpPr>
              <p:nvPr/>
            </p:nvSpPr>
            <p:spPr bwMode="auto">
              <a:xfrm>
                <a:off x="3132740" y="2741063"/>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0" name="Oval 59">
                <a:extLst>
                  <a:ext uri="{FF2B5EF4-FFF2-40B4-BE49-F238E27FC236}">
                    <a16:creationId xmlns:a16="http://schemas.microsoft.com/office/drawing/2014/main" id="{07F7F599-5C87-4C8D-A0E0-B489E6D58138}"/>
                  </a:ext>
                </a:extLst>
              </p:cNvPr>
              <p:cNvSpPr>
                <a:spLocks noChangeArrowheads="1"/>
              </p:cNvSpPr>
              <p:nvPr/>
            </p:nvSpPr>
            <p:spPr bwMode="auto">
              <a:xfrm>
                <a:off x="2016001"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1" name="Oval 60">
                <a:extLst>
                  <a:ext uri="{FF2B5EF4-FFF2-40B4-BE49-F238E27FC236}">
                    <a16:creationId xmlns:a16="http://schemas.microsoft.com/office/drawing/2014/main" id="{9BDE41BF-45D9-4071-8EDA-18AA4F110CE7}"/>
                  </a:ext>
                </a:extLst>
              </p:cNvPr>
              <p:cNvSpPr>
                <a:spLocks noChangeArrowheads="1"/>
              </p:cNvSpPr>
              <p:nvPr/>
            </p:nvSpPr>
            <p:spPr bwMode="auto">
              <a:xfrm>
                <a:off x="899264"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2" name="Oval 61">
                <a:extLst>
                  <a:ext uri="{FF2B5EF4-FFF2-40B4-BE49-F238E27FC236}">
                    <a16:creationId xmlns:a16="http://schemas.microsoft.com/office/drawing/2014/main" id="{757F058E-F0AF-44CD-ACA7-FF4F762A7911}"/>
                  </a:ext>
                </a:extLst>
              </p:cNvPr>
              <p:cNvSpPr>
                <a:spLocks noChangeArrowheads="1"/>
              </p:cNvSpPr>
              <p:nvPr/>
            </p:nvSpPr>
            <p:spPr bwMode="auto">
              <a:xfrm>
                <a:off x="3132740"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3" name="Oval 62">
                <a:extLst>
                  <a:ext uri="{FF2B5EF4-FFF2-40B4-BE49-F238E27FC236}">
                    <a16:creationId xmlns:a16="http://schemas.microsoft.com/office/drawing/2014/main" id="{0A3B4300-D3B5-4862-8DE9-B85CC1A801F3}"/>
                  </a:ext>
                </a:extLst>
              </p:cNvPr>
              <p:cNvSpPr>
                <a:spLocks noChangeArrowheads="1"/>
              </p:cNvSpPr>
              <p:nvPr/>
            </p:nvSpPr>
            <p:spPr bwMode="auto">
              <a:xfrm>
                <a:off x="2016002"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4" name="Oval 63">
                <a:extLst>
                  <a:ext uri="{FF2B5EF4-FFF2-40B4-BE49-F238E27FC236}">
                    <a16:creationId xmlns:a16="http://schemas.microsoft.com/office/drawing/2014/main" id="{8C45662A-EAB9-432A-8A8C-24ED149E7B4C}"/>
                  </a:ext>
                </a:extLst>
              </p:cNvPr>
              <p:cNvSpPr>
                <a:spLocks noChangeArrowheads="1"/>
              </p:cNvSpPr>
              <p:nvPr/>
            </p:nvSpPr>
            <p:spPr bwMode="auto">
              <a:xfrm>
                <a:off x="899264"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5" name="Oval 64">
                <a:extLst>
                  <a:ext uri="{FF2B5EF4-FFF2-40B4-BE49-F238E27FC236}">
                    <a16:creationId xmlns:a16="http://schemas.microsoft.com/office/drawing/2014/main" id="{759C1DE4-D3CF-477C-9A01-078929DBCC8E}"/>
                  </a:ext>
                </a:extLst>
              </p:cNvPr>
              <p:cNvSpPr>
                <a:spLocks noChangeArrowheads="1"/>
              </p:cNvSpPr>
              <p:nvPr/>
            </p:nvSpPr>
            <p:spPr bwMode="auto">
              <a:xfrm>
                <a:off x="3132740"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6" name="Oval 65">
                <a:extLst>
                  <a:ext uri="{FF2B5EF4-FFF2-40B4-BE49-F238E27FC236}">
                    <a16:creationId xmlns:a16="http://schemas.microsoft.com/office/drawing/2014/main" id="{E918CED6-11C3-4A65-852B-57DFBA8D4C67}"/>
                  </a:ext>
                </a:extLst>
              </p:cNvPr>
              <p:cNvSpPr>
                <a:spLocks noChangeArrowheads="1"/>
              </p:cNvSpPr>
              <p:nvPr/>
            </p:nvSpPr>
            <p:spPr bwMode="auto">
              <a:xfrm>
                <a:off x="2016002"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7" name="Oval 66">
                <a:extLst>
                  <a:ext uri="{FF2B5EF4-FFF2-40B4-BE49-F238E27FC236}">
                    <a16:creationId xmlns:a16="http://schemas.microsoft.com/office/drawing/2014/main" id="{AA1E1807-ED6F-457D-A79E-139B7ADF3D46}"/>
                  </a:ext>
                </a:extLst>
              </p:cNvPr>
              <p:cNvSpPr>
                <a:spLocks noChangeArrowheads="1"/>
              </p:cNvSpPr>
              <p:nvPr/>
            </p:nvSpPr>
            <p:spPr bwMode="auto">
              <a:xfrm>
                <a:off x="899264"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grpSp>
        <p:nvGrpSpPr>
          <p:cNvPr id="26" name="Group 25">
            <a:extLst>
              <a:ext uri="{FF2B5EF4-FFF2-40B4-BE49-F238E27FC236}">
                <a16:creationId xmlns:a16="http://schemas.microsoft.com/office/drawing/2014/main" id="{06449A95-6343-48C0-8EE4-675D0FE15267}"/>
              </a:ext>
            </a:extLst>
          </p:cNvPr>
          <p:cNvGrpSpPr/>
          <p:nvPr/>
        </p:nvGrpSpPr>
        <p:grpSpPr>
          <a:xfrm>
            <a:off x="899264" y="625185"/>
            <a:ext cx="10415870" cy="5352359"/>
            <a:chOff x="899264" y="625185"/>
            <a:chExt cx="10415870" cy="5352359"/>
          </a:xfrm>
        </p:grpSpPr>
        <p:grpSp>
          <p:nvGrpSpPr>
            <p:cNvPr id="29" name="Group 28">
              <a:extLst>
                <a:ext uri="{FF2B5EF4-FFF2-40B4-BE49-F238E27FC236}">
                  <a16:creationId xmlns:a16="http://schemas.microsoft.com/office/drawing/2014/main" id="{75B8A100-AA32-4738-B9D6-2465FB08C415}"/>
                </a:ext>
              </a:extLst>
            </p:cNvPr>
            <p:cNvGrpSpPr/>
            <p:nvPr/>
          </p:nvGrpSpPr>
          <p:grpSpPr>
            <a:xfrm>
              <a:off x="899264" y="625185"/>
              <a:ext cx="3095351" cy="2977755"/>
              <a:chOff x="899264" y="625185"/>
              <a:chExt cx="3095351" cy="2977755"/>
            </a:xfrm>
          </p:grpSpPr>
          <p:sp>
            <p:nvSpPr>
              <p:cNvPr id="51" name="Oval 50">
                <a:extLst>
                  <a:ext uri="{FF2B5EF4-FFF2-40B4-BE49-F238E27FC236}">
                    <a16:creationId xmlns:a16="http://schemas.microsoft.com/office/drawing/2014/main" id="{D9390C32-C864-4288-B703-24EB76B13972}"/>
                  </a:ext>
                </a:extLst>
              </p:cNvPr>
              <p:cNvSpPr>
                <a:spLocks noChangeArrowheads="1"/>
              </p:cNvSpPr>
              <p:nvPr/>
            </p:nvSpPr>
            <p:spPr bwMode="auto">
              <a:xfrm>
                <a:off x="3132740" y="2741063"/>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2" name="Oval 51">
                <a:extLst>
                  <a:ext uri="{FF2B5EF4-FFF2-40B4-BE49-F238E27FC236}">
                    <a16:creationId xmlns:a16="http://schemas.microsoft.com/office/drawing/2014/main" id="{F150057E-B440-454E-A670-3C24966BFABA}"/>
                  </a:ext>
                </a:extLst>
              </p:cNvPr>
              <p:cNvSpPr>
                <a:spLocks noChangeArrowheads="1"/>
              </p:cNvSpPr>
              <p:nvPr/>
            </p:nvSpPr>
            <p:spPr bwMode="auto">
              <a:xfrm>
                <a:off x="2016001"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3" name="Oval 52">
                <a:extLst>
                  <a:ext uri="{FF2B5EF4-FFF2-40B4-BE49-F238E27FC236}">
                    <a16:creationId xmlns:a16="http://schemas.microsoft.com/office/drawing/2014/main" id="{33F8D123-F855-4B42-9977-CEC683E1AEC4}"/>
                  </a:ext>
                </a:extLst>
              </p:cNvPr>
              <p:cNvSpPr>
                <a:spLocks noChangeArrowheads="1"/>
              </p:cNvSpPr>
              <p:nvPr/>
            </p:nvSpPr>
            <p:spPr bwMode="auto">
              <a:xfrm>
                <a:off x="899264"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4" name="Oval 53">
                <a:extLst>
                  <a:ext uri="{FF2B5EF4-FFF2-40B4-BE49-F238E27FC236}">
                    <a16:creationId xmlns:a16="http://schemas.microsoft.com/office/drawing/2014/main" id="{0C8B2A54-E504-42BB-96ED-AACF4BDB9BB9}"/>
                  </a:ext>
                </a:extLst>
              </p:cNvPr>
              <p:cNvSpPr>
                <a:spLocks noChangeArrowheads="1"/>
              </p:cNvSpPr>
              <p:nvPr/>
            </p:nvSpPr>
            <p:spPr bwMode="auto">
              <a:xfrm>
                <a:off x="3132740"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6" name="Oval 55">
                <a:extLst>
                  <a:ext uri="{FF2B5EF4-FFF2-40B4-BE49-F238E27FC236}">
                    <a16:creationId xmlns:a16="http://schemas.microsoft.com/office/drawing/2014/main" id="{8428F8E6-EA2B-43D9-B632-CB92E6D6B5D1}"/>
                  </a:ext>
                </a:extLst>
              </p:cNvPr>
              <p:cNvSpPr>
                <a:spLocks noChangeArrowheads="1"/>
              </p:cNvSpPr>
              <p:nvPr/>
            </p:nvSpPr>
            <p:spPr bwMode="auto">
              <a:xfrm>
                <a:off x="2016002"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69" name="Oval 68">
                <a:extLst>
                  <a:ext uri="{FF2B5EF4-FFF2-40B4-BE49-F238E27FC236}">
                    <a16:creationId xmlns:a16="http://schemas.microsoft.com/office/drawing/2014/main" id="{C2EEBC88-6504-40C9-A157-6D7D16DB99DE}"/>
                  </a:ext>
                </a:extLst>
              </p:cNvPr>
              <p:cNvSpPr>
                <a:spLocks noChangeArrowheads="1"/>
              </p:cNvSpPr>
              <p:nvPr/>
            </p:nvSpPr>
            <p:spPr bwMode="auto">
              <a:xfrm>
                <a:off x="899264"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0" name="Oval 69">
                <a:extLst>
                  <a:ext uri="{FF2B5EF4-FFF2-40B4-BE49-F238E27FC236}">
                    <a16:creationId xmlns:a16="http://schemas.microsoft.com/office/drawing/2014/main" id="{81855136-7786-405E-AC1B-997380746E34}"/>
                  </a:ext>
                </a:extLst>
              </p:cNvPr>
              <p:cNvSpPr>
                <a:spLocks noChangeArrowheads="1"/>
              </p:cNvSpPr>
              <p:nvPr/>
            </p:nvSpPr>
            <p:spPr bwMode="auto">
              <a:xfrm>
                <a:off x="3132740"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1" name="Oval 70">
                <a:extLst>
                  <a:ext uri="{FF2B5EF4-FFF2-40B4-BE49-F238E27FC236}">
                    <a16:creationId xmlns:a16="http://schemas.microsoft.com/office/drawing/2014/main" id="{C4304C6A-CE21-42B8-9F87-4FD2392064F3}"/>
                  </a:ext>
                </a:extLst>
              </p:cNvPr>
              <p:cNvSpPr>
                <a:spLocks noChangeArrowheads="1"/>
              </p:cNvSpPr>
              <p:nvPr/>
            </p:nvSpPr>
            <p:spPr bwMode="auto">
              <a:xfrm>
                <a:off x="2016002"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2" name="Oval 71">
                <a:extLst>
                  <a:ext uri="{FF2B5EF4-FFF2-40B4-BE49-F238E27FC236}">
                    <a16:creationId xmlns:a16="http://schemas.microsoft.com/office/drawing/2014/main" id="{D915ABF3-3A8C-42B3-88FD-D2F8395A79E7}"/>
                  </a:ext>
                </a:extLst>
              </p:cNvPr>
              <p:cNvSpPr>
                <a:spLocks noChangeArrowheads="1"/>
              </p:cNvSpPr>
              <p:nvPr/>
            </p:nvSpPr>
            <p:spPr bwMode="auto">
              <a:xfrm>
                <a:off x="899264"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30" name="Group 29">
              <a:extLst>
                <a:ext uri="{FF2B5EF4-FFF2-40B4-BE49-F238E27FC236}">
                  <a16:creationId xmlns:a16="http://schemas.microsoft.com/office/drawing/2014/main" id="{54C7000B-0816-481C-A5B8-3306EEC331F3}"/>
                </a:ext>
              </a:extLst>
            </p:cNvPr>
            <p:cNvGrpSpPr/>
            <p:nvPr/>
          </p:nvGrpSpPr>
          <p:grpSpPr>
            <a:xfrm>
              <a:off x="5222925" y="2379375"/>
              <a:ext cx="1746149" cy="1585254"/>
              <a:chOff x="5665062" y="2274684"/>
              <a:chExt cx="1746149" cy="1585254"/>
            </a:xfrm>
          </p:grpSpPr>
          <p:sp>
            <p:nvSpPr>
              <p:cNvPr id="49" name="Oval 48">
                <a:extLst>
                  <a:ext uri="{FF2B5EF4-FFF2-40B4-BE49-F238E27FC236}">
                    <a16:creationId xmlns:a16="http://schemas.microsoft.com/office/drawing/2014/main" id="{6F828A66-8C01-468D-83C7-A9CA17A34C90}"/>
                  </a:ext>
                </a:extLst>
              </p:cNvPr>
              <p:cNvSpPr>
                <a:spLocks noChangeArrowheads="1"/>
              </p:cNvSpPr>
              <p:nvPr/>
            </p:nvSpPr>
            <p:spPr bwMode="auto">
              <a:xfrm>
                <a:off x="6549336" y="227468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50" name="Oval 49">
                <a:extLst>
                  <a:ext uri="{FF2B5EF4-FFF2-40B4-BE49-F238E27FC236}">
                    <a16:creationId xmlns:a16="http://schemas.microsoft.com/office/drawing/2014/main" id="{B9A512D2-134B-4BB6-A774-1B7C66140F69}"/>
                  </a:ext>
                </a:extLst>
              </p:cNvPr>
              <p:cNvSpPr>
                <a:spLocks noChangeArrowheads="1"/>
              </p:cNvSpPr>
              <p:nvPr/>
            </p:nvSpPr>
            <p:spPr bwMode="auto">
              <a:xfrm>
                <a:off x="5665062" y="2998062"/>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34" name="Group 33">
              <a:extLst>
                <a:ext uri="{FF2B5EF4-FFF2-40B4-BE49-F238E27FC236}">
                  <a16:creationId xmlns:a16="http://schemas.microsoft.com/office/drawing/2014/main" id="{D6BD03DC-7861-4BDE-AF21-E63541178927}"/>
                </a:ext>
              </a:extLst>
            </p:cNvPr>
            <p:cNvGrpSpPr/>
            <p:nvPr/>
          </p:nvGrpSpPr>
          <p:grpSpPr>
            <a:xfrm>
              <a:off x="8219783" y="2999789"/>
              <a:ext cx="3095351" cy="2977755"/>
              <a:chOff x="899264" y="625185"/>
              <a:chExt cx="3095351" cy="2977755"/>
            </a:xfrm>
          </p:grpSpPr>
          <p:sp>
            <p:nvSpPr>
              <p:cNvPr id="40" name="Oval 39">
                <a:extLst>
                  <a:ext uri="{FF2B5EF4-FFF2-40B4-BE49-F238E27FC236}">
                    <a16:creationId xmlns:a16="http://schemas.microsoft.com/office/drawing/2014/main" id="{38D63C00-0003-4C23-9D0A-6B72926A04F3}"/>
                  </a:ext>
                </a:extLst>
              </p:cNvPr>
              <p:cNvSpPr>
                <a:spLocks noChangeArrowheads="1"/>
              </p:cNvSpPr>
              <p:nvPr/>
            </p:nvSpPr>
            <p:spPr bwMode="auto">
              <a:xfrm>
                <a:off x="3132740" y="2741063"/>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1" name="Oval 40">
                <a:extLst>
                  <a:ext uri="{FF2B5EF4-FFF2-40B4-BE49-F238E27FC236}">
                    <a16:creationId xmlns:a16="http://schemas.microsoft.com/office/drawing/2014/main" id="{372089FC-3A5A-4CA2-929B-367C6B11AA1F}"/>
                  </a:ext>
                </a:extLst>
              </p:cNvPr>
              <p:cNvSpPr>
                <a:spLocks noChangeArrowheads="1"/>
              </p:cNvSpPr>
              <p:nvPr/>
            </p:nvSpPr>
            <p:spPr bwMode="auto">
              <a:xfrm>
                <a:off x="2016001"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2" name="Oval 41">
                <a:extLst>
                  <a:ext uri="{FF2B5EF4-FFF2-40B4-BE49-F238E27FC236}">
                    <a16:creationId xmlns:a16="http://schemas.microsoft.com/office/drawing/2014/main" id="{5478A102-DD0C-4D9D-96E4-865FD3801C44}"/>
                  </a:ext>
                </a:extLst>
              </p:cNvPr>
              <p:cNvSpPr>
                <a:spLocks noChangeArrowheads="1"/>
              </p:cNvSpPr>
              <p:nvPr/>
            </p:nvSpPr>
            <p:spPr bwMode="auto">
              <a:xfrm>
                <a:off x="899264"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3" name="Oval 42">
                <a:extLst>
                  <a:ext uri="{FF2B5EF4-FFF2-40B4-BE49-F238E27FC236}">
                    <a16:creationId xmlns:a16="http://schemas.microsoft.com/office/drawing/2014/main" id="{377A7E46-3FFB-43D6-B927-D4868D425E47}"/>
                  </a:ext>
                </a:extLst>
              </p:cNvPr>
              <p:cNvSpPr>
                <a:spLocks noChangeArrowheads="1"/>
              </p:cNvSpPr>
              <p:nvPr/>
            </p:nvSpPr>
            <p:spPr bwMode="auto">
              <a:xfrm>
                <a:off x="3132740"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4" name="Oval 43">
                <a:extLst>
                  <a:ext uri="{FF2B5EF4-FFF2-40B4-BE49-F238E27FC236}">
                    <a16:creationId xmlns:a16="http://schemas.microsoft.com/office/drawing/2014/main" id="{995CB3E7-6982-4D04-B3F3-FAC8A933BA91}"/>
                  </a:ext>
                </a:extLst>
              </p:cNvPr>
              <p:cNvSpPr>
                <a:spLocks noChangeArrowheads="1"/>
              </p:cNvSpPr>
              <p:nvPr/>
            </p:nvSpPr>
            <p:spPr bwMode="auto">
              <a:xfrm>
                <a:off x="2016002"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5" name="Oval 44">
                <a:extLst>
                  <a:ext uri="{FF2B5EF4-FFF2-40B4-BE49-F238E27FC236}">
                    <a16:creationId xmlns:a16="http://schemas.microsoft.com/office/drawing/2014/main" id="{B83D577F-A424-467D-8BEB-BAB182DD7170}"/>
                  </a:ext>
                </a:extLst>
              </p:cNvPr>
              <p:cNvSpPr>
                <a:spLocks noChangeArrowheads="1"/>
              </p:cNvSpPr>
              <p:nvPr/>
            </p:nvSpPr>
            <p:spPr bwMode="auto">
              <a:xfrm>
                <a:off x="899264"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6" name="Oval 45">
                <a:extLst>
                  <a:ext uri="{FF2B5EF4-FFF2-40B4-BE49-F238E27FC236}">
                    <a16:creationId xmlns:a16="http://schemas.microsoft.com/office/drawing/2014/main" id="{387C8C7D-F61D-4D24-BEDF-EBB6A1FF9A4C}"/>
                  </a:ext>
                </a:extLst>
              </p:cNvPr>
              <p:cNvSpPr>
                <a:spLocks noChangeArrowheads="1"/>
              </p:cNvSpPr>
              <p:nvPr/>
            </p:nvSpPr>
            <p:spPr bwMode="auto">
              <a:xfrm>
                <a:off x="3132740"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7" name="Oval 46">
                <a:extLst>
                  <a:ext uri="{FF2B5EF4-FFF2-40B4-BE49-F238E27FC236}">
                    <a16:creationId xmlns:a16="http://schemas.microsoft.com/office/drawing/2014/main" id="{077DC4E2-106C-4389-82CE-09E695279667}"/>
                  </a:ext>
                </a:extLst>
              </p:cNvPr>
              <p:cNvSpPr>
                <a:spLocks noChangeArrowheads="1"/>
              </p:cNvSpPr>
              <p:nvPr/>
            </p:nvSpPr>
            <p:spPr bwMode="auto">
              <a:xfrm>
                <a:off x="2016002"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48" name="Oval 47">
                <a:extLst>
                  <a:ext uri="{FF2B5EF4-FFF2-40B4-BE49-F238E27FC236}">
                    <a16:creationId xmlns:a16="http://schemas.microsoft.com/office/drawing/2014/main" id="{6FFB3CE2-8B25-49E6-8164-4FADA9F25709}"/>
                  </a:ext>
                </a:extLst>
              </p:cNvPr>
              <p:cNvSpPr>
                <a:spLocks noChangeArrowheads="1"/>
              </p:cNvSpPr>
              <p:nvPr/>
            </p:nvSpPr>
            <p:spPr bwMode="auto">
              <a:xfrm>
                <a:off x="899264"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grpSp>
        <p:nvGrpSpPr>
          <p:cNvPr id="73" name="Group 72">
            <a:extLst>
              <a:ext uri="{FF2B5EF4-FFF2-40B4-BE49-F238E27FC236}">
                <a16:creationId xmlns:a16="http://schemas.microsoft.com/office/drawing/2014/main" id="{27A37190-A9F9-45E1-9511-32A5BB54F06A}"/>
              </a:ext>
            </a:extLst>
          </p:cNvPr>
          <p:cNvGrpSpPr/>
          <p:nvPr/>
        </p:nvGrpSpPr>
        <p:grpSpPr>
          <a:xfrm>
            <a:off x="899264" y="625184"/>
            <a:ext cx="10415870" cy="5352359"/>
            <a:chOff x="899264" y="625185"/>
            <a:chExt cx="10415870" cy="5352359"/>
          </a:xfrm>
        </p:grpSpPr>
        <p:grpSp>
          <p:nvGrpSpPr>
            <p:cNvPr id="74" name="Group 73">
              <a:extLst>
                <a:ext uri="{FF2B5EF4-FFF2-40B4-BE49-F238E27FC236}">
                  <a16:creationId xmlns:a16="http://schemas.microsoft.com/office/drawing/2014/main" id="{0AC34193-C98D-4B34-9105-1F3B00670375}"/>
                </a:ext>
              </a:extLst>
            </p:cNvPr>
            <p:cNvGrpSpPr/>
            <p:nvPr/>
          </p:nvGrpSpPr>
          <p:grpSpPr>
            <a:xfrm>
              <a:off x="899264" y="625185"/>
              <a:ext cx="3095351" cy="2977755"/>
              <a:chOff x="899264" y="625185"/>
              <a:chExt cx="3095351" cy="2977755"/>
            </a:xfrm>
          </p:grpSpPr>
          <p:sp>
            <p:nvSpPr>
              <p:cNvPr id="88" name="Oval 87">
                <a:extLst>
                  <a:ext uri="{FF2B5EF4-FFF2-40B4-BE49-F238E27FC236}">
                    <a16:creationId xmlns:a16="http://schemas.microsoft.com/office/drawing/2014/main" id="{3A4723A9-6FDA-41A9-B543-37C3903591B4}"/>
                  </a:ext>
                </a:extLst>
              </p:cNvPr>
              <p:cNvSpPr>
                <a:spLocks noChangeArrowheads="1"/>
              </p:cNvSpPr>
              <p:nvPr/>
            </p:nvSpPr>
            <p:spPr bwMode="auto">
              <a:xfrm>
                <a:off x="3132740" y="2741063"/>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9" name="Oval 88">
                <a:extLst>
                  <a:ext uri="{FF2B5EF4-FFF2-40B4-BE49-F238E27FC236}">
                    <a16:creationId xmlns:a16="http://schemas.microsoft.com/office/drawing/2014/main" id="{F6F6FB0E-4144-4229-B07E-4C537A113CAC}"/>
                  </a:ext>
                </a:extLst>
              </p:cNvPr>
              <p:cNvSpPr>
                <a:spLocks noChangeArrowheads="1"/>
              </p:cNvSpPr>
              <p:nvPr/>
            </p:nvSpPr>
            <p:spPr bwMode="auto">
              <a:xfrm>
                <a:off x="2016001"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0" name="Oval 89">
                <a:extLst>
                  <a:ext uri="{FF2B5EF4-FFF2-40B4-BE49-F238E27FC236}">
                    <a16:creationId xmlns:a16="http://schemas.microsoft.com/office/drawing/2014/main" id="{31D35A9C-38F4-41B3-9EB7-81FC6BC8C379}"/>
                  </a:ext>
                </a:extLst>
              </p:cNvPr>
              <p:cNvSpPr>
                <a:spLocks noChangeArrowheads="1"/>
              </p:cNvSpPr>
              <p:nvPr/>
            </p:nvSpPr>
            <p:spPr bwMode="auto">
              <a:xfrm>
                <a:off x="899264"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1" name="Oval 90">
                <a:extLst>
                  <a:ext uri="{FF2B5EF4-FFF2-40B4-BE49-F238E27FC236}">
                    <a16:creationId xmlns:a16="http://schemas.microsoft.com/office/drawing/2014/main" id="{B4B5BF78-94AC-4604-AB6D-B87E211E0BB9}"/>
                  </a:ext>
                </a:extLst>
              </p:cNvPr>
              <p:cNvSpPr>
                <a:spLocks noChangeArrowheads="1"/>
              </p:cNvSpPr>
              <p:nvPr/>
            </p:nvSpPr>
            <p:spPr bwMode="auto">
              <a:xfrm>
                <a:off x="3132740"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2" name="Oval 91">
                <a:extLst>
                  <a:ext uri="{FF2B5EF4-FFF2-40B4-BE49-F238E27FC236}">
                    <a16:creationId xmlns:a16="http://schemas.microsoft.com/office/drawing/2014/main" id="{D1085E01-5E0C-4352-A524-6A5C181D86BF}"/>
                  </a:ext>
                </a:extLst>
              </p:cNvPr>
              <p:cNvSpPr>
                <a:spLocks noChangeArrowheads="1"/>
              </p:cNvSpPr>
              <p:nvPr/>
            </p:nvSpPr>
            <p:spPr bwMode="auto">
              <a:xfrm>
                <a:off x="2016002"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3" name="Oval 92">
                <a:extLst>
                  <a:ext uri="{FF2B5EF4-FFF2-40B4-BE49-F238E27FC236}">
                    <a16:creationId xmlns:a16="http://schemas.microsoft.com/office/drawing/2014/main" id="{1E15DAF8-F6D5-4100-810B-122F53DDAFA0}"/>
                  </a:ext>
                </a:extLst>
              </p:cNvPr>
              <p:cNvSpPr>
                <a:spLocks noChangeArrowheads="1"/>
              </p:cNvSpPr>
              <p:nvPr/>
            </p:nvSpPr>
            <p:spPr bwMode="auto">
              <a:xfrm>
                <a:off x="899264"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4" name="Oval 93">
                <a:extLst>
                  <a:ext uri="{FF2B5EF4-FFF2-40B4-BE49-F238E27FC236}">
                    <a16:creationId xmlns:a16="http://schemas.microsoft.com/office/drawing/2014/main" id="{D8356277-BB8E-412E-8531-2F49CCC583E7}"/>
                  </a:ext>
                </a:extLst>
              </p:cNvPr>
              <p:cNvSpPr>
                <a:spLocks noChangeArrowheads="1"/>
              </p:cNvSpPr>
              <p:nvPr/>
            </p:nvSpPr>
            <p:spPr bwMode="auto">
              <a:xfrm>
                <a:off x="3132740"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5" name="Oval 94">
                <a:extLst>
                  <a:ext uri="{FF2B5EF4-FFF2-40B4-BE49-F238E27FC236}">
                    <a16:creationId xmlns:a16="http://schemas.microsoft.com/office/drawing/2014/main" id="{8EB5205F-2A2A-4667-B689-1DF6616A8E06}"/>
                  </a:ext>
                </a:extLst>
              </p:cNvPr>
              <p:cNvSpPr>
                <a:spLocks noChangeArrowheads="1"/>
              </p:cNvSpPr>
              <p:nvPr/>
            </p:nvSpPr>
            <p:spPr bwMode="auto">
              <a:xfrm>
                <a:off x="2016002"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96" name="Oval 95">
                <a:extLst>
                  <a:ext uri="{FF2B5EF4-FFF2-40B4-BE49-F238E27FC236}">
                    <a16:creationId xmlns:a16="http://schemas.microsoft.com/office/drawing/2014/main" id="{0C3EB632-594C-4BA9-9C92-5022A754AC22}"/>
                  </a:ext>
                </a:extLst>
              </p:cNvPr>
              <p:cNvSpPr>
                <a:spLocks noChangeArrowheads="1"/>
              </p:cNvSpPr>
              <p:nvPr/>
            </p:nvSpPr>
            <p:spPr bwMode="auto">
              <a:xfrm>
                <a:off x="899264"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75" name="Group 74">
              <a:extLst>
                <a:ext uri="{FF2B5EF4-FFF2-40B4-BE49-F238E27FC236}">
                  <a16:creationId xmlns:a16="http://schemas.microsoft.com/office/drawing/2014/main" id="{46AC52DC-9F88-4A0C-BBCD-C2931A4821E9}"/>
                </a:ext>
              </a:extLst>
            </p:cNvPr>
            <p:cNvGrpSpPr/>
            <p:nvPr/>
          </p:nvGrpSpPr>
          <p:grpSpPr>
            <a:xfrm>
              <a:off x="5222925" y="2379375"/>
              <a:ext cx="1746149" cy="1585254"/>
              <a:chOff x="5665062" y="2274684"/>
              <a:chExt cx="1746149" cy="1585254"/>
            </a:xfrm>
          </p:grpSpPr>
          <p:sp>
            <p:nvSpPr>
              <p:cNvPr id="86" name="Oval 85">
                <a:extLst>
                  <a:ext uri="{FF2B5EF4-FFF2-40B4-BE49-F238E27FC236}">
                    <a16:creationId xmlns:a16="http://schemas.microsoft.com/office/drawing/2014/main" id="{B39C81AD-9F85-4498-8431-451E2492E2CB}"/>
                  </a:ext>
                </a:extLst>
              </p:cNvPr>
              <p:cNvSpPr>
                <a:spLocks noChangeArrowheads="1"/>
              </p:cNvSpPr>
              <p:nvPr/>
            </p:nvSpPr>
            <p:spPr bwMode="auto">
              <a:xfrm>
                <a:off x="6549336" y="227468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7" name="Oval 86">
                <a:extLst>
                  <a:ext uri="{FF2B5EF4-FFF2-40B4-BE49-F238E27FC236}">
                    <a16:creationId xmlns:a16="http://schemas.microsoft.com/office/drawing/2014/main" id="{4DD6A611-B77C-4609-9BB6-CC84A0205284}"/>
                  </a:ext>
                </a:extLst>
              </p:cNvPr>
              <p:cNvSpPr>
                <a:spLocks noChangeArrowheads="1"/>
              </p:cNvSpPr>
              <p:nvPr/>
            </p:nvSpPr>
            <p:spPr bwMode="auto">
              <a:xfrm>
                <a:off x="5665062" y="2998062"/>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76" name="Group 75">
              <a:extLst>
                <a:ext uri="{FF2B5EF4-FFF2-40B4-BE49-F238E27FC236}">
                  <a16:creationId xmlns:a16="http://schemas.microsoft.com/office/drawing/2014/main" id="{1931D28A-5086-40C5-B6C0-B74961D3B7E3}"/>
                </a:ext>
              </a:extLst>
            </p:cNvPr>
            <p:cNvGrpSpPr/>
            <p:nvPr/>
          </p:nvGrpSpPr>
          <p:grpSpPr>
            <a:xfrm>
              <a:off x="8219783" y="2999789"/>
              <a:ext cx="3095351" cy="2977755"/>
              <a:chOff x="899264" y="625185"/>
              <a:chExt cx="3095351" cy="2977755"/>
            </a:xfrm>
          </p:grpSpPr>
          <p:sp>
            <p:nvSpPr>
              <p:cNvPr id="77" name="Oval 76">
                <a:extLst>
                  <a:ext uri="{FF2B5EF4-FFF2-40B4-BE49-F238E27FC236}">
                    <a16:creationId xmlns:a16="http://schemas.microsoft.com/office/drawing/2014/main" id="{27F5B1DF-93CF-4BEF-92D1-D63AB41EFFE1}"/>
                  </a:ext>
                </a:extLst>
              </p:cNvPr>
              <p:cNvSpPr>
                <a:spLocks noChangeArrowheads="1"/>
              </p:cNvSpPr>
              <p:nvPr/>
            </p:nvSpPr>
            <p:spPr bwMode="auto">
              <a:xfrm>
                <a:off x="3132740" y="2741063"/>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8" name="Oval 77">
                <a:extLst>
                  <a:ext uri="{FF2B5EF4-FFF2-40B4-BE49-F238E27FC236}">
                    <a16:creationId xmlns:a16="http://schemas.microsoft.com/office/drawing/2014/main" id="{C33AD121-4B96-4D87-B3E9-7FAECB5C7163}"/>
                  </a:ext>
                </a:extLst>
              </p:cNvPr>
              <p:cNvSpPr>
                <a:spLocks noChangeArrowheads="1"/>
              </p:cNvSpPr>
              <p:nvPr/>
            </p:nvSpPr>
            <p:spPr bwMode="auto">
              <a:xfrm>
                <a:off x="2016001"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79" name="Oval 78">
                <a:extLst>
                  <a:ext uri="{FF2B5EF4-FFF2-40B4-BE49-F238E27FC236}">
                    <a16:creationId xmlns:a16="http://schemas.microsoft.com/office/drawing/2014/main" id="{CF0906F1-5C4A-4A4A-B08A-4632F1AB27C8}"/>
                  </a:ext>
                </a:extLst>
              </p:cNvPr>
              <p:cNvSpPr>
                <a:spLocks noChangeArrowheads="1"/>
              </p:cNvSpPr>
              <p:nvPr/>
            </p:nvSpPr>
            <p:spPr bwMode="auto">
              <a:xfrm>
                <a:off x="899264"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0" name="Oval 79">
                <a:extLst>
                  <a:ext uri="{FF2B5EF4-FFF2-40B4-BE49-F238E27FC236}">
                    <a16:creationId xmlns:a16="http://schemas.microsoft.com/office/drawing/2014/main" id="{0383CA54-EBF0-44B8-A9EC-E1EC78766319}"/>
                  </a:ext>
                </a:extLst>
              </p:cNvPr>
              <p:cNvSpPr>
                <a:spLocks noChangeArrowheads="1"/>
              </p:cNvSpPr>
              <p:nvPr/>
            </p:nvSpPr>
            <p:spPr bwMode="auto">
              <a:xfrm>
                <a:off x="3132740"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1" name="Oval 80">
                <a:extLst>
                  <a:ext uri="{FF2B5EF4-FFF2-40B4-BE49-F238E27FC236}">
                    <a16:creationId xmlns:a16="http://schemas.microsoft.com/office/drawing/2014/main" id="{4DC8ECC9-7EE0-4EC4-9C1F-774FD32D1413}"/>
                  </a:ext>
                </a:extLst>
              </p:cNvPr>
              <p:cNvSpPr>
                <a:spLocks noChangeArrowheads="1"/>
              </p:cNvSpPr>
              <p:nvPr/>
            </p:nvSpPr>
            <p:spPr bwMode="auto">
              <a:xfrm>
                <a:off x="2016002"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2" name="Oval 81">
                <a:extLst>
                  <a:ext uri="{FF2B5EF4-FFF2-40B4-BE49-F238E27FC236}">
                    <a16:creationId xmlns:a16="http://schemas.microsoft.com/office/drawing/2014/main" id="{6321C869-5ACF-4571-879F-4BFBCD298127}"/>
                  </a:ext>
                </a:extLst>
              </p:cNvPr>
              <p:cNvSpPr>
                <a:spLocks noChangeArrowheads="1"/>
              </p:cNvSpPr>
              <p:nvPr/>
            </p:nvSpPr>
            <p:spPr bwMode="auto">
              <a:xfrm>
                <a:off x="899264"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3" name="Oval 82">
                <a:extLst>
                  <a:ext uri="{FF2B5EF4-FFF2-40B4-BE49-F238E27FC236}">
                    <a16:creationId xmlns:a16="http://schemas.microsoft.com/office/drawing/2014/main" id="{6B6E6B0B-40FC-4CBA-B4A3-BE82EEA24A37}"/>
                  </a:ext>
                </a:extLst>
              </p:cNvPr>
              <p:cNvSpPr>
                <a:spLocks noChangeArrowheads="1"/>
              </p:cNvSpPr>
              <p:nvPr/>
            </p:nvSpPr>
            <p:spPr bwMode="auto">
              <a:xfrm>
                <a:off x="3132740"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4" name="Oval 83">
                <a:extLst>
                  <a:ext uri="{FF2B5EF4-FFF2-40B4-BE49-F238E27FC236}">
                    <a16:creationId xmlns:a16="http://schemas.microsoft.com/office/drawing/2014/main" id="{7EB43C39-A5AF-4CDC-9A6A-FB500196FB2E}"/>
                  </a:ext>
                </a:extLst>
              </p:cNvPr>
              <p:cNvSpPr>
                <a:spLocks noChangeArrowheads="1"/>
              </p:cNvSpPr>
              <p:nvPr/>
            </p:nvSpPr>
            <p:spPr bwMode="auto">
              <a:xfrm>
                <a:off x="2016002"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85" name="Oval 84">
                <a:extLst>
                  <a:ext uri="{FF2B5EF4-FFF2-40B4-BE49-F238E27FC236}">
                    <a16:creationId xmlns:a16="http://schemas.microsoft.com/office/drawing/2014/main" id="{B04EE747-D642-46D9-A200-CAC7FFBC77E2}"/>
                  </a:ext>
                </a:extLst>
              </p:cNvPr>
              <p:cNvSpPr>
                <a:spLocks noChangeArrowheads="1"/>
              </p:cNvSpPr>
              <p:nvPr/>
            </p:nvSpPr>
            <p:spPr bwMode="auto">
              <a:xfrm>
                <a:off x="899264"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grpSp>
        <p:nvGrpSpPr>
          <p:cNvPr id="97" name="Group 96">
            <a:extLst>
              <a:ext uri="{FF2B5EF4-FFF2-40B4-BE49-F238E27FC236}">
                <a16:creationId xmlns:a16="http://schemas.microsoft.com/office/drawing/2014/main" id="{20BBBADD-C5AE-44F0-B9FA-8E16CCDF7084}"/>
              </a:ext>
            </a:extLst>
          </p:cNvPr>
          <p:cNvGrpSpPr/>
          <p:nvPr/>
        </p:nvGrpSpPr>
        <p:grpSpPr>
          <a:xfrm>
            <a:off x="492000" y="5115666"/>
            <a:ext cx="2385876" cy="1426996"/>
            <a:chOff x="899264" y="625185"/>
            <a:chExt cx="10415870" cy="5352359"/>
          </a:xfrm>
        </p:grpSpPr>
        <p:grpSp>
          <p:nvGrpSpPr>
            <p:cNvPr id="98" name="Group 97">
              <a:extLst>
                <a:ext uri="{FF2B5EF4-FFF2-40B4-BE49-F238E27FC236}">
                  <a16:creationId xmlns:a16="http://schemas.microsoft.com/office/drawing/2014/main" id="{88FB16E0-8645-45CA-9801-F00D66453AE4}"/>
                </a:ext>
              </a:extLst>
            </p:cNvPr>
            <p:cNvGrpSpPr/>
            <p:nvPr/>
          </p:nvGrpSpPr>
          <p:grpSpPr>
            <a:xfrm>
              <a:off x="899264" y="625185"/>
              <a:ext cx="3095351" cy="2977755"/>
              <a:chOff x="899264" y="625185"/>
              <a:chExt cx="3095351" cy="2977755"/>
            </a:xfrm>
          </p:grpSpPr>
          <p:sp>
            <p:nvSpPr>
              <p:cNvPr id="112" name="Oval 111">
                <a:extLst>
                  <a:ext uri="{FF2B5EF4-FFF2-40B4-BE49-F238E27FC236}">
                    <a16:creationId xmlns:a16="http://schemas.microsoft.com/office/drawing/2014/main" id="{4652FD3D-93E6-4F61-80C8-94CE952248DC}"/>
                  </a:ext>
                </a:extLst>
              </p:cNvPr>
              <p:cNvSpPr>
                <a:spLocks noChangeArrowheads="1"/>
              </p:cNvSpPr>
              <p:nvPr/>
            </p:nvSpPr>
            <p:spPr bwMode="auto">
              <a:xfrm>
                <a:off x="3132740" y="2741063"/>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3" name="Oval 112">
                <a:extLst>
                  <a:ext uri="{FF2B5EF4-FFF2-40B4-BE49-F238E27FC236}">
                    <a16:creationId xmlns:a16="http://schemas.microsoft.com/office/drawing/2014/main" id="{E92048D0-DF1E-4662-B64E-2C473A7D2211}"/>
                  </a:ext>
                </a:extLst>
              </p:cNvPr>
              <p:cNvSpPr>
                <a:spLocks noChangeArrowheads="1"/>
              </p:cNvSpPr>
              <p:nvPr/>
            </p:nvSpPr>
            <p:spPr bwMode="auto">
              <a:xfrm>
                <a:off x="2016001"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4" name="Oval 113">
                <a:extLst>
                  <a:ext uri="{FF2B5EF4-FFF2-40B4-BE49-F238E27FC236}">
                    <a16:creationId xmlns:a16="http://schemas.microsoft.com/office/drawing/2014/main" id="{1DD4C1B7-56AB-45CA-AA58-933D230B0FCE}"/>
                  </a:ext>
                </a:extLst>
              </p:cNvPr>
              <p:cNvSpPr>
                <a:spLocks noChangeArrowheads="1"/>
              </p:cNvSpPr>
              <p:nvPr/>
            </p:nvSpPr>
            <p:spPr bwMode="auto">
              <a:xfrm>
                <a:off x="899264"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5" name="Oval 114">
                <a:extLst>
                  <a:ext uri="{FF2B5EF4-FFF2-40B4-BE49-F238E27FC236}">
                    <a16:creationId xmlns:a16="http://schemas.microsoft.com/office/drawing/2014/main" id="{5190D626-2E8B-4B66-B12B-017DBC61C428}"/>
                  </a:ext>
                </a:extLst>
              </p:cNvPr>
              <p:cNvSpPr>
                <a:spLocks noChangeArrowheads="1"/>
              </p:cNvSpPr>
              <p:nvPr/>
            </p:nvSpPr>
            <p:spPr bwMode="auto">
              <a:xfrm>
                <a:off x="3132740"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6" name="Oval 115">
                <a:extLst>
                  <a:ext uri="{FF2B5EF4-FFF2-40B4-BE49-F238E27FC236}">
                    <a16:creationId xmlns:a16="http://schemas.microsoft.com/office/drawing/2014/main" id="{6774FC82-F551-47F8-9436-C620239DB6B7}"/>
                  </a:ext>
                </a:extLst>
              </p:cNvPr>
              <p:cNvSpPr>
                <a:spLocks noChangeArrowheads="1"/>
              </p:cNvSpPr>
              <p:nvPr/>
            </p:nvSpPr>
            <p:spPr bwMode="auto">
              <a:xfrm>
                <a:off x="2016002"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7" name="Oval 116">
                <a:extLst>
                  <a:ext uri="{FF2B5EF4-FFF2-40B4-BE49-F238E27FC236}">
                    <a16:creationId xmlns:a16="http://schemas.microsoft.com/office/drawing/2014/main" id="{DEC08A57-3E4B-4220-A564-44BEE0E3F081}"/>
                  </a:ext>
                </a:extLst>
              </p:cNvPr>
              <p:cNvSpPr>
                <a:spLocks noChangeArrowheads="1"/>
              </p:cNvSpPr>
              <p:nvPr/>
            </p:nvSpPr>
            <p:spPr bwMode="auto">
              <a:xfrm>
                <a:off x="899264"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8" name="Oval 117">
                <a:extLst>
                  <a:ext uri="{FF2B5EF4-FFF2-40B4-BE49-F238E27FC236}">
                    <a16:creationId xmlns:a16="http://schemas.microsoft.com/office/drawing/2014/main" id="{B8E9C2B3-F092-4277-A076-FC2139482050}"/>
                  </a:ext>
                </a:extLst>
              </p:cNvPr>
              <p:cNvSpPr>
                <a:spLocks noChangeArrowheads="1"/>
              </p:cNvSpPr>
              <p:nvPr/>
            </p:nvSpPr>
            <p:spPr bwMode="auto">
              <a:xfrm>
                <a:off x="3132740"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9" name="Oval 118">
                <a:extLst>
                  <a:ext uri="{FF2B5EF4-FFF2-40B4-BE49-F238E27FC236}">
                    <a16:creationId xmlns:a16="http://schemas.microsoft.com/office/drawing/2014/main" id="{AC2A3DB8-5FFD-43E8-A977-5D3B62E81428}"/>
                  </a:ext>
                </a:extLst>
              </p:cNvPr>
              <p:cNvSpPr>
                <a:spLocks noChangeArrowheads="1"/>
              </p:cNvSpPr>
              <p:nvPr/>
            </p:nvSpPr>
            <p:spPr bwMode="auto">
              <a:xfrm>
                <a:off x="2016002"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20" name="Oval 119">
                <a:extLst>
                  <a:ext uri="{FF2B5EF4-FFF2-40B4-BE49-F238E27FC236}">
                    <a16:creationId xmlns:a16="http://schemas.microsoft.com/office/drawing/2014/main" id="{A887AF6D-8D43-488E-823E-3EAEA38F0FA3}"/>
                  </a:ext>
                </a:extLst>
              </p:cNvPr>
              <p:cNvSpPr>
                <a:spLocks noChangeArrowheads="1"/>
              </p:cNvSpPr>
              <p:nvPr/>
            </p:nvSpPr>
            <p:spPr bwMode="auto">
              <a:xfrm>
                <a:off x="899264"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99" name="Group 98">
              <a:extLst>
                <a:ext uri="{FF2B5EF4-FFF2-40B4-BE49-F238E27FC236}">
                  <a16:creationId xmlns:a16="http://schemas.microsoft.com/office/drawing/2014/main" id="{02FEB787-7C93-4094-A5A6-DE4242EC7710}"/>
                </a:ext>
              </a:extLst>
            </p:cNvPr>
            <p:cNvGrpSpPr/>
            <p:nvPr/>
          </p:nvGrpSpPr>
          <p:grpSpPr>
            <a:xfrm>
              <a:off x="5222925" y="2379375"/>
              <a:ext cx="1746149" cy="1585254"/>
              <a:chOff x="5665062" y="2274684"/>
              <a:chExt cx="1746149" cy="1585254"/>
            </a:xfrm>
          </p:grpSpPr>
          <p:sp>
            <p:nvSpPr>
              <p:cNvPr id="110" name="Oval 109">
                <a:extLst>
                  <a:ext uri="{FF2B5EF4-FFF2-40B4-BE49-F238E27FC236}">
                    <a16:creationId xmlns:a16="http://schemas.microsoft.com/office/drawing/2014/main" id="{00D8B596-395B-4BFE-AA4C-0FF0FEFC1977}"/>
                  </a:ext>
                </a:extLst>
              </p:cNvPr>
              <p:cNvSpPr>
                <a:spLocks noChangeArrowheads="1"/>
              </p:cNvSpPr>
              <p:nvPr/>
            </p:nvSpPr>
            <p:spPr bwMode="auto">
              <a:xfrm>
                <a:off x="6549336" y="227468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11" name="Oval 110">
                <a:extLst>
                  <a:ext uri="{FF2B5EF4-FFF2-40B4-BE49-F238E27FC236}">
                    <a16:creationId xmlns:a16="http://schemas.microsoft.com/office/drawing/2014/main" id="{83A4A718-0A7E-461E-8980-8510107E7C24}"/>
                  </a:ext>
                </a:extLst>
              </p:cNvPr>
              <p:cNvSpPr>
                <a:spLocks noChangeArrowheads="1"/>
              </p:cNvSpPr>
              <p:nvPr/>
            </p:nvSpPr>
            <p:spPr bwMode="auto">
              <a:xfrm>
                <a:off x="5665062" y="2998062"/>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nvGrpSpPr>
            <p:cNvPr id="100" name="Group 99">
              <a:extLst>
                <a:ext uri="{FF2B5EF4-FFF2-40B4-BE49-F238E27FC236}">
                  <a16:creationId xmlns:a16="http://schemas.microsoft.com/office/drawing/2014/main" id="{CFD1F011-21BC-4C37-A52E-2A10DA0219A3}"/>
                </a:ext>
              </a:extLst>
            </p:cNvPr>
            <p:cNvGrpSpPr/>
            <p:nvPr/>
          </p:nvGrpSpPr>
          <p:grpSpPr>
            <a:xfrm>
              <a:off x="8219783" y="2999789"/>
              <a:ext cx="3095351" cy="2977755"/>
              <a:chOff x="899264" y="625185"/>
              <a:chExt cx="3095351" cy="2977755"/>
            </a:xfrm>
          </p:grpSpPr>
          <p:sp>
            <p:nvSpPr>
              <p:cNvPr id="101" name="Oval 100">
                <a:extLst>
                  <a:ext uri="{FF2B5EF4-FFF2-40B4-BE49-F238E27FC236}">
                    <a16:creationId xmlns:a16="http://schemas.microsoft.com/office/drawing/2014/main" id="{5836FBE8-FB3B-433E-822D-5B9B1D1E286F}"/>
                  </a:ext>
                </a:extLst>
              </p:cNvPr>
              <p:cNvSpPr>
                <a:spLocks noChangeArrowheads="1"/>
              </p:cNvSpPr>
              <p:nvPr/>
            </p:nvSpPr>
            <p:spPr bwMode="auto">
              <a:xfrm>
                <a:off x="3132740" y="2741063"/>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02" name="Oval 101">
                <a:extLst>
                  <a:ext uri="{FF2B5EF4-FFF2-40B4-BE49-F238E27FC236}">
                    <a16:creationId xmlns:a16="http://schemas.microsoft.com/office/drawing/2014/main" id="{F341E777-9E6A-4935-94CF-458D5CD9ACEB}"/>
                  </a:ext>
                </a:extLst>
              </p:cNvPr>
              <p:cNvSpPr>
                <a:spLocks noChangeArrowheads="1"/>
              </p:cNvSpPr>
              <p:nvPr/>
            </p:nvSpPr>
            <p:spPr bwMode="auto">
              <a:xfrm>
                <a:off x="2016001"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03" name="Oval 102">
                <a:extLst>
                  <a:ext uri="{FF2B5EF4-FFF2-40B4-BE49-F238E27FC236}">
                    <a16:creationId xmlns:a16="http://schemas.microsoft.com/office/drawing/2014/main" id="{9151C45E-DFFE-4873-8B4F-B4308464FF65}"/>
                  </a:ext>
                </a:extLst>
              </p:cNvPr>
              <p:cNvSpPr>
                <a:spLocks noChangeArrowheads="1"/>
              </p:cNvSpPr>
              <p:nvPr/>
            </p:nvSpPr>
            <p:spPr bwMode="auto">
              <a:xfrm>
                <a:off x="899264" y="274106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04" name="Oval 103">
                <a:extLst>
                  <a:ext uri="{FF2B5EF4-FFF2-40B4-BE49-F238E27FC236}">
                    <a16:creationId xmlns:a16="http://schemas.microsoft.com/office/drawing/2014/main" id="{8F18C5E0-935E-4038-B8DB-639C38BFE6DD}"/>
                  </a:ext>
                </a:extLst>
              </p:cNvPr>
              <p:cNvSpPr>
                <a:spLocks noChangeArrowheads="1"/>
              </p:cNvSpPr>
              <p:nvPr/>
            </p:nvSpPr>
            <p:spPr bwMode="auto">
              <a:xfrm>
                <a:off x="3132740"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05" name="Oval 104">
                <a:extLst>
                  <a:ext uri="{FF2B5EF4-FFF2-40B4-BE49-F238E27FC236}">
                    <a16:creationId xmlns:a16="http://schemas.microsoft.com/office/drawing/2014/main" id="{C5EA0AFA-DDE1-413D-B76A-C6793B57B1AD}"/>
                  </a:ext>
                </a:extLst>
              </p:cNvPr>
              <p:cNvSpPr>
                <a:spLocks noChangeArrowheads="1"/>
              </p:cNvSpPr>
              <p:nvPr/>
            </p:nvSpPr>
            <p:spPr bwMode="auto">
              <a:xfrm>
                <a:off x="2016002"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06" name="Oval 105">
                <a:extLst>
                  <a:ext uri="{FF2B5EF4-FFF2-40B4-BE49-F238E27FC236}">
                    <a16:creationId xmlns:a16="http://schemas.microsoft.com/office/drawing/2014/main" id="{A28EFC68-6239-4AE1-9B0A-37E399AA99E8}"/>
                  </a:ext>
                </a:extLst>
              </p:cNvPr>
              <p:cNvSpPr>
                <a:spLocks noChangeArrowheads="1"/>
              </p:cNvSpPr>
              <p:nvPr/>
            </p:nvSpPr>
            <p:spPr bwMode="auto">
              <a:xfrm>
                <a:off x="899264" y="1683124"/>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07" name="Oval 106">
                <a:extLst>
                  <a:ext uri="{FF2B5EF4-FFF2-40B4-BE49-F238E27FC236}">
                    <a16:creationId xmlns:a16="http://schemas.microsoft.com/office/drawing/2014/main" id="{A724C423-00C1-4362-B24F-A0042C33E232}"/>
                  </a:ext>
                </a:extLst>
              </p:cNvPr>
              <p:cNvSpPr>
                <a:spLocks noChangeArrowheads="1"/>
              </p:cNvSpPr>
              <p:nvPr/>
            </p:nvSpPr>
            <p:spPr bwMode="auto">
              <a:xfrm>
                <a:off x="3132740"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08" name="Oval 107">
                <a:extLst>
                  <a:ext uri="{FF2B5EF4-FFF2-40B4-BE49-F238E27FC236}">
                    <a16:creationId xmlns:a16="http://schemas.microsoft.com/office/drawing/2014/main" id="{D394B07F-C5D7-4105-BEF0-2101D0313DCA}"/>
                  </a:ext>
                </a:extLst>
              </p:cNvPr>
              <p:cNvSpPr>
                <a:spLocks noChangeArrowheads="1"/>
              </p:cNvSpPr>
              <p:nvPr/>
            </p:nvSpPr>
            <p:spPr bwMode="auto">
              <a:xfrm>
                <a:off x="2016002"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09" name="Oval 108">
                <a:extLst>
                  <a:ext uri="{FF2B5EF4-FFF2-40B4-BE49-F238E27FC236}">
                    <a16:creationId xmlns:a16="http://schemas.microsoft.com/office/drawing/2014/main" id="{CD4D851C-9C2B-4E7C-8685-A2DB4E368A90}"/>
                  </a:ext>
                </a:extLst>
              </p:cNvPr>
              <p:cNvSpPr>
                <a:spLocks noChangeArrowheads="1"/>
              </p:cNvSpPr>
              <p:nvPr/>
            </p:nvSpPr>
            <p:spPr bwMode="auto">
              <a:xfrm>
                <a:off x="899264" y="625185"/>
                <a:ext cx="861875" cy="861876"/>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grpSp>
      </p:grpSp>
    </p:spTree>
    <p:extLst>
      <p:ext uri="{BB962C8B-B14F-4D97-AF65-F5344CB8AC3E}">
        <p14:creationId xmlns:p14="http://schemas.microsoft.com/office/powerpoint/2010/main" val="261884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6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7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761327087"/>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6B2F2E3-2195-4CB3-B32E-AF706639D41D}"/>
              </a:ext>
            </a:extLst>
          </p:cNvPr>
          <p:cNvGrpSpPr/>
          <p:nvPr/>
        </p:nvGrpSpPr>
        <p:grpSpPr>
          <a:xfrm>
            <a:off x="1406777" y="173263"/>
            <a:ext cx="9630706" cy="6292163"/>
            <a:chOff x="1693856" y="215793"/>
            <a:chExt cx="9630706" cy="6292163"/>
          </a:xfrm>
        </p:grpSpPr>
        <p:grpSp>
          <p:nvGrpSpPr>
            <p:cNvPr id="3" name="Group 2">
              <a:extLst>
                <a:ext uri="{FF2B5EF4-FFF2-40B4-BE49-F238E27FC236}">
                  <a16:creationId xmlns:a16="http://schemas.microsoft.com/office/drawing/2014/main" id="{AB5A0B12-2A83-4843-AE60-E37875856045}"/>
                </a:ext>
              </a:extLst>
            </p:cNvPr>
            <p:cNvGrpSpPr/>
            <p:nvPr/>
          </p:nvGrpSpPr>
          <p:grpSpPr>
            <a:xfrm>
              <a:off x="1693856" y="221616"/>
              <a:ext cx="2522220" cy="6286340"/>
              <a:chOff x="1182370" y="130652"/>
              <a:chExt cx="2522220" cy="6286340"/>
            </a:xfrm>
          </p:grpSpPr>
          <p:sp>
            <p:nvSpPr>
              <p:cNvPr id="7" name="Oval 6">
                <a:extLst>
                  <a:ext uri="{FF2B5EF4-FFF2-40B4-BE49-F238E27FC236}">
                    <a16:creationId xmlns:a16="http://schemas.microsoft.com/office/drawing/2014/main" id="{599938A3-E5C5-430D-AF87-E50B2844C0AA}"/>
                  </a:ext>
                </a:extLst>
              </p:cNvPr>
              <p:cNvSpPr/>
              <p:nvPr/>
            </p:nvSpPr>
            <p:spPr>
              <a:xfrm>
                <a:off x="1880870" y="54181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D88D3E6-D011-4A1D-AC7E-C22356B0F2B4}"/>
                  </a:ext>
                </a:extLst>
              </p:cNvPr>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68F514C-A169-4BF4-8548-C6FEA3AC408E}"/>
                  </a:ext>
                </a:extLst>
              </p:cNvPr>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D9D4A32-69DD-45E9-8D4E-A4D8A2566749}"/>
                  </a:ext>
                </a:extLst>
              </p:cNvPr>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B8A9B63-4761-4038-BB29-850AD7399F71}"/>
                  </a:ext>
                </a:extLst>
              </p:cNvPr>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BF02DFA-F81F-4AEB-AF07-4B8B4AE6D438}"/>
                  </a:ext>
                </a:extLst>
              </p:cNvPr>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A4AF404-D9AC-4D8D-AA62-E53FA5DB97DB}"/>
                  </a:ext>
                </a:extLst>
              </p:cNvPr>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D73EA59-DC2E-462A-9EAA-D06C943DC739}"/>
                  </a:ext>
                </a:extLst>
              </p:cNvPr>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9D3B917-1BBB-4911-8EA9-23054DC719A9}"/>
                  </a:ext>
                </a:extLst>
              </p:cNvPr>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7581C82-FE19-45F9-A9D7-75A81C1966B1}"/>
                </a:ext>
              </a:extLst>
            </p:cNvPr>
            <p:cNvGrpSpPr/>
            <p:nvPr/>
          </p:nvGrpSpPr>
          <p:grpSpPr>
            <a:xfrm>
              <a:off x="5695627" y="215793"/>
              <a:ext cx="2522220" cy="6286340"/>
              <a:chOff x="1182370" y="130652"/>
              <a:chExt cx="2522220" cy="6286340"/>
            </a:xfrm>
          </p:grpSpPr>
          <p:sp>
            <p:nvSpPr>
              <p:cNvPr id="17" name="Oval 16">
                <a:extLst>
                  <a:ext uri="{FF2B5EF4-FFF2-40B4-BE49-F238E27FC236}">
                    <a16:creationId xmlns:a16="http://schemas.microsoft.com/office/drawing/2014/main" id="{C7E7ED32-10E6-44B0-9453-4A89785A7515}"/>
                  </a:ext>
                </a:extLst>
              </p:cNvPr>
              <p:cNvSpPr/>
              <p:nvPr/>
            </p:nvSpPr>
            <p:spPr>
              <a:xfrm>
                <a:off x="1880870" y="54181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2682A00-40CB-49F9-939F-6F2B5884D1DE}"/>
                  </a:ext>
                </a:extLst>
              </p:cNvPr>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4E9A0EB-5349-44FE-8AEE-D801DAF47B1F}"/>
                  </a:ext>
                </a:extLst>
              </p:cNvPr>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6BCE5C8-16F0-4478-A875-160368B9C048}"/>
                  </a:ext>
                </a:extLst>
              </p:cNvPr>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F58B086-9FBF-44D0-8CDC-DC2E8590773F}"/>
                  </a:ext>
                </a:extLst>
              </p:cNvPr>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AB2238E-B75A-4BE3-9BBA-8348A5A0CE34}"/>
                  </a:ext>
                </a:extLst>
              </p:cNvPr>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9F1E8BA-B227-49DA-AD1C-0E234D1749EE}"/>
                  </a:ext>
                </a:extLst>
              </p:cNvPr>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4AE6F76-A380-460B-8367-DC2ADE28EB46}"/>
                  </a:ext>
                </a:extLst>
              </p:cNvPr>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E16394D-F45B-48AB-99C1-59A4F2D14C06}"/>
                  </a:ext>
                </a:extLst>
              </p:cNvPr>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76FA7AF2-9B0F-4424-A79D-88122FA833A6}"/>
                </a:ext>
              </a:extLst>
            </p:cNvPr>
            <p:cNvSpPr/>
            <p:nvPr/>
          </p:nvSpPr>
          <p:spPr>
            <a:xfrm>
              <a:off x="10267922" y="204919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847A164B-C13D-4351-9934-CCBEF50F9766}"/>
                </a:ext>
              </a:extLst>
            </p:cNvPr>
            <p:cNvSpPr/>
            <p:nvPr/>
          </p:nvSpPr>
          <p:spPr>
            <a:xfrm>
              <a:off x="10267922" y="330792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7F5AC4B9-9EBD-40C3-93A2-A3490A882612}"/>
              </a:ext>
            </a:extLst>
          </p:cNvPr>
          <p:cNvGrpSpPr/>
          <p:nvPr/>
        </p:nvGrpSpPr>
        <p:grpSpPr>
          <a:xfrm>
            <a:off x="1406777" y="167440"/>
            <a:ext cx="9630706" cy="6292163"/>
            <a:chOff x="1693856" y="215793"/>
            <a:chExt cx="9630706" cy="6292163"/>
          </a:xfrm>
        </p:grpSpPr>
        <p:grpSp>
          <p:nvGrpSpPr>
            <p:cNvPr id="30" name="Group 29">
              <a:extLst>
                <a:ext uri="{FF2B5EF4-FFF2-40B4-BE49-F238E27FC236}">
                  <a16:creationId xmlns:a16="http://schemas.microsoft.com/office/drawing/2014/main" id="{626B69A2-27BD-45C8-959E-ECBDECAE758E}"/>
                </a:ext>
              </a:extLst>
            </p:cNvPr>
            <p:cNvGrpSpPr/>
            <p:nvPr/>
          </p:nvGrpSpPr>
          <p:grpSpPr>
            <a:xfrm>
              <a:off x="1693856" y="221616"/>
              <a:ext cx="2522220" cy="6286340"/>
              <a:chOff x="1182370" y="130652"/>
              <a:chExt cx="2522220" cy="6286340"/>
            </a:xfrm>
          </p:grpSpPr>
          <p:sp>
            <p:nvSpPr>
              <p:cNvPr id="43" name="Oval 42">
                <a:extLst>
                  <a:ext uri="{FF2B5EF4-FFF2-40B4-BE49-F238E27FC236}">
                    <a16:creationId xmlns:a16="http://schemas.microsoft.com/office/drawing/2014/main" id="{1C40509B-A48B-4E32-B45F-8F0E78C6E7FC}"/>
                  </a:ext>
                </a:extLst>
              </p:cNvPr>
              <p:cNvSpPr/>
              <p:nvPr/>
            </p:nvSpPr>
            <p:spPr>
              <a:xfrm>
                <a:off x="1880870" y="54181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D188C24-C31A-4639-A0F9-ADAD288F7A72}"/>
                  </a:ext>
                </a:extLst>
              </p:cNvPr>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1A00F6C-9712-487A-BA3B-68AE13F4CE50}"/>
                  </a:ext>
                </a:extLst>
              </p:cNvPr>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6950D65-4D47-4E7F-B565-1AD76FA0E7D9}"/>
                  </a:ext>
                </a:extLst>
              </p:cNvPr>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3CEF3B2-56AF-4068-AD7C-C9BFBE433929}"/>
                  </a:ext>
                </a:extLst>
              </p:cNvPr>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E799CB0-B8D4-4DC2-89D7-271E0F5949BC}"/>
                  </a:ext>
                </a:extLst>
              </p:cNvPr>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BE6689E-F5EA-4CEF-BDDD-3084B4177C25}"/>
                  </a:ext>
                </a:extLst>
              </p:cNvPr>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63C95E-57E6-4F0A-9E8A-B953112373CA}"/>
                  </a:ext>
                </a:extLst>
              </p:cNvPr>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21CA67E-9E15-4F75-8144-198CA66EB299}"/>
                  </a:ext>
                </a:extLst>
              </p:cNvPr>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A7C8BE42-2456-48ED-A619-0E4E56CF3637}"/>
                </a:ext>
              </a:extLst>
            </p:cNvPr>
            <p:cNvGrpSpPr/>
            <p:nvPr/>
          </p:nvGrpSpPr>
          <p:grpSpPr>
            <a:xfrm>
              <a:off x="5695627" y="215793"/>
              <a:ext cx="2522220" cy="6286340"/>
              <a:chOff x="1182370" y="130652"/>
              <a:chExt cx="2522220" cy="6286340"/>
            </a:xfrm>
          </p:grpSpPr>
          <p:sp>
            <p:nvSpPr>
              <p:cNvPr id="34" name="Oval 33">
                <a:extLst>
                  <a:ext uri="{FF2B5EF4-FFF2-40B4-BE49-F238E27FC236}">
                    <a16:creationId xmlns:a16="http://schemas.microsoft.com/office/drawing/2014/main" id="{F8B6099B-53B0-4F72-B707-5854540D775C}"/>
                  </a:ext>
                </a:extLst>
              </p:cNvPr>
              <p:cNvSpPr/>
              <p:nvPr/>
            </p:nvSpPr>
            <p:spPr>
              <a:xfrm>
                <a:off x="1880870" y="54181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DC7BF571-2869-4747-A72E-CA65515A32C2}"/>
                  </a:ext>
                </a:extLst>
              </p:cNvPr>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76328B1-4539-492B-89B9-6AE8B49D37D4}"/>
                  </a:ext>
                </a:extLst>
              </p:cNvPr>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E1C9BD2-AC9C-4DB4-89A9-3FE42DB185FA}"/>
                  </a:ext>
                </a:extLst>
              </p:cNvPr>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8EF7DFA-C702-420A-A63E-A13241C7CF20}"/>
                  </a:ext>
                </a:extLst>
              </p:cNvPr>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29E2435-B7B9-483D-A36B-1D095FFF724A}"/>
                  </a:ext>
                </a:extLst>
              </p:cNvPr>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B4F9BFB-EB42-4485-A331-1F14D76E6B55}"/>
                  </a:ext>
                </a:extLst>
              </p:cNvPr>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599687C-BCCC-432B-BA3E-2A8DAAC2A09E}"/>
                  </a:ext>
                </a:extLst>
              </p:cNvPr>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49D798A-756B-4D61-BF30-2B737DD2CC3C}"/>
                  </a:ext>
                </a:extLst>
              </p:cNvPr>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a:extLst>
                <a:ext uri="{FF2B5EF4-FFF2-40B4-BE49-F238E27FC236}">
                  <a16:creationId xmlns:a16="http://schemas.microsoft.com/office/drawing/2014/main" id="{4D3BBB21-08AA-4368-A450-8CC5BAEBF556}"/>
                </a:ext>
              </a:extLst>
            </p:cNvPr>
            <p:cNvSpPr/>
            <p:nvPr/>
          </p:nvSpPr>
          <p:spPr>
            <a:xfrm>
              <a:off x="10267922" y="204919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F0A5E90-9646-421F-B727-F48F0A07090A}"/>
                </a:ext>
              </a:extLst>
            </p:cNvPr>
            <p:cNvSpPr/>
            <p:nvPr/>
          </p:nvSpPr>
          <p:spPr>
            <a:xfrm>
              <a:off x="10267922" y="330792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C3F9C0CC-4B18-4218-8263-33C04DEDFA70}"/>
              </a:ext>
            </a:extLst>
          </p:cNvPr>
          <p:cNvGrpSpPr/>
          <p:nvPr/>
        </p:nvGrpSpPr>
        <p:grpSpPr>
          <a:xfrm>
            <a:off x="1406777" y="191225"/>
            <a:ext cx="9630706" cy="6292163"/>
            <a:chOff x="1693856" y="215793"/>
            <a:chExt cx="9630706" cy="6292163"/>
          </a:xfrm>
        </p:grpSpPr>
        <p:grpSp>
          <p:nvGrpSpPr>
            <p:cNvPr id="53" name="Group 52">
              <a:extLst>
                <a:ext uri="{FF2B5EF4-FFF2-40B4-BE49-F238E27FC236}">
                  <a16:creationId xmlns:a16="http://schemas.microsoft.com/office/drawing/2014/main" id="{04323C81-C01A-4DE1-A480-68754F594874}"/>
                </a:ext>
              </a:extLst>
            </p:cNvPr>
            <p:cNvGrpSpPr/>
            <p:nvPr/>
          </p:nvGrpSpPr>
          <p:grpSpPr>
            <a:xfrm>
              <a:off x="1693856" y="221616"/>
              <a:ext cx="2522220" cy="6286340"/>
              <a:chOff x="1182370" y="130652"/>
              <a:chExt cx="2522220" cy="6286340"/>
            </a:xfrm>
          </p:grpSpPr>
          <p:sp>
            <p:nvSpPr>
              <p:cNvPr id="66" name="Oval 65">
                <a:extLst>
                  <a:ext uri="{FF2B5EF4-FFF2-40B4-BE49-F238E27FC236}">
                    <a16:creationId xmlns:a16="http://schemas.microsoft.com/office/drawing/2014/main" id="{0CD5CC87-CA9B-4587-B891-5FF6FA6363F4}"/>
                  </a:ext>
                </a:extLst>
              </p:cNvPr>
              <p:cNvSpPr/>
              <p:nvPr/>
            </p:nvSpPr>
            <p:spPr>
              <a:xfrm>
                <a:off x="1880870" y="54181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04A4A67A-9C64-4288-9DD4-E71DE64472BC}"/>
                  </a:ext>
                </a:extLst>
              </p:cNvPr>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3C620AA-B1CB-4ED3-96A9-1194094B4846}"/>
                  </a:ext>
                </a:extLst>
              </p:cNvPr>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3AABAE5-345E-4774-B416-0199A4253974}"/>
                  </a:ext>
                </a:extLst>
              </p:cNvPr>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E4D858D9-14FE-4F96-AEF1-CB6ABFB404EF}"/>
                  </a:ext>
                </a:extLst>
              </p:cNvPr>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82F17B49-7760-438A-B252-F84AB6072B17}"/>
                  </a:ext>
                </a:extLst>
              </p:cNvPr>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B6F6048-6262-4290-90ED-F61CB9CC4410}"/>
                  </a:ext>
                </a:extLst>
              </p:cNvPr>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D3E5F42-E1C5-4647-A382-7C253D3FE489}"/>
                  </a:ext>
                </a:extLst>
              </p:cNvPr>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DD0FE22-B127-4338-98BF-E1E383D7895B}"/>
                  </a:ext>
                </a:extLst>
              </p:cNvPr>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82F1F35-462E-4818-A046-7C8C38E04FA5}"/>
                </a:ext>
              </a:extLst>
            </p:cNvPr>
            <p:cNvGrpSpPr/>
            <p:nvPr/>
          </p:nvGrpSpPr>
          <p:grpSpPr>
            <a:xfrm>
              <a:off x="5695627" y="215793"/>
              <a:ext cx="2522220" cy="6286340"/>
              <a:chOff x="1182370" y="130652"/>
              <a:chExt cx="2522220" cy="6286340"/>
            </a:xfrm>
          </p:grpSpPr>
          <p:sp>
            <p:nvSpPr>
              <p:cNvPr id="57" name="Oval 56">
                <a:extLst>
                  <a:ext uri="{FF2B5EF4-FFF2-40B4-BE49-F238E27FC236}">
                    <a16:creationId xmlns:a16="http://schemas.microsoft.com/office/drawing/2014/main" id="{CD6C9846-C477-4E90-BC9F-C0B8B4A99FAC}"/>
                  </a:ext>
                </a:extLst>
              </p:cNvPr>
              <p:cNvSpPr/>
              <p:nvPr/>
            </p:nvSpPr>
            <p:spPr>
              <a:xfrm>
                <a:off x="1880870" y="54181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7ACE783A-8B3C-47A6-B67F-5B261D4C5AD5}"/>
                  </a:ext>
                </a:extLst>
              </p:cNvPr>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803896D-AC7D-4242-BB2A-F3C4E0A5E25E}"/>
                  </a:ext>
                </a:extLst>
              </p:cNvPr>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9283473-6C84-4F77-85E3-7173B511E081}"/>
                  </a:ext>
                </a:extLst>
              </p:cNvPr>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33ABC01-92DD-4C7F-8B3A-59D0A6DF9291}"/>
                  </a:ext>
                </a:extLst>
              </p:cNvPr>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AFE6CD08-BA21-4A36-B96F-392818649C92}"/>
                  </a:ext>
                </a:extLst>
              </p:cNvPr>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0EB3FB7-9E6D-4760-9AEE-05CA76960735}"/>
                  </a:ext>
                </a:extLst>
              </p:cNvPr>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6CC1B131-2DE7-4E11-BE4A-1B9DD317D3C4}"/>
                  </a:ext>
                </a:extLst>
              </p:cNvPr>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B1692108-DD08-4D83-8CAA-AE3DA6980C59}"/>
                  </a:ext>
                </a:extLst>
              </p:cNvPr>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B2AC9712-8E9C-42F2-A91D-FD09628D2F85}"/>
                </a:ext>
              </a:extLst>
            </p:cNvPr>
            <p:cNvSpPr/>
            <p:nvPr/>
          </p:nvSpPr>
          <p:spPr>
            <a:xfrm>
              <a:off x="10267922" y="204919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048F0984-2114-4343-A659-5DED1E421D7A}"/>
                </a:ext>
              </a:extLst>
            </p:cNvPr>
            <p:cNvSpPr/>
            <p:nvPr/>
          </p:nvSpPr>
          <p:spPr>
            <a:xfrm>
              <a:off x="10267922" y="330792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816A95AC-5739-4118-B80E-9C410E81E7E8}"/>
              </a:ext>
            </a:extLst>
          </p:cNvPr>
          <p:cNvGrpSpPr/>
          <p:nvPr/>
        </p:nvGrpSpPr>
        <p:grpSpPr>
          <a:xfrm>
            <a:off x="297023" y="5500483"/>
            <a:ext cx="2346508" cy="1199537"/>
            <a:chOff x="1693856" y="215793"/>
            <a:chExt cx="9630706" cy="6292163"/>
          </a:xfrm>
        </p:grpSpPr>
        <p:grpSp>
          <p:nvGrpSpPr>
            <p:cNvPr id="76" name="Group 75">
              <a:extLst>
                <a:ext uri="{FF2B5EF4-FFF2-40B4-BE49-F238E27FC236}">
                  <a16:creationId xmlns:a16="http://schemas.microsoft.com/office/drawing/2014/main" id="{6BB2CA1C-2C07-44EB-BBF9-F0FA7B2C4877}"/>
                </a:ext>
              </a:extLst>
            </p:cNvPr>
            <p:cNvGrpSpPr/>
            <p:nvPr/>
          </p:nvGrpSpPr>
          <p:grpSpPr>
            <a:xfrm>
              <a:off x="1693856" y="221616"/>
              <a:ext cx="2522220" cy="6286340"/>
              <a:chOff x="1182370" y="130652"/>
              <a:chExt cx="2522220" cy="6286340"/>
            </a:xfrm>
          </p:grpSpPr>
          <p:sp>
            <p:nvSpPr>
              <p:cNvPr id="89" name="Oval 88">
                <a:extLst>
                  <a:ext uri="{FF2B5EF4-FFF2-40B4-BE49-F238E27FC236}">
                    <a16:creationId xmlns:a16="http://schemas.microsoft.com/office/drawing/2014/main" id="{ED5382C7-1306-485A-8F1E-38BBD27AE075}"/>
                  </a:ext>
                </a:extLst>
              </p:cNvPr>
              <p:cNvSpPr/>
              <p:nvPr/>
            </p:nvSpPr>
            <p:spPr>
              <a:xfrm>
                <a:off x="1880870" y="54181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83053A4-7199-404D-B5B4-CCAA9718331B}"/>
                  </a:ext>
                </a:extLst>
              </p:cNvPr>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CA91C14B-59A9-4577-BAD2-BACEFC48ACB2}"/>
                  </a:ext>
                </a:extLst>
              </p:cNvPr>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788A7266-2651-478E-9A1A-7C75842E18C5}"/>
                  </a:ext>
                </a:extLst>
              </p:cNvPr>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715EDBE-25DE-44D3-94A6-9BDC4C826F11}"/>
                  </a:ext>
                </a:extLst>
              </p:cNvPr>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9BF7DE14-6C98-4E30-9084-AD32199A32BA}"/>
                  </a:ext>
                </a:extLst>
              </p:cNvPr>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B49316A8-5C4F-4B68-813B-7DDAE5607ED8}"/>
                  </a:ext>
                </a:extLst>
              </p:cNvPr>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B00C033C-8D54-476E-8130-DA3E3B48B3EB}"/>
                  </a:ext>
                </a:extLst>
              </p:cNvPr>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EBAD3130-282B-484F-9ACA-D5631FD949F0}"/>
                  </a:ext>
                </a:extLst>
              </p:cNvPr>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2CE35AC4-C434-4F0A-B1B6-89AF45366E07}"/>
                </a:ext>
              </a:extLst>
            </p:cNvPr>
            <p:cNvGrpSpPr/>
            <p:nvPr/>
          </p:nvGrpSpPr>
          <p:grpSpPr>
            <a:xfrm>
              <a:off x="5695627" y="215793"/>
              <a:ext cx="2522220" cy="6286340"/>
              <a:chOff x="1182370" y="130652"/>
              <a:chExt cx="2522220" cy="6286340"/>
            </a:xfrm>
          </p:grpSpPr>
          <p:sp>
            <p:nvSpPr>
              <p:cNvPr id="80" name="Oval 79">
                <a:extLst>
                  <a:ext uri="{FF2B5EF4-FFF2-40B4-BE49-F238E27FC236}">
                    <a16:creationId xmlns:a16="http://schemas.microsoft.com/office/drawing/2014/main" id="{E18D5442-F096-4074-8BE4-E1667EAF3239}"/>
                  </a:ext>
                </a:extLst>
              </p:cNvPr>
              <p:cNvSpPr/>
              <p:nvPr/>
            </p:nvSpPr>
            <p:spPr>
              <a:xfrm>
                <a:off x="1880870" y="541813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E541EC4A-B2B0-46D0-AD56-5E41C0742D55}"/>
                  </a:ext>
                </a:extLst>
              </p:cNvPr>
              <p:cNvSpPr/>
              <p:nvPr/>
            </p:nvSpPr>
            <p:spPr>
              <a:xfrm>
                <a:off x="1245870" y="14541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C5B8FC13-B4C4-4DEE-ACD2-24C2831C14BF}"/>
                  </a:ext>
                </a:extLst>
              </p:cNvPr>
              <p:cNvSpPr/>
              <p:nvPr/>
            </p:nvSpPr>
            <p:spPr>
              <a:xfrm>
                <a:off x="2647950" y="130652"/>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4B660E3-BFDD-49E6-8B25-071654513036}"/>
                  </a:ext>
                </a:extLst>
              </p:cNvPr>
              <p:cNvSpPr/>
              <p:nvPr/>
            </p:nvSpPr>
            <p:spPr>
              <a:xfrm>
                <a:off x="2647950" y="1464627"/>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60F93CCF-5802-46C0-A716-18909548E5AF}"/>
                  </a:ext>
                </a:extLst>
              </p:cNvPr>
              <p:cNvSpPr/>
              <p:nvPr/>
            </p:nvSpPr>
            <p:spPr>
              <a:xfrm>
                <a:off x="1235710" y="1464628"/>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D0030A32-5AB7-403B-BCD5-AEADD2D694EE}"/>
                  </a:ext>
                </a:extLst>
              </p:cNvPr>
              <p:cNvSpPr/>
              <p:nvPr/>
            </p:nvSpPr>
            <p:spPr>
              <a:xfrm>
                <a:off x="2647950" y="2795269"/>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4EB5F2C8-0267-4E71-8333-9CA7F6895F16}"/>
                  </a:ext>
                </a:extLst>
              </p:cNvPr>
              <p:cNvSpPr/>
              <p:nvPr/>
            </p:nvSpPr>
            <p:spPr>
              <a:xfrm>
                <a:off x="1215390" y="2779713"/>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0347D76F-42CA-4AE2-8E2F-B0367723603E}"/>
                  </a:ext>
                </a:extLst>
              </p:cNvPr>
              <p:cNvSpPr/>
              <p:nvPr/>
            </p:nvSpPr>
            <p:spPr>
              <a:xfrm>
                <a:off x="2647950" y="4098924"/>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CFCEA7-3606-4CFD-853A-087A9CC77BB7}"/>
                  </a:ext>
                </a:extLst>
              </p:cNvPr>
              <p:cNvSpPr/>
              <p:nvPr/>
            </p:nvSpPr>
            <p:spPr>
              <a:xfrm>
                <a:off x="1182370" y="409892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a:extLst>
                <a:ext uri="{FF2B5EF4-FFF2-40B4-BE49-F238E27FC236}">
                  <a16:creationId xmlns:a16="http://schemas.microsoft.com/office/drawing/2014/main" id="{B5DD4F33-AD93-47CF-A881-68763AD87116}"/>
                </a:ext>
              </a:extLst>
            </p:cNvPr>
            <p:cNvSpPr/>
            <p:nvPr/>
          </p:nvSpPr>
          <p:spPr>
            <a:xfrm>
              <a:off x="10267922" y="2049195"/>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41FAE2FF-583B-4B0D-9088-39FD424032EA}"/>
                </a:ext>
              </a:extLst>
            </p:cNvPr>
            <p:cNvSpPr/>
            <p:nvPr/>
          </p:nvSpPr>
          <p:spPr>
            <a:xfrm>
              <a:off x="10267922" y="3307926"/>
              <a:ext cx="1056640" cy="9988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3529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5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9.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t>Dot image templates</a:t>
            </a:r>
          </a:p>
        </p:txBody>
      </p:sp>
    </p:spTree>
    <p:extLst>
      <p:ext uri="{BB962C8B-B14F-4D97-AF65-F5344CB8AC3E}">
        <p14:creationId xmlns:p14="http://schemas.microsoft.com/office/powerpoint/2010/main" val="2927614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173815795"/>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98859" y="4072503"/>
            <a:ext cx="2108341" cy="2116348"/>
            <a:chOff x="8235939" y="798557"/>
            <a:chExt cx="2526058" cy="3152836"/>
          </a:xfrm>
        </p:grpSpPr>
        <p:sp>
          <p:nvSpPr>
            <p:cNvPr id="4" name="Oval 12"/>
            <p:cNvSpPr>
              <a:spLocks noChangeArrowheads="1"/>
            </p:cNvSpPr>
            <p:nvPr/>
          </p:nvSpPr>
          <p:spPr bwMode="auto">
            <a:xfrm>
              <a:off x="8235939" y="848135"/>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14"/>
            <p:cNvSpPr>
              <a:spLocks noChangeArrowheads="1"/>
            </p:cNvSpPr>
            <p:nvPr/>
          </p:nvSpPr>
          <p:spPr bwMode="auto">
            <a:xfrm>
              <a:off x="8235939" y="2890641"/>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24"/>
            <p:cNvSpPr>
              <a:spLocks noChangeArrowheads="1"/>
            </p:cNvSpPr>
            <p:nvPr/>
          </p:nvSpPr>
          <p:spPr bwMode="auto">
            <a:xfrm>
              <a:off x="9053814" y="1844599"/>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28"/>
            <p:cNvSpPr>
              <a:spLocks noChangeArrowheads="1"/>
            </p:cNvSpPr>
            <p:nvPr/>
          </p:nvSpPr>
          <p:spPr bwMode="auto">
            <a:xfrm>
              <a:off x="9796154" y="798557"/>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29"/>
            <p:cNvSpPr>
              <a:spLocks noChangeArrowheads="1"/>
            </p:cNvSpPr>
            <p:nvPr/>
          </p:nvSpPr>
          <p:spPr bwMode="auto">
            <a:xfrm>
              <a:off x="9796153" y="2890640"/>
              <a:ext cx="965843" cy="1060752"/>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sp>
        <p:nvSpPr>
          <p:cNvPr id="9" name="Oval 8"/>
          <p:cNvSpPr/>
          <p:nvPr/>
        </p:nvSpPr>
        <p:spPr>
          <a:xfrm>
            <a:off x="2314809" y="922050"/>
            <a:ext cx="839275" cy="8582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99234" y="4236802"/>
            <a:ext cx="1807760" cy="1787749"/>
            <a:chOff x="3143577" y="1200764"/>
            <a:chExt cx="1538860" cy="1473769"/>
          </a:xfrm>
        </p:grpSpPr>
        <p:sp>
          <p:nvSpPr>
            <p:cNvPr id="12" name="Oval 2"/>
            <p:cNvSpPr>
              <a:spLocks noChangeArrowheads="1"/>
            </p:cNvSpPr>
            <p:nvPr/>
          </p:nvSpPr>
          <p:spPr bwMode="auto">
            <a:xfrm>
              <a:off x="3143577" y="1200764"/>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3"/>
            <p:cNvSpPr>
              <a:spLocks noChangeArrowheads="1"/>
            </p:cNvSpPr>
            <p:nvPr/>
          </p:nvSpPr>
          <p:spPr bwMode="auto">
            <a:xfrm>
              <a:off x="4072837" y="1200764"/>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14" name="Oval 5"/>
            <p:cNvSpPr>
              <a:spLocks noChangeArrowheads="1"/>
            </p:cNvSpPr>
            <p:nvPr/>
          </p:nvSpPr>
          <p:spPr bwMode="auto">
            <a:xfrm>
              <a:off x="3155570" y="206493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6"/>
            <p:cNvSpPr>
              <a:spLocks noChangeArrowheads="1"/>
            </p:cNvSpPr>
            <p:nvPr/>
          </p:nvSpPr>
          <p:spPr bwMode="auto">
            <a:xfrm>
              <a:off x="4072836" y="2064933"/>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1" name="Group 20"/>
          <p:cNvGrpSpPr/>
          <p:nvPr/>
        </p:nvGrpSpPr>
        <p:grpSpPr>
          <a:xfrm>
            <a:off x="9128303" y="3403899"/>
            <a:ext cx="1971040" cy="3115867"/>
            <a:chOff x="2971800" y="1066800"/>
            <a:chExt cx="1478280" cy="2232040"/>
          </a:xfrm>
        </p:grpSpPr>
        <p:sp>
          <p:nvSpPr>
            <p:cNvPr id="2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3" name="Oval 3"/>
            <p:cNvSpPr>
              <a:spLocks noChangeArrowheads="1"/>
            </p:cNvSpPr>
            <p:nvPr/>
          </p:nvSpPr>
          <p:spPr bwMode="auto">
            <a:xfrm>
              <a:off x="3840480" y="1066800"/>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4" name="Oval 5"/>
            <p:cNvSpPr>
              <a:spLocks noChangeArrowheads="1"/>
            </p:cNvSpPr>
            <p:nvPr/>
          </p:nvSpPr>
          <p:spPr bwMode="auto">
            <a:xfrm>
              <a:off x="2971800" y="1875952"/>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 name="Oval 6"/>
            <p:cNvSpPr>
              <a:spLocks noChangeArrowheads="1"/>
            </p:cNvSpPr>
            <p:nvPr/>
          </p:nvSpPr>
          <p:spPr bwMode="auto">
            <a:xfrm>
              <a:off x="3840480" y="1875953"/>
              <a:ext cx="609600" cy="609600"/>
            </a:xfrm>
            <a:prstGeom prst="ellipse">
              <a:avLst/>
            </a:prstGeom>
            <a:solidFill>
              <a:schemeClr val="tx1"/>
            </a:solidFill>
            <a:ln w="9525">
              <a:solidFill>
                <a:schemeClr val="tx1"/>
              </a:solidFill>
              <a:round/>
              <a:headEnd/>
              <a:tailEnd/>
            </a:ln>
          </p:spPr>
          <p:txBody>
            <a:bodyPr wrap="none" anchor="ctr"/>
            <a:lstStyle/>
            <a:p>
              <a:endParaRPr lang="en-US" dirty="0">
                <a:latin typeface="Calibri" pitchFamily="34" charset="0"/>
              </a:endParaRPr>
            </a:p>
          </p:txBody>
        </p:sp>
        <p:sp>
          <p:nvSpPr>
            <p:cNvPr id="26" name="Oval 8"/>
            <p:cNvSpPr>
              <a:spLocks noChangeArrowheads="1"/>
            </p:cNvSpPr>
            <p:nvPr/>
          </p:nvSpPr>
          <p:spPr bwMode="auto">
            <a:xfrm>
              <a:off x="2971800" y="268924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 name="Oval 9"/>
            <p:cNvSpPr>
              <a:spLocks noChangeArrowheads="1"/>
            </p:cNvSpPr>
            <p:nvPr/>
          </p:nvSpPr>
          <p:spPr bwMode="auto">
            <a:xfrm>
              <a:off x="3796050" y="268924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grpSp>
        <p:nvGrpSpPr>
          <p:cNvPr id="28" name="Group 27">
            <a:extLst>
              <a:ext uri="{FF2B5EF4-FFF2-40B4-BE49-F238E27FC236}">
                <a16:creationId xmlns:a16="http://schemas.microsoft.com/office/drawing/2014/main" id="{5E1ECDAB-B9B4-42CB-8AC9-3FA6283AE880}"/>
              </a:ext>
            </a:extLst>
          </p:cNvPr>
          <p:cNvGrpSpPr/>
          <p:nvPr/>
        </p:nvGrpSpPr>
        <p:grpSpPr>
          <a:xfrm>
            <a:off x="5085350" y="643784"/>
            <a:ext cx="839274" cy="2108434"/>
            <a:chOff x="1460500" y="582295"/>
            <a:chExt cx="1257300" cy="3442017"/>
          </a:xfrm>
        </p:grpSpPr>
        <p:sp>
          <p:nvSpPr>
            <p:cNvPr id="29" name="Oval 28">
              <a:extLst>
                <a:ext uri="{FF2B5EF4-FFF2-40B4-BE49-F238E27FC236}">
                  <a16:creationId xmlns:a16="http://schemas.microsoft.com/office/drawing/2014/main" id="{1BD11FA2-98E8-4A26-A1F7-1092C430AC73}"/>
                </a:ext>
              </a:extLst>
            </p:cNvPr>
            <p:cNvSpPr/>
            <p:nvPr/>
          </p:nvSpPr>
          <p:spPr>
            <a:xfrm>
              <a:off x="1460500" y="582295"/>
              <a:ext cx="1257300"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7956573-3B42-4215-8F98-D5B631A852C8}"/>
                </a:ext>
              </a:extLst>
            </p:cNvPr>
            <p:cNvSpPr/>
            <p:nvPr/>
          </p:nvSpPr>
          <p:spPr>
            <a:xfrm>
              <a:off x="1460500" y="2721292"/>
              <a:ext cx="1257300" cy="13030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2F96456B-75B7-4830-B804-333DAF10CC16}"/>
              </a:ext>
            </a:extLst>
          </p:cNvPr>
          <p:cNvGrpSpPr/>
          <p:nvPr/>
        </p:nvGrpSpPr>
        <p:grpSpPr>
          <a:xfrm>
            <a:off x="8618278" y="293550"/>
            <a:ext cx="2448300" cy="2181110"/>
            <a:chOff x="8618278" y="293550"/>
            <a:chExt cx="2448300" cy="2181110"/>
          </a:xfrm>
        </p:grpSpPr>
        <p:sp>
          <p:nvSpPr>
            <p:cNvPr id="32" name="Oval 31">
              <a:extLst>
                <a:ext uri="{FF2B5EF4-FFF2-40B4-BE49-F238E27FC236}">
                  <a16:creationId xmlns:a16="http://schemas.microsoft.com/office/drawing/2014/main" id="{D5886E0C-67C3-4FE2-88AC-790046ACF254}"/>
                </a:ext>
              </a:extLst>
            </p:cNvPr>
            <p:cNvSpPr/>
            <p:nvPr/>
          </p:nvSpPr>
          <p:spPr>
            <a:xfrm>
              <a:off x="8618278" y="293550"/>
              <a:ext cx="839275" cy="8582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0231EDC-291B-4125-92CE-1D65F84F22A8}"/>
                </a:ext>
              </a:extLst>
            </p:cNvPr>
            <p:cNvSpPr/>
            <p:nvPr/>
          </p:nvSpPr>
          <p:spPr>
            <a:xfrm>
              <a:off x="9457553" y="908717"/>
              <a:ext cx="839275" cy="8582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590869-A2C3-467C-913F-A0A055BB1B75}"/>
                </a:ext>
              </a:extLst>
            </p:cNvPr>
            <p:cNvSpPr/>
            <p:nvPr/>
          </p:nvSpPr>
          <p:spPr>
            <a:xfrm>
              <a:off x="10227303" y="1616412"/>
              <a:ext cx="839275" cy="8582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3516004"/>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55626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7" name="Oval 7"/>
          <p:cNvSpPr>
            <a:spLocks noChangeArrowheads="1"/>
          </p:cNvSpPr>
          <p:nvPr/>
        </p:nvSpPr>
        <p:spPr bwMode="auto">
          <a:xfrm>
            <a:off x="55626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 name="Oval 2"/>
          <p:cNvSpPr>
            <a:spLocks noChangeArrowheads="1"/>
          </p:cNvSpPr>
          <p:nvPr/>
        </p:nvSpPr>
        <p:spPr bwMode="auto">
          <a:xfrm>
            <a:off x="29718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3" name="Oval 3"/>
          <p:cNvSpPr>
            <a:spLocks noChangeArrowheads="1"/>
          </p:cNvSpPr>
          <p:nvPr/>
        </p:nvSpPr>
        <p:spPr bwMode="auto">
          <a:xfrm>
            <a:off x="42672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5" name="Oval 5"/>
          <p:cNvSpPr>
            <a:spLocks noChangeArrowheads="1"/>
          </p:cNvSpPr>
          <p:nvPr/>
        </p:nvSpPr>
        <p:spPr bwMode="auto">
          <a:xfrm>
            <a:off x="29718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6" name="Oval 6"/>
          <p:cNvSpPr>
            <a:spLocks noChangeArrowheads="1"/>
          </p:cNvSpPr>
          <p:nvPr/>
        </p:nvSpPr>
        <p:spPr bwMode="auto">
          <a:xfrm>
            <a:off x="42672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 name="Oval 8"/>
          <p:cNvSpPr>
            <a:spLocks noChangeArrowheads="1"/>
          </p:cNvSpPr>
          <p:nvPr/>
        </p:nvSpPr>
        <p:spPr bwMode="auto">
          <a:xfrm>
            <a:off x="29718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 name="Oval 9"/>
          <p:cNvSpPr>
            <a:spLocks noChangeArrowheads="1"/>
          </p:cNvSpPr>
          <p:nvPr/>
        </p:nvSpPr>
        <p:spPr bwMode="auto">
          <a:xfrm>
            <a:off x="42672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 name="Oval 10"/>
          <p:cNvSpPr>
            <a:spLocks noChangeArrowheads="1"/>
          </p:cNvSpPr>
          <p:nvPr/>
        </p:nvSpPr>
        <p:spPr bwMode="auto">
          <a:xfrm>
            <a:off x="55626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 name="Oval 12"/>
          <p:cNvSpPr>
            <a:spLocks noChangeArrowheads="1"/>
          </p:cNvSpPr>
          <p:nvPr/>
        </p:nvSpPr>
        <p:spPr bwMode="auto">
          <a:xfrm>
            <a:off x="68580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2" name="Oval 14"/>
          <p:cNvSpPr>
            <a:spLocks noChangeArrowheads="1"/>
          </p:cNvSpPr>
          <p:nvPr/>
        </p:nvSpPr>
        <p:spPr bwMode="auto">
          <a:xfrm>
            <a:off x="68580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3" name="Oval 16"/>
          <p:cNvSpPr>
            <a:spLocks noChangeArrowheads="1"/>
          </p:cNvSpPr>
          <p:nvPr/>
        </p:nvSpPr>
        <p:spPr bwMode="auto">
          <a:xfrm>
            <a:off x="68580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4" name="Oval 17"/>
          <p:cNvSpPr>
            <a:spLocks noChangeArrowheads="1"/>
          </p:cNvSpPr>
          <p:nvPr/>
        </p:nvSpPr>
        <p:spPr bwMode="auto">
          <a:xfrm>
            <a:off x="29718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 name="Oval 18"/>
          <p:cNvSpPr>
            <a:spLocks noChangeArrowheads="1"/>
          </p:cNvSpPr>
          <p:nvPr/>
        </p:nvSpPr>
        <p:spPr bwMode="auto">
          <a:xfrm>
            <a:off x="42672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6" name="Oval 19"/>
          <p:cNvSpPr>
            <a:spLocks noChangeArrowheads="1"/>
          </p:cNvSpPr>
          <p:nvPr/>
        </p:nvSpPr>
        <p:spPr bwMode="auto">
          <a:xfrm>
            <a:off x="55626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7" name="Oval 24"/>
          <p:cNvSpPr>
            <a:spLocks noChangeArrowheads="1"/>
          </p:cNvSpPr>
          <p:nvPr/>
        </p:nvSpPr>
        <p:spPr bwMode="auto">
          <a:xfrm>
            <a:off x="68580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8" name="Oval 28"/>
          <p:cNvSpPr>
            <a:spLocks noChangeArrowheads="1"/>
          </p:cNvSpPr>
          <p:nvPr/>
        </p:nvSpPr>
        <p:spPr bwMode="auto">
          <a:xfrm>
            <a:off x="8153400" y="10668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9" name="Oval 29"/>
          <p:cNvSpPr>
            <a:spLocks noChangeArrowheads="1"/>
          </p:cNvSpPr>
          <p:nvPr/>
        </p:nvSpPr>
        <p:spPr bwMode="auto">
          <a:xfrm>
            <a:off x="8153400" y="23622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0" name="Oval 30"/>
          <p:cNvSpPr>
            <a:spLocks noChangeArrowheads="1"/>
          </p:cNvSpPr>
          <p:nvPr/>
        </p:nvSpPr>
        <p:spPr bwMode="auto">
          <a:xfrm>
            <a:off x="8153400" y="36576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1" name="Oval 31"/>
          <p:cNvSpPr>
            <a:spLocks noChangeArrowheads="1"/>
          </p:cNvSpPr>
          <p:nvPr/>
        </p:nvSpPr>
        <p:spPr bwMode="auto">
          <a:xfrm>
            <a:off x="8153400" y="4953000"/>
            <a:ext cx="609600" cy="6096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Tree>
    <p:extLst>
      <p:ext uri="{BB962C8B-B14F-4D97-AF65-F5344CB8AC3E}">
        <p14:creationId xmlns:p14="http://schemas.microsoft.com/office/powerpoint/2010/main" val="91074574"/>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188343" y="32466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188343" y="1404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343" y="2442394"/>
            <a:ext cx="652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343" y="3515995"/>
            <a:ext cx="652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343" y="4499794"/>
            <a:ext cx="652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343" y="5566594"/>
            <a:ext cx="652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3159278" y="32466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49878" y="32466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40478" y="32466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31078" y="32466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121678" y="32466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112278" y="32466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102878" y="32466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59278" y="1404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49878" y="1404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140478" y="1404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31078" y="1404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121678" y="1404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112278" y="1404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102878" y="1404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159278" y="24717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49878" y="24717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40478" y="2478590"/>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31078" y="24717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121678" y="24717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112278" y="24717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102878" y="24717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159278" y="3545390"/>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49878" y="3545390"/>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140478" y="3545390"/>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131078" y="3545390"/>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121678" y="3545390"/>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112278" y="3545390"/>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102878" y="3545390"/>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178943" y="45291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169543" y="4535990"/>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160143" y="45291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50743" y="45291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141343" y="45291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131943" y="45291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122543" y="45291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178943" y="5595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169543" y="5595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60143" y="5595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150743" y="5595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141343" y="5595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131943" y="5595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122543" y="5595989"/>
            <a:ext cx="629265" cy="672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068216"/>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0"/>
            <a:ext cx="9731829" cy="685800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182671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31060" y="1348105"/>
            <a:ext cx="8336280" cy="4061460"/>
            <a:chOff x="3251200" y="2075815"/>
            <a:chExt cx="8336280" cy="4061460"/>
          </a:xfrm>
        </p:grpSpPr>
        <p:sp>
          <p:nvSpPr>
            <p:cNvPr id="3" name="Oval 2"/>
            <p:cNvSpPr/>
            <p:nvPr/>
          </p:nvSpPr>
          <p:spPr>
            <a:xfrm>
              <a:off x="3251200"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958080"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672830" y="48342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330180" y="48190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131060" y="1348105"/>
            <a:ext cx="8336280" cy="4061460"/>
            <a:chOff x="3251200" y="2075815"/>
            <a:chExt cx="8336280" cy="4061460"/>
          </a:xfrm>
        </p:grpSpPr>
        <p:sp>
          <p:nvSpPr>
            <p:cNvPr id="14" name="Oval 13"/>
            <p:cNvSpPr/>
            <p:nvPr/>
          </p:nvSpPr>
          <p:spPr>
            <a:xfrm>
              <a:off x="3251200"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958080"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672830" y="48342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330180" y="48190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131060" y="1348105"/>
            <a:ext cx="8336280" cy="4061460"/>
            <a:chOff x="3251200" y="2075815"/>
            <a:chExt cx="8336280" cy="4061460"/>
          </a:xfrm>
        </p:grpSpPr>
        <p:sp>
          <p:nvSpPr>
            <p:cNvPr id="19" name="Oval 18"/>
            <p:cNvSpPr/>
            <p:nvPr/>
          </p:nvSpPr>
          <p:spPr>
            <a:xfrm>
              <a:off x="3251200"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958080"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72830" y="48342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330180" y="48190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15595" y="4106545"/>
            <a:ext cx="4691380" cy="2324735"/>
            <a:chOff x="3251200" y="2075815"/>
            <a:chExt cx="8336280" cy="4061460"/>
          </a:xfrm>
        </p:grpSpPr>
        <p:sp>
          <p:nvSpPr>
            <p:cNvPr id="24" name="Oval 23"/>
            <p:cNvSpPr/>
            <p:nvPr/>
          </p:nvSpPr>
          <p:spPr>
            <a:xfrm>
              <a:off x="3251200"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58080"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72830" y="48342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330180" y="48190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257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019524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59710" y="495618"/>
            <a:ext cx="5863590" cy="5597524"/>
            <a:chOff x="2131060" y="887095"/>
            <a:chExt cx="5863590" cy="5597524"/>
          </a:xfrm>
        </p:grpSpPr>
        <p:sp>
          <p:nvSpPr>
            <p:cNvPr id="3" name="Oval 2"/>
            <p:cNvSpPr/>
            <p:nvPr/>
          </p:nvSpPr>
          <p:spPr>
            <a:xfrm>
              <a:off x="2131060" y="8870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737350" y="518159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37350" y="3603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37350" y="1991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759710" y="495618"/>
            <a:ext cx="5863590" cy="5597524"/>
            <a:chOff x="2131060" y="887095"/>
            <a:chExt cx="5863590" cy="5597524"/>
          </a:xfrm>
        </p:grpSpPr>
        <p:sp>
          <p:nvSpPr>
            <p:cNvPr id="9" name="Oval 8"/>
            <p:cNvSpPr/>
            <p:nvPr/>
          </p:nvSpPr>
          <p:spPr>
            <a:xfrm>
              <a:off x="2131060" y="8870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37350" y="518159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37350" y="3603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37350" y="1991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59710" y="457836"/>
            <a:ext cx="5863590" cy="5597524"/>
            <a:chOff x="2131060" y="887095"/>
            <a:chExt cx="5863590" cy="5597524"/>
          </a:xfrm>
        </p:grpSpPr>
        <p:sp>
          <p:nvSpPr>
            <p:cNvPr id="14" name="Oval 13"/>
            <p:cNvSpPr/>
            <p:nvPr/>
          </p:nvSpPr>
          <p:spPr>
            <a:xfrm>
              <a:off x="2131060" y="8870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737350" y="518159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37350" y="3603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737350" y="1991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80060" y="4178458"/>
            <a:ext cx="2908300" cy="2526348"/>
            <a:chOff x="2131060" y="887095"/>
            <a:chExt cx="5863590" cy="5597524"/>
          </a:xfrm>
        </p:grpSpPr>
        <p:sp>
          <p:nvSpPr>
            <p:cNvPr id="19" name="Oval 18"/>
            <p:cNvSpPr/>
            <p:nvPr/>
          </p:nvSpPr>
          <p:spPr>
            <a:xfrm>
              <a:off x="2131060" y="88709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37350" y="518159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37350" y="3603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737350" y="1991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05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37388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28920" y="25564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7E80473-519D-4DD7-A686-A68378DAF678}"/>
              </a:ext>
            </a:extLst>
          </p:cNvPr>
          <p:cNvSpPr/>
          <p:nvPr/>
        </p:nvSpPr>
        <p:spPr>
          <a:xfrm>
            <a:off x="5328920" y="25564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45EC38D-5A41-46D7-A561-17ABBA8A401E}"/>
              </a:ext>
            </a:extLst>
          </p:cNvPr>
          <p:cNvSpPr/>
          <p:nvPr/>
        </p:nvSpPr>
        <p:spPr>
          <a:xfrm>
            <a:off x="5328920" y="255642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992327D-4518-43AA-98B2-AE39DAD34B89}"/>
              </a:ext>
            </a:extLst>
          </p:cNvPr>
          <p:cNvSpPr/>
          <p:nvPr/>
        </p:nvSpPr>
        <p:spPr>
          <a:xfrm>
            <a:off x="263047" y="5777696"/>
            <a:ext cx="663496" cy="6982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9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400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grpId="1" nodeType="afterEffect">
                                  <p:stCondLst>
                                    <p:cond delay="400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grpId="1" nodeType="afterEffect">
                                  <p:stCondLst>
                                    <p:cond delay="400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9" grpId="0" animBg="1"/>
      <p:bldP spid="9" grpId="1"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56789" y="1280795"/>
            <a:ext cx="7235191" cy="4347210"/>
            <a:chOff x="2451099" y="2151380"/>
            <a:chExt cx="7235191" cy="4347210"/>
          </a:xfrm>
        </p:grpSpPr>
        <p:sp>
          <p:nvSpPr>
            <p:cNvPr id="3" name="Oval 2"/>
            <p:cNvSpPr/>
            <p:nvPr/>
          </p:nvSpPr>
          <p:spPr>
            <a:xfrm>
              <a:off x="2451099" y="21513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518400" y="51955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50660" y="38360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428990" y="38360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256789" y="1280795"/>
            <a:ext cx="7235191" cy="4347210"/>
            <a:chOff x="2451099" y="2151380"/>
            <a:chExt cx="7235191" cy="4347210"/>
          </a:xfrm>
        </p:grpSpPr>
        <p:sp>
          <p:nvSpPr>
            <p:cNvPr id="9" name="Oval 8"/>
            <p:cNvSpPr/>
            <p:nvPr/>
          </p:nvSpPr>
          <p:spPr>
            <a:xfrm>
              <a:off x="2451099" y="21513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18400" y="51955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50660" y="38360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28990" y="38360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56789" y="1280795"/>
            <a:ext cx="7235191" cy="4347210"/>
            <a:chOff x="2451099" y="2151380"/>
            <a:chExt cx="7235191" cy="4347210"/>
          </a:xfrm>
        </p:grpSpPr>
        <p:sp>
          <p:nvSpPr>
            <p:cNvPr id="14" name="Oval 13"/>
            <p:cNvSpPr/>
            <p:nvPr/>
          </p:nvSpPr>
          <p:spPr>
            <a:xfrm>
              <a:off x="2451099" y="21513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18400" y="51955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50660" y="38360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28990" y="38360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4320" y="4268470"/>
            <a:ext cx="4676140" cy="2376805"/>
            <a:chOff x="2451099" y="2151380"/>
            <a:chExt cx="7235191" cy="4347210"/>
          </a:xfrm>
        </p:grpSpPr>
        <p:sp>
          <p:nvSpPr>
            <p:cNvPr id="19" name="Oval 18"/>
            <p:cNvSpPr/>
            <p:nvPr/>
          </p:nvSpPr>
          <p:spPr>
            <a:xfrm>
              <a:off x="2451099" y="21513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518400" y="51955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550660" y="38360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428990" y="38360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408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718978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04457" y="116115"/>
            <a:ext cx="4483100" cy="6424295"/>
            <a:chOff x="2438400" y="0"/>
            <a:chExt cx="4483100" cy="6424295"/>
          </a:xfrm>
        </p:grpSpPr>
        <p:sp>
          <p:nvSpPr>
            <p:cNvPr id="3" name="Oval 2"/>
            <p:cNvSpPr/>
            <p:nvPr/>
          </p:nvSpPr>
          <p:spPr>
            <a:xfrm>
              <a:off x="2438400" y="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664200" y="51212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56000" y="51212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09886" y="31694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3034393" y="116115"/>
            <a:ext cx="4483100" cy="6424295"/>
            <a:chOff x="2438400" y="0"/>
            <a:chExt cx="4483100" cy="6424295"/>
          </a:xfrm>
        </p:grpSpPr>
        <p:sp>
          <p:nvSpPr>
            <p:cNvPr id="9" name="Oval 8"/>
            <p:cNvSpPr/>
            <p:nvPr/>
          </p:nvSpPr>
          <p:spPr>
            <a:xfrm>
              <a:off x="2438400" y="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64200" y="51212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556000" y="51212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709886" y="31694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064329" y="116115"/>
            <a:ext cx="4483100" cy="6424295"/>
            <a:chOff x="2438400" y="0"/>
            <a:chExt cx="4483100" cy="6424295"/>
          </a:xfrm>
        </p:grpSpPr>
        <p:sp>
          <p:nvSpPr>
            <p:cNvPr id="14" name="Oval 13"/>
            <p:cNvSpPr/>
            <p:nvPr/>
          </p:nvSpPr>
          <p:spPr>
            <a:xfrm>
              <a:off x="2438400" y="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664200" y="51212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56000" y="51212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09886" y="31694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48161" y="3211196"/>
            <a:ext cx="2666819" cy="3435077"/>
            <a:chOff x="2438400" y="0"/>
            <a:chExt cx="4483100" cy="6424295"/>
          </a:xfrm>
        </p:grpSpPr>
        <p:sp>
          <p:nvSpPr>
            <p:cNvPr id="19" name="Oval 18"/>
            <p:cNvSpPr/>
            <p:nvPr/>
          </p:nvSpPr>
          <p:spPr>
            <a:xfrm>
              <a:off x="2438400" y="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664200" y="51212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556000" y="512127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709886" y="31694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541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715673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95715" y="841829"/>
            <a:ext cx="8309428" cy="5118802"/>
            <a:chOff x="1995715" y="841829"/>
            <a:chExt cx="8309428" cy="5118802"/>
          </a:xfrm>
        </p:grpSpPr>
        <p:sp>
          <p:nvSpPr>
            <p:cNvPr id="3" name="Oval 2"/>
            <p:cNvSpPr/>
            <p:nvPr/>
          </p:nvSpPr>
          <p:spPr>
            <a:xfrm>
              <a:off x="90569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71885" y="2826656"/>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957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056915" y="4755945"/>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941285" y="841829"/>
            <a:ext cx="8309428" cy="5118802"/>
            <a:chOff x="1995715" y="841829"/>
            <a:chExt cx="8309428" cy="5118802"/>
          </a:xfrm>
        </p:grpSpPr>
        <p:sp>
          <p:nvSpPr>
            <p:cNvPr id="15" name="Oval 14"/>
            <p:cNvSpPr/>
            <p:nvPr/>
          </p:nvSpPr>
          <p:spPr>
            <a:xfrm>
              <a:off x="90569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71885" y="2826656"/>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957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056915" y="4755945"/>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995715" y="841829"/>
            <a:ext cx="8309428" cy="5118802"/>
            <a:chOff x="1995715" y="841829"/>
            <a:chExt cx="8309428" cy="5118802"/>
          </a:xfrm>
        </p:grpSpPr>
        <p:sp>
          <p:nvSpPr>
            <p:cNvPr id="20" name="Oval 19"/>
            <p:cNvSpPr/>
            <p:nvPr/>
          </p:nvSpPr>
          <p:spPr>
            <a:xfrm>
              <a:off x="90569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471885" y="2826656"/>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9957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056915" y="4755945"/>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70113" y="4200774"/>
            <a:ext cx="3585030" cy="2315028"/>
            <a:chOff x="1995715" y="841829"/>
            <a:chExt cx="8309428" cy="5118802"/>
          </a:xfrm>
        </p:grpSpPr>
        <p:sp>
          <p:nvSpPr>
            <p:cNvPr id="25" name="Oval 24"/>
            <p:cNvSpPr/>
            <p:nvPr/>
          </p:nvSpPr>
          <p:spPr>
            <a:xfrm>
              <a:off x="90569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71885" y="2826656"/>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9957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056915" y="4755945"/>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689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291572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F4309A3-3FE3-41AE-98C4-EEE5B9A56650}"/>
              </a:ext>
            </a:extLst>
          </p:cNvPr>
          <p:cNvGrpSpPr/>
          <p:nvPr/>
        </p:nvGrpSpPr>
        <p:grpSpPr>
          <a:xfrm rot="10800000">
            <a:off x="1995715" y="841829"/>
            <a:ext cx="8309428" cy="5118802"/>
            <a:chOff x="1995715" y="841829"/>
            <a:chExt cx="8309428" cy="5118802"/>
          </a:xfrm>
        </p:grpSpPr>
        <p:sp>
          <p:nvSpPr>
            <p:cNvPr id="3" name="Oval 2">
              <a:extLst>
                <a:ext uri="{FF2B5EF4-FFF2-40B4-BE49-F238E27FC236}">
                  <a16:creationId xmlns:a16="http://schemas.microsoft.com/office/drawing/2014/main" id="{9F957ECB-67BD-4E55-9084-07A56541B4D7}"/>
                </a:ext>
              </a:extLst>
            </p:cNvPr>
            <p:cNvSpPr/>
            <p:nvPr/>
          </p:nvSpPr>
          <p:spPr>
            <a:xfrm>
              <a:off x="90569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2E708BD-4915-45DD-AB14-CAD0183FCD08}"/>
                </a:ext>
              </a:extLst>
            </p:cNvPr>
            <p:cNvSpPr/>
            <p:nvPr/>
          </p:nvSpPr>
          <p:spPr>
            <a:xfrm>
              <a:off x="5471885" y="2826656"/>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3CE98D2-4069-45FC-94EF-4E0CF8631B3F}"/>
                </a:ext>
              </a:extLst>
            </p:cNvPr>
            <p:cNvSpPr/>
            <p:nvPr/>
          </p:nvSpPr>
          <p:spPr>
            <a:xfrm>
              <a:off x="19957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F15D150-4FCE-433E-8A91-4F42A961519E}"/>
                </a:ext>
              </a:extLst>
            </p:cNvPr>
            <p:cNvSpPr/>
            <p:nvPr/>
          </p:nvSpPr>
          <p:spPr>
            <a:xfrm>
              <a:off x="9056915" y="4755945"/>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2CCB9A0B-071E-474C-AA3F-28C60E9F0DD4}"/>
              </a:ext>
            </a:extLst>
          </p:cNvPr>
          <p:cNvGrpSpPr/>
          <p:nvPr/>
        </p:nvGrpSpPr>
        <p:grpSpPr>
          <a:xfrm rot="10800000">
            <a:off x="1995715" y="869599"/>
            <a:ext cx="8309428" cy="5118802"/>
            <a:chOff x="1995715" y="841829"/>
            <a:chExt cx="8309428" cy="5118802"/>
          </a:xfrm>
        </p:grpSpPr>
        <p:sp>
          <p:nvSpPr>
            <p:cNvPr id="8" name="Oval 7">
              <a:extLst>
                <a:ext uri="{FF2B5EF4-FFF2-40B4-BE49-F238E27FC236}">
                  <a16:creationId xmlns:a16="http://schemas.microsoft.com/office/drawing/2014/main" id="{59E0D974-1163-448F-B224-A9349183B3F6}"/>
                </a:ext>
              </a:extLst>
            </p:cNvPr>
            <p:cNvSpPr/>
            <p:nvPr/>
          </p:nvSpPr>
          <p:spPr>
            <a:xfrm>
              <a:off x="90569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FB119B6-3204-44A1-BBE7-61159BD2B80A}"/>
                </a:ext>
              </a:extLst>
            </p:cNvPr>
            <p:cNvSpPr/>
            <p:nvPr/>
          </p:nvSpPr>
          <p:spPr>
            <a:xfrm>
              <a:off x="5471885" y="2826656"/>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B7F102A-5BCA-4E39-A7F2-4719F83B2FBE}"/>
                </a:ext>
              </a:extLst>
            </p:cNvPr>
            <p:cNvSpPr/>
            <p:nvPr/>
          </p:nvSpPr>
          <p:spPr>
            <a:xfrm>
              <a:off x="19957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3C12ED3-224B-4DD0-9DFD-B96EDE9F9FAD}"/>
                </a:ext>
              </a:extLst>
            </p:cNvPr>
            <p:cNvSpPr/>
            <p:nvPr/>
          </p:nvSpPr>
          <p:spPr>
            <a:xfrm>
              <a:off x="9056915" y="4755945"/>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04E79FA-93C1-432B-9F58-364035D7D260}"/>
              </a:ext>
            </a:extLst>
          </p:cNvPr>
          <p:cNvGrpSpPr/>
          <p:nvPr/>
        </p:nvGrpSpPr>
        <p:grpSpPr>
          <a:xfrm rot="10800000">
            <a:off x="1995715" y="814059"/>
            <a:ext cx="8309428" cy="5118802"/>
            <a:chOff x="1995715" y="841829"/>
            <a:chExt cx="8309428" cy="5118802"/>
          </a:xfrm>
        </p:grpSpPr>
        <p:sp>
          <p:nvSpPr>
            <p:cNvPr id="13" name="Oval 12">
              <a:extLst>
                <a:ext uri="{FF2B5EF4-FFF2-40B4-BE49-F238E27FC236}">
                  <a16:creationId xmlns:a16="http://schemas.microsoft.com/office/drawing/2014/main" id="{D9CE95D8-7DD6-48F3-A6F4-4B60E161CBAC}"/>
                </a:ext>
              </a:extLst>
            </p:cNvPr>
            <p:cNvSpPr/>
            <p:nvPr/>
          </p:nvSpPr>
          <p:spPr>
            <a:xfrm>
              <a:off x="90569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515DB3-89A5-471E-8993-0C64FB2A20E2}"/>
                </a:ext>
              </a:extLst>
            </p:cNvPr>
            <p:cNvSpPr/>
            <p:nvPr/>
          </p:nvSpPr>
          <p:spPr>
            <a:xfrm>
              <a:off x="5471885" y="2826656"/>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BA3A93C-432A-49ED-AFC2-A6031D62D6EE}"/>
                </a:ext>
              </a:extLst>
            </p:cNvPr>
            <p:cNvSpPr/>
            <p:nvPr/>
          </p:nvSpPr>
          <p:spPr>
            <a:xfrm>
              <a:off x="19957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A98855-64C1-482B-9755-550B6EC48D1B}"/>
                </a:ext>
              </a:extLst>
            </p:cNvPr>
            <p:cNvSpPr/>
            <p:nvPr/>
          </p:nvSpPr>
          <p:spPr>
            <a:xfrm>
              <a:off x="9056915" y="4755945"/>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F1450A5-1314-446E-BB3C-14794F2A4BAC}"/>
              </a:ext>
            </a:extLst>
          </p:cNvPr>
          <p:cNvGrpSpPr/>
          <p:nvPr/>
        </p:nvGrpSpPr>
        <p:grpSpPr>
          <a:xfrm rot="10800000">
            <a:off x="710862" y="4811485"/>
            <a:ext cx="1908966" cy="1472524"/>
            <a:chOff x="1995715" y="841829"/>
            <a:chExt cx="8309428" cy="5118802"/>
          </a:xfrm>
        </p:grpSpPr>
        <p:sp>
          <p:nvSpPr>
            <p:cNvPr id="18" name="Oval 17">
              <a:extLst>
                <a:ext uri="{FF2B5EF4-FFF2-40B4-BE49-F238E27FC236}">
                  <a16:creationId xmlns:a16="http://schemas.microsoft.com/office/drawing/2014/main" id="{1F0EBE42-A566-4309-8713-65C9701EF167}"/>
                </a:ext>
              </a:extLst>
            </p:cNvPr>
            <p:cNvSpPr/>
            <p:nvPr/>
          </p:nvSpPr>
          <p:spPr>
            <a:xfrm>
              <a:off x="90569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30899DF-C8CC-44BA-A12E-BC672593EE4C}"/>
                </a:ext>
              </a:extLst>
            </p:cNvPr>
            <p:cNvSpPr/>
            <p:nvPr/>
          </p:nvSpPr>
          <p:spPr>
            <a:xfrm>
              <a:off x="5471885" y="2826656"/>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C6A1038-CFA9-46F4-BE3E-F44EAF32AE67}"/>
                </a:ext>
              </a:extLst>
            </p:cNvPr>
            <p:cNvSpPr/>
            <p:nvPr/>
          </p:nvSpPr>
          <p:spPr>
            <a:xfrm>
              <a:off x="1995715" y="841829"/>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285911B-9574-436E-B999-C99D7911CA9D}"/>
                </a:ext>
              </a:extLst>
            </p:cNvPr>
            <p:cNvSpPr/>
            <p:nvPr/>
          </p:nvSpPr>
          <p:spPr>
            <a:xfrm>
              <a:off x="9056915" y="4755945"/>
              <a:ext cx="1248228" cy="1204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977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444787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711371" y="241278"/>
            <a:ext cx="1257300" cy="6213567"/>
            <a:chOff x="5711371" y="172266"/>
            <a:chExt cx="1257300" cy="6213567"/>
          </a:xfrm>
        </p:grpSpPr>
        <p:sp>
          <p:nvSpPr>
            <p:cNvPr id="3" name="Oval 2"/>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711371" y="241278"/>
            <a:ext cx="1257300" cy="6213567"/>
            <a:chOff x="5711371" y="172266"/>
            <a:chExt cx="1257300" cy="6213567"/>
          </a:xfrm>
        </p:grpSpPr>
        <p:sp>
          <p:nvSpPr>
            <p:cNvPr id="9" name="Oval 8"/>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711371" y="241278"/>
            <a:ext cx="1257300" cy="6213567"/>
            <a:chOff x="5711371" y="172266"/>
            <a:chExt cx="1257300" cy="6213567"/>
          </a:xfrm>
        </p:grpSpPr>
        <p:sp>
          <p:nvSpPr>
            <p:cNvPr id="14" name="Oval 13"/>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89559" y="4166486"/>
            <a:ext cx="583111" cy="2303802"/>
            <a:chOff x="5711371" y="172266"/>
            <a:chExt cx="1257300" cy="6213567"/>
          </a:xfrm>
        </p:grpSpPr>
        <p:sp>
          <p:nvSpPr>
            <p:cNvPr id="19" name="Oval 18"/>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82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43227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246683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5406572" y="62543"/>
            <a:ext cx="1257300" cy="6213567"/>
            <a:chOff x="5711371" y="172266"/>
            <a:chExt cx="1257300" cy="6213567"/>
          </a:xfrm>
        </p:grpSpPr>
        <p:sp>
          <p:nvSpPr>
            <p:cNvPr id="3" name="Oval 2"/>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rot="16200000">
            <a:off x="5478782" y="62541"/>
            <a:ext cx="1257300" cy="6213567"/>
            <a:chOff x="5711371" y="172266"/>
            <a:chExt cx="1257300" cy="6213567"/>
          </a:xfrm>
        </p:grpSpPr>
        <p:sp>
          <p:nvSpPr>
            <p:cNvPr id="9" name="Oval 8"/>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rot="16200000">
            <a:off x="5478783" y="75012"/>
            <a:ext cx="1257300" cy="6213567"/>
            <a:chOff x="5711371" y="172266"/>
            <a:chExt cx="1257300" cy="6213567"/>
          </a:xfrm>
        </p:grpSpPr>
        <p:sp>
          <p:nvSpPr>
            <p:cNvPr id="14" name="Oval 13"/>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6200000">
            <a:off x="1596187" y="4504483"/>
            <a:ext cx="703267" cy="3408684"/>
            <a:chOff x="5711371" y="172266"/>
            <a:chExt cx="1257300" cy="6213567"/>
          </a:xfrm>
        </p:grpSpPr>
        <p:sp>
          <p:nvSpPr>
            <p:cNvPr id="19" name="Oval 18"/>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293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825174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8184972">
            <a:off x="4973288" y="-533790"/>
            <a:ext cx="1611944" cy="7652502"/>
            <a:chOff x="5711371" y="172266"/>
            <a:chExt cx="1257300" cy="6213567"/>
          </a:xfrm>
        </p:grpSpPr>
        <p:sp>
          <p:nvSpPr>
            <p:cNvPr id="3" name="Oval 2"/>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rot="18184972">
            <a:off x="5011144" y="-520883"/>
            <a:ext cx="1611944" cy="7652502"/>
            <a:chOff x="5711371" y="172266"/>
            <a:chExt cx="1257300" cy="6213567"/>
          </a:xfrm>
        </p:grpSpPr>
        <p:sp>
          <p:nvSpPr>
            <p:cNvPr id="9" name="Oval 8"/>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rot="18184972">
            <a:off x="4949697" y="-514430"/>
            <a:ext cx="1611944" cy="7652502"/>
            <a:chOff x="5711371" y="172266"/>
            <a:chExt cx="1257300" cy="6213567"/>
          </a:xfrm>
        </p:grpSpPr>
        <p:sp>
          <p:nvSpPr>
            <p:cNvPr id="14" name="Oval 13"/>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8184972">
            <a:off x="1594104" y="3364841"/>
            <a:ext cx="873870" cy="3943820"/>
            <a:chOff x="5711371" y="172266"/>
            <a:chExt cx="1257300" cy="6213567"/>
          </a:xfrm>
        </p:grpSpPr>
        <p:sp>
          <p:nvSpPr>
            <p:cNvPr id="19" name="Oval 18"/>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170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770730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3652542">
            <a:off x="5081116" y="-422343"/>
            <a:ext cx="1611944" cy="7451380"/>
            <a:chOff x="5711371" y="172266"/>
            <a:chExt cx="1257300" cy="6213567"/>
          </a:xfrm>
        </p:grpSpPr>
        <p:sp>
          <p:nvSpPr>
            <p:cNvPr id="3" name="Oval 2"/>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rot="3652542">
            <a:off x="5081116" y="-422342"/>
            <a:ext cx="1611944" cy="7451380"/>
            <a:chOff x="5711371" y="172266"/>
            <a:chExt cx="1257300" cy="6213567"/>
          </a:xfrm>
        </p:grpSpPr>
        <p:sp>
          <p:nvSpPr>
            <p:cNvPr id="9" name="Oval 8"/>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rot="3652542">
            <a:off x="5081116" y="-422345"/>
            <a:ext cx="1611944" cy="7451380"/>
            <a:chOff x="5711371" y="172266"/>
            <a:chExt cx="1257300" cy="6213567"/>
          </a:xfrm>
        </p:grpSpPr>
        <p:sp>
          <p:nvSpPr>
            <p:cNvPr id="14" name="Oval 13"/>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rot="3652542">
            <a:off x="1529854" y="3500006"/>
            <a:ext cx="769790" cy="3954864"/>
            <a:chOff x="5711371" y="172266"/>
            <a:chExt cx="1257300" cy="6213567"/>
          </a:xfrm>
        </p:grpSpPr>
        <p:sp>
          <p:nvSpPr>
            <p:cNvPr id="19" name="Oval 18"/>
            <p:cNvSpPr/>
            <p:nvPr/>
          </p:nvSpPr>
          <p:spPr>
            <a:xfrm>
              <a:off x="5711371" y="508281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11371" y="344596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711371" y="18091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11371" y="172266"/>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41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379803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685691" y="250178"/>
            <a:ext cx="5533126" cy="6182695"/>
            <a:chOff x="2685691" y="250178"/>
            <a:chExt cx="5533126" cy="6182695"/>
          </a:xfrm>
        </p:grpSpPr>
        <p:sp>
          <p:nvSpPr>
            <p:cNvPr id="3" name="Oval 2"/>
            <p:cNvSpPr/>
            <p:nvPr/>
          </p:nvSpPr>
          <p:spPr>
            <a:xfrm>
              <a:off x="2685691" y="2501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961517" y="512985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88219" y="36949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88219" y="205569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685691" y="267371"/>
            <a:ext cx="5533126" cy="6182695"/>
            <a:chOff x="2685691" y="250178"/>
            <a:chExt cx="5533126" cy="6182695"/>
          </a:xfrm>
        </p:grpSpPr>
        <p:sp>
          <p:nvSpPr>
            <p:cNvPr id="9" name="Oval 8"/>
            <p:cNvSpPr/>
            <p:nvPr/>
          </p:nvSpPr>
          <p:spPr>
            <a:xfrm>
              <a:off x="2685691" y="2501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61517" y="512985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88219" y="36949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88219" y="205569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685691" y="250178"/>
            <a:ext cx="5533126" cy="6182695"/>
            <a:chOff x="2685691" y="250178"/>
            <a:chExt cx="5533126" cy="6182695"/>
          </a:xfrm>
        </p:grpSpPr>
        <p:sp>
          <p:nvSpPr>
            <p:cNvPr id="14" name="Oval 13"/>
            <p:cNvSpPr/>
            <p:nvPr/>
          </p:nvSpPr>
          <p:spPr>
            <a:xfrm>
              <a:off x="2685691" y="2501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61517" y="512985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88219" y="36949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88219" y="205569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83804" y="3651782"/>
            <a:ext cx="2930537" cy="2956141"/>
            <a:chOff x="2685691" y="250178"/>
            <a:chExt cx="5533126" cy="6182695"/>
          </a:xfrm>
        </p:grpSpPr>
        <p:sp>
          <p:nvSpPr>
            <p:cNvPr id="19" name="Oval 18"/>
            <p:cNvSpPr/>
            <p:nvPr/>
          </p:nvSpPr>
          <p:spPr>
            <a:xfrm>
              <a:off x="2685691" y="25017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961517" y="512985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88219" y="36949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588219" y="205569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175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8628706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04937" y="1596571"/>
            <a:ext cx="9252222" cy="3643085"/>
            <a:chOff x="1404937" y="1596571"/>
            <a:chExt cx="9252222" cy="3643085"/>
          </a:xfrm>
        </p:grpSpPr>
        <p:sp>
          <p:nvSpPr>
            <p:cNvPr id="6" name="Oval 5"/>
            <p:cNvSpPr/>
            <p:nvPr/>
          </p:nvSpPr>
          <p:spPr>
            <a:xfrm>
              <a:off x="4053160" y="1596571"/>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45560" y="1690913"/>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394417" y="3991427"/>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404937" y="3859302"/>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404937" y="1573301"/>
            <a:ext cx="9252222" cy="3643085"/>
            <a:chOff x="1404937" y="1596571"/>
            <a:chExt cx="9252222" cy="3643085"/>
          </a:xfrm>
        </p:grpSpPr>
        <p:sp>
          <p:nvSpPr>
            <p:cNvPr id="12" name="Oval 11"/>
            <p:cNvSpPr/>
            <p:nvPr/>
          </p:nvSpPr>
          <p:spPr>
            <a:xfrm>
              <a:off x="4053160" y="1596571"/>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45560" y="1690913"/>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394417" y="3991427"/>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404937" y="3859302"/>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404937" y="1550031"/>
            <a:ext cx="9252222" cy="3643085"/>
            <a:chOff x="1404937" y="1596571"/>
            <a:chExt cx="9252222" cy="3643085"/>
          </a:xfrm>
        </p:grpSpPr>
        <p:sp>
          <p:nvSpPr>
            <p:cNvPr id="17" name="Oval 16"/>
            <p:cNvSpPr/>
            <p:nvPr/>
          </p:nvSpPr>
          <p:spPr>
            <a:xfrm>
              <a:off x="4053160" y="1596571"/>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45560" y="1690913"/>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394417" y="3991427"/>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04937" y="3859302"/>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01216" y="5239656"/>
            <a:ext cx="2801257" cy="1342571"/>
            <a:chOff x="1404937" y="1596571"/>
            <a:chExt cx="9252222" cy="3643085"/>
          </a:xfrm>
        </p:grpSpPr>
        <p:sp>
          <p:nvSpPr>
            <p:cNvPr id="22" name="Oval 21"/>
            <p:cNvSpPr/>
            <p:nvPr/>
          </p:nvSpPr>
          <p:spPr>
            <a:xfrm>
              <a:off x="4053160" y="1596571"/>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45560" y="1690913"/>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394417" y="3991427"/>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404937" y="3859302"/>
              <a:ext cx="1262742" cy="12482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517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5 dots</a:t>
            </a:r>
          </a:p>
        </p:txBody>
      </p:sp>
    </p:spTree>
    <p:extLst>
      <p:ext uri="{BB962C8B-B14F-4D97-AF65-F5344CB8AC3E}">
        <p14:creationId xmlns:p14="http://schemas.microsoft.com/office/powerpoint/2010/main" val="283458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457180" y="49955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457180" y="49955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457180" y="49955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2580" y="5760719"/>
            <a:ext cx="774700" cy="6902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89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400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grpId="1" nodeType="afterEffect">
                                  <p:stCondLst>
                                    <p:cond delay="400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grpId="1" nodeType="afterEffect">
                                  <p:stCondLst>
                                    <p:cond delay="4000"/>
                                  </p:stCondLst>
                                  <p:childTnLst>
                                    <p:set>
                                      <p:cBhvr>
                                        <p:cTn id="23" dur="1" fill="hold">
                                          <p:stCondLst>
                                            <p:cond delay="0"/>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624450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37810" y="829511"/>
            <a:ext cx="4080711" cy="4589077"/>
            <a:chOff x="3737810" y="829511"/>
            <a:chExt cx="4080711" cy="4589077"/>
          </a:xfrm>
        </p:grpSpPr>
        <p:sp>
          <p:nvSpPr>
            <p:cNvPr id="3" name="Oval 2"/>
            <p:cNvSpPr/>
            <p:nvPr/>
          </p:nvSpPr>
          <p:spPr>
            <a:xfrm>
              <a:off x="389823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56122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155531" y="24391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37810"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12831"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3737810" y="829511"/>
            <a:ext cx="4080711" cy="4589077"/>
            <a:chOff x="3737810" y="829511"/>
            <a:chExt cx="4080711" cy="4589077"/>
          </a:xfrm>
        </p:grpSpPr>
        <p:sp>
          <p:nvSpPr>
            <p:cNvPr id="10" name="Oval 9"/>
            <p:cNvSpPr/>
            <p:nvPr/>
          </p:nvSpPr>
          <p:spPr>
            <a:xfrm>
              <a:off x="389823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6122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55531" y="24391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37810"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412831"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650781" y="829511"/>
            <a:ext cx="4080711" cy="4589077"/>
            <a:chOff x="3737810" y="829511"/>
            <a:chExt cx="4080711" cy="4589077"/>
          </a:xfrm>
        </p:grpSpPr>
        <p:sp>
          <p:nvSpPr>
            <p:cNvPr id="16" name="Oval 15"/>
            <p:cNvSpPr/>
            <p:nvPr/>
          </p:nvSpPr>
          <p:spPr>
            <a:xfrm>
              <a:off x="389823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6122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155531" y="24391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737810"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412831"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22771" y="4767078"/>
            <a:ext cx="1813961" cy="1654609"/>
            <a:chOff x="3737810" y="829511"/>
            <a:chExt cx="4080711" cy="4589077"/>
          </a:xfrm>
        </p:grpSpPr>
        <p:sp>
          <p:nvSpPr>
            <p:cNvPr id="22" name="Oval 21"/>
            <p:cNvSpPr/>
            <p:nvPr/>
          </p:nvSpPr>
          <p:spPr>
            <a:xfrm>
              <a:off x="389823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561221" y="41155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55531" y="24391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37810"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412831" y="8295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96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0664649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925763" y="816202"/>
            <a:ext cx="6278563" cy="5145314"/>
            <a:chOff x="2925763" y="816202"/>
            <a:chExt cx="6278563" cy="5145314"/>
          </a:xfrm>
        </p:grpSpPr>
        <p:sp>
          <p:nvSpPr>
            <p:cNvPr id="6" name="Oval 5"/>
            <p:cNvSpPr/>
            <p:nvPr/>
          </p:nvSpPr>
          <p:spPr>
            <a:xfrm>
              <a:off x="2925763" y="816202"/>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93655" y="2801530"/>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69477" y="816202"/>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25763" y="4771345"/>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99640" y="4771345"/>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848203" y="816202"/>
            <a:ext cx="6278563" cy="5145314"/>
            <a:chOff x="2925763" y="816202"/>
            <a:chExt cx="6278563" cy="5145314"/>
          </a:xfrm>
        </p:grpSpPr>
        <p:sp>
          <p:nvSpPr>
            <p:cNvPr id="13" name="Oval 12"/>
            <p:cNvSpPr/>
            <p:nvPr/>
          </p:nvSpPr>
          <p:spPr>
            <a:xfrm>
              <a:off x="2925763" y="816202"/>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93655" y="2801530"/>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69477" y="816202"/>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25763" y="4771345"/>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999640" y="4771345"/>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925763" y="816202"/>
            <a:ext cx="6278563" cy="5145314"/>
            <a:chOff x="2925763" y="816202"/>
            <a:chExt cx="6278563" cy="5145314"/>
          </a:xfrm>
        </p:grpSpPr>
        <p:sp>
          <p:nvSpPr>
            <p:cNvPr id="19" name="Oval 18"/>
            <p:cNvSpPr/>
            <p:nvPr/>
          </p:nvSpPr>
          <p:spPr>
            <a:xfrm>
              <a:off x="2925763" y="816202"/>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93655" y="2801530"/>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969477" y="816202"/>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925763" y="4771345"/>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99640" y="4771345"/>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20914" y="4626202"/>
            <a:ext cx="2317297" cy="1985328"/>
            <a:chOff x="2925763" y="816202"/>
            <a:chExt cx="6278563" cy="5145314"/>
          </a:xfrm>
        </p:grpSpPr>
        <p:sp>
          <p:nvSpPr>
            <p:cNvPr id="25" name="Oval 24"/>
            <p:cNvSpPr/>
            <p:nvPr/>
          </p:nvSpPr>
          <p:spPr>
            <a:xfrm>
              <a:off x="2925763" y="816202"/>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93655" y="2801530"/>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969477" y="816202"/>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925763" y="4771345"/>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999640" y="4771345"/>
              <a:ext cx="1204686" cy="1190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823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9161719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rot="16200000">
            <a:off x="5409107" y="102917"/>
            <a:ext cx="1230103" cy="6357352"/>
            <a:chOff x="4945856" y="219911"/>
            <a:chExt cx="1257300" cy="7374689"/>
          </a:xfrm>
        </p:grpSpPr>
        <p:sp>
          <p:nvSpPr>
            <p:cNvPr id="3" name="Oval 2"/>
            <p:cNvSpPr/>
            <p:nvPr/>
          </p:nvSpPr>
          <p:spPr>
            <a:xfrm>
              <a:off x="4945856" y="6291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945856" y="4746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45856" y="32016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45856" y="17156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45856" y="2199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rot="16200000">
            <a:off x="5409108" y="102918"/>
            <a:ext cx="1230103" cy="6357352"/>
            <a:chOff x="4945856" y="219911"/>
            <a:chExt cx="1257300" cy="7374689"/>
          </a:xfrm>
        </p:grpSpPr>
        <p:sp>
          <p:nvSpPr>
            <p:cNvPr id="22" name="Oval 21"/>
            <p:cNvSpPr/>
            <p:nvPr/>
          </p:nvSpPr>
          <p:spPr>
            <a:xfrm>
              <a:off x="4945856" y="6291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45856" y="4746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945856" y="32016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45856" y="17156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45856" y="2199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rot="16200000">
            <a:off x="5409106" y="102919"/>
            <a:ext cx="1230103" cy="6357352"/>
            <a:chOff x="4945856" y="219911"/>
            <a:chExt cx="1257300" cy="7374689"/>
          </a:xfrm>
        </p:grpSpPr>
        <p:sp>
          <p:nvSpPr>
            <p:cNvPr id="28" name="Oval 27"/>
            <p:cNvSpPr/>
            <p:nvPr/>
          </p:nvSpPr>
          <p:spPr>
            <a:xfrm>
              <a:off x="4945856" y="6291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945856" y="4746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945856" y="32016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945856" y="17156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945856" y="2199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6200000">
            <a:off x="1814378" y="4414705"/>
            <a:ext cx="615051" cy="3693696"/>
            <a:chOff x="4945856" y="219911"/>
            <a:chExt cx="1257300" cy="7374689"/>
          </a:xfrm>
        </p:grpSpPr>
        <p:sp>
          <p:nvSpPr>
            <p:cNvPr id="34" name="Oval 33"/>
            <p:cNvSpPr/>
            <p:nvPr/>
          </p:nvSpPr>
          <p:spPr>
            <a:xfrm>
              <a:off x="4945856" y="6291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45856" y="4746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945856" y="32016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945856" y="17156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945856" y="2199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834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2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8101852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325978" y="130626"/>
            <a:ext cx="1230103" cy="6357352"/>
            <a:chOff x="4945856" y="219911"/>
            <a:chExt cx="1257300" cy="7374689"/>
          </a:xfrm>
        </p:grpSpPr>
        <p:sp>
          <p:nvSpPr>
            <p:cNvPr id="3" name="Oval 2"/>
            <p:cNvSpPr/>
            <p:nvPr/>
          </p:nvSpPr>
          <p:spPr>
            <a:xfrm>
              <a:off x="4945856" y="6291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945856" y="4746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45856" y="32016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45856" y="17156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45856" y="2199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5325978" y="130626"/>
            <a:ext cx="1230103" cy="6357352"/>
            <a:chOff x="4945856" y="219911"/>
            <a:chExt cx="1257300" cy="7374689"/>
          </a:xfrm>
        </p:grpSpPr>
        <p:sp>
          <p:nvSpPr>
            <p:cNvPr id="10" name="Oval 9"/>
            <p:cNvSpPr/>
            <p:nvPr/>
          </p:nvSpPr>
          <p:spPr>
            <a:xfrm>
              <a:off x="4945856" y="6291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45856" y="4746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945856" y="32016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45856" y="17156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45856" y="2199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5325978" y="130626"/>
            <a:ext cx="1230103" cy="6357352"/>
            <a:chOff x="4945856" y="219911"/>
            <a:chExt cx="1257300" cy="7374689"/>
          </a:xfrm>
        </p:grpSpPr>
        <p:sp>
          <p:nvSpPr>
            <p:cNvPr id="16" name="Oval 15"/>
            <p:cNvSpPr/>
            <p:nvPr/>
          </p:nvSpPr>
          <p:spPr>
            <a:xfrm>
              <a:off x="4945856" y="6291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945856" y="4746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45856" y="32016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945856" y="17156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945856" y="2199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40080" y="3707764"/>
            <a:ext cx="612481" cy="2780214"/>
            <a:chOff x="4945856" y="219911"/>
            <a:chExt cx="1257300" cy="7374689"/>
          </a:xfrm>
        </p:grpSpPr>
        <p:sp>
          <p:nvSpPr>
            <p:cNvPr id="22" name="Oval 21"/>
            <p:cNvSpPr/>
            <p:nvPr/>
          </p:nvSpPr>
          <p:spPr>
            <a:xfrm>
              <a:off x="4945856" y="62915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45856" y="47466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945856" y="32016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45856" y="1715644"/>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45856" y="21991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115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8231347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330743" y="706622"/>
            <a:ext cx="5739062" cy="5249376"/>
            <a:chOff x="3314701" y="1236012"/>
            <a:chExt cx="5739062" cy="5249376"/>
          </a:xfrm>
        </p:grpSpPr>
        <p:sp>
          <p:nvSpPr>
            <p:cNvPr id="3" name="Oval 2"/>
            <p:cNvSpPr/>
            <p:nvPr/>
          </p:nvSpPr>
          <p:spPr>
            <a:xfrm>
              <a:off x="3314701" y="123601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451684" y="222260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88667" y="32091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665494" y="41957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796463" y="51823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363828" y="706622"/>
            <a:ext cx="5739062" cy="5249376"/>
            <a:chOff x="3314701" y="1236012"/>
            <a:chExt cx="5739062" cy="5249376"/>
          </a:xfrm>
        </p:grpSpPr>
        <p:sp>
          <p:nvSpPr>
            <p:cNvPr id="10" name="Oval 9"/>
            <p:cNvSpPr/>
            <p:nvPr/>
          </p:nvSpPr>
          <p:spPr>
            <a:xfrm>
              <a:off x="3314701" y="123601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51684" y="222260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588667" y="32091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65494" y="41957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96463" y="51823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30743" y="706622"/>
            <a:ext cx="5739062" cy="5249376"/>
            <a:chOff x="3314701" y="1236012"/>
            <a:chExt cx="5739062" cy="5249376"/>
          </a:xfrm>
        </p:grpSpPr>
        <p:sp>
          <p:nvSpPr>
            <p:cNvPr id="16" name="Oval 15"/>
            <p:cNvSpPr/>
            <p:nvPr/>
          </p:nvSpPr>
          <p:spPr>
            <a:xfrm>
              <a:off x="3314701" y="123601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51684" y="222260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88667" y="32091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665494" y="41957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96463" y="51823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72439" y="4652978"/>
            <a:ext cx="2181325" cy="1945138"/>
            <a:chOff x="3314701" y="1236012"/>
            <a:chExt cx="5739062" cy="5249376"/>
          </a:xfrm>
        </p:grpSpPr>
        <p:sp>
          <p:nvSpPr>
            <p:cNvPr id="22" name="Oval 21"/>
            <p:cNvSpPr/>
            <p:nvPr/>
          </p:nvSpPr>
          <p:spPr>
            <a:xfrm>
              <a:off x="3314701" y="123601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51684" y="2222601"/>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588667" y="320919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65494" y="419577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796463" y="5182368"/>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757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270609"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2029" y="-1"/>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2 dots</a:t>
            </a:r>
          </a:p>
        </p:txBody>
      </p:sp>
    </p:spTree>
    <p:extLst>
      <p:ext uri="{BB962C8B-B14F-4D97-AF65-F5344CB8AC3E}">
        <p14:creationId xmlns:p14="http://schemas.microsoft.com/office/powerpoint/2010/main" val="14429016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5229945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487" y="5513387"/>
            <a:ext cx="2333625" cy="1038225"/>
          </a:xfrm>
          <a:prstGeom prst="rect">
            <a:avLst/>
          </a:prstGeom>
        </p:spPr>
      </p:pic>
      <p:grpSp>
        <p:nvGrpSpPr>
          <p:cNvPr id="8" name="Group 7"/>
          <p:cNvGrpSpPr/>
          <p:nvPr/>
        </p:nvGrpSpPr>
        <p:grpSpPr>
          <a:xfrm>
            <a:off x="2903220" y="1587682"/>
            <a:ext cx="6176010" cy="3139440"/>
            <a:chOff x="3251200" y="2075815"/>
            <a:chExt cx="6176010" cy="3139440"/>
          </a:xfrm>
        </p:grpSpPr>
        <p:sp>
          <p:nvSpPr>
            <p:cNvPr id="3" name="Oval 2"/>
            <p:cNvSpPr/>
            <p:nvPr/>
          </p:nvSpPr>
          <p:spPr>
            <a:xfrm>
              <a:off x="3251200"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508500" y="3912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824980" y="3912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65800" y="208280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169910" y="208280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903220" y="1580697"/>
            <a:ext cx="6176010" cy="3139440"/>
            <a:chOff x="3251200" y="2075815"/>
            <a:chExt cx="6176010" cy="3139440"/>
          </a:xfrm>
        </p:grpSpPr>
        <p:sp>
          <p:nvSpPr>
            <p:cNvPr id="10" name="Oval 9"/>
            <p:cNvSpPr/>
            <p:nvPr/>
          </p:nvSpPr>
          <p:spPr>
            <a:xfrm>
              <a:off x="3251200"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08500" y="3912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24980" y="3912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65800" y="208280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169910" y="208280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903220" y="1580697"/>
            <a:ext cx="6176010" cy="3139440"/>
            <a:chOff x="3251200" y="2075815"/>
            <a:chExt cx="6176010" cy="3139440"/>
          </a:xfrm>
        </p:grpSpPr>
        <p:sp>
          <p:nvSpPr>
            <p:cNvPr id="16" name="Oval 15"/>
            <p:cNvSpPr/>
            <p:nvPr/>
          </p:nvSpPr>
          <p:spPr>
            <a:xfrm>
              <a:off x="3251200" y="20758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08500" y="3912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824980" y="39122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765800" y="208280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169910" y="208280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51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461968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88004" y="401052"/>
            <a:ext cx="6765759" cy="5923213"/>
            <a:chOff x="362952" y="0"/>
            <a:chExt cx="6765759" cy="5923213"/>
          </a:xfrm>
        </p:grpSpPr>
        <p:sp>
          <p:nvSpPr>
            <p:cNvPr id="3" name="Oval 2"/>
            <p:cNvSpPr/>
            <p:nvPr/>
          </p:nvSpPr>
          <p:spPr>
            <a:xfrm>
              <a:off x="362952" y="166553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91465" y="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08884" y="296855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47988" y="46201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71411" y="46201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288004" y="408004"/>
            <a:ext cx="6765759" cy="5923213"/>
            <a:chOff x="362952" y="0"/>
            <a:chExt cx="6765759" cy="5923213"/>
          </a:xfrm>
        </p:grpSpPr>
        <p:sp>
          <p:nvSpPr>
            <p:cNvPr id="10" name="Oval 9"/>
            <p:cNvSpPr/>
            <p:nvPr/>
          </p:nvSpPr>
          <p:spPr>
            <a:xfrm>
              <a:off x="362952" y="166553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1465" y="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908884" y="296855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47988" y="46201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71411" y="46201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316517" y="401052"/>
            <a:ext cx="6765759" cy="5923213"/>
            <a:chOff x="362952" y="0"/>
            <a:chExt cx="6765759" cy="5923213"/>
          </a:xfrm>
        </p:grpSpPr>
        <p:sp>
          <p:nvSpPr>
            <p:cNvPr id="16" name="Oval 15"/>
            <p:cNvSpPr/>
            <p:nvPr/>
          </p:nvSpPr>
          <p:spPr>
            <a:xfrm>
              <a:off x="362952" y="166553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91465" y="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08884" y="296855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47988" y="46201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71411" y="46201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91490" y="4021121"/>
            <a:ext cx="3208258" cy="2387200"/>
            <a:chOff x="362952" y="0"/>
            <a:chExt cx="6765759" cy="5923213"/>
          </a:xfrm>
        </p:grpSpPr>
        <p:sp>
          <p:nvSpPr>
            <p:cNvPr id="22" name="Oval 21"/>
            <p:cNvSpPr/>
            <p:nvPr/>
          </p:nvSpPr>
          <p:spPr>
            <a:xfrm>
              <a:off x="362952" y="166553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91465" y="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908884" y="2968559"/>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7988" y="46201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71411" y="4620193"/>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002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2173599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587" y="4095750"/>
            <a:ext cx="4619625" cy="2571750"/>
          </a:xfrm>
          <a:prstGeom prst="rect">
            <a:avLst/>
          </a:prstGeom>
        </p:spPr>
      </p:pic>
      <p:grpSp>
        <p:nvGrpSpPr>
          <p:cNvPr id="8" name="Group 7"/>
          <p:cNvGrpSpPr/>
          <p:nvPr/>
        </p:nvGrpSpPr>
        <p:grpSpPr>
          <a:xfrm>
            <a:off x="1628139" y="1464310"/>
            <a:ext cx="9185911" cy="4711065"/>
            <a:chOff x="1628139" y="1464310"/>
            <a:chExt cx="9185911" cy="4711065"/>
          </a:xfrm>
        </p:grpSpPr>
        <p:sp>
          <p:nvSpPr>
            <p:cNvPr id="3" name="Oval 2"/>
            <p:cNvSpPr/>
            <p:nvPr/>
          </p:nvSpPr>
          <p:spPr>
            <a:xfrm>
              <a:off x="1628139" y="1464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17912" y="1464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417560" y="48723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160260" y="32524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556750" y="32181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1641065" y="1483042"/>
            <a:ext cx="9185911" cy="4711065"/>
            <a:chOff x="1628139" y="1464310"/>
            <a:chExt cx="9185911" cy="4711065"/>
          </a:xfrm>
        </p:grpSpPr>
        <p:sp>
          <p:nvSpPr>
            <p:cNvPr id="28" name="Oval 27"/>
            <p:cNvSpPr/>
            <p:nvPr/>
          </p:nvSpPr>
          <p:spPr>
            <a:xfrm>
              <a:off x="1628139" y="1464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617912" y="1464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417560" y="48723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160260" y="32524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556750" y="32181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628139" y="1483042"/>
            <a:ext cx="9185911" cy="4711065"/>
            <a:chOff x="1628139" y="1464310"/>
            <a:chExt cx="9185911" cy="4711065"/>
          </a:xfrm>
        </p:grpSpPr>
        <p:sp>
          <p:nvSpPr>
            <p:cNvPr id="34" name="Oval 33"/>
            <p:cNvSpPr/>
            <p:nvPr/>
          </p:nvSpPr>
          <p:spPr>
            <a:xfrm>
              <a:off x="1628139" y="1464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617912" y="14643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417560" y="48723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160260" y="32524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556750" y="321818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736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3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0220606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5FB147-F2BD-4633-9C53-E2020E663F61}"/>
              </a:ext>
            </a:extLst>
          </p:cNvPr>
          <p:cNvGrpSpPr/>
          <p:nvPr/>
        </p:nvGrpSpPr>
        <p:grpSpPr>
          <a:xfrm>
            <a:off x="2921017" y="636361"/>
            <a:ext cx="6228045" cy="5301143"/>
            <a:chOff x="933773" y="740690"/>
            <a:chExt cx="5436796" cy="4305945"/>
          </a:xfrm>
        </p:grpSpPr>
        <p:sp>
          <p:nvSpPr>
            <p:cNvPr id="3" name="Oval 2">
              <a:extLst>
                <a:ext uri="{FF2B5EF4-FFF2-40B4-BE49-F238E27FC236}">
                  <a16:creationId xmlns:a16="http://schemas.microsoft.com/office/drawing/2014/main" id="{401B4E94-C0F9-463F-91A4-3E413DCC7667}"/>
                </a:ext>
              </a:extLst>
            </p:cNvPr>
            <p:cNvSpPr/>
            <p:nvPr/>
          </p:nvSpPr>
          <p:spPr>
            <a:xfrm>
              <a:off x="2819400" y="740690"/>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6A57D82-4C5D-4BB6-A34A-DC1984CC1EC8}"/>
                </a:ext>
              </a:extLst>
            </p:cNvPr>
            <p:cNvSpPr/>
            <p:nvPr/>
          </p:nvSpPr>
          <p:spPr>
            <a:xfrm>
              <a:off x="4182056" y="1765671"/>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E13F397-AE79-45C8-88D3-39AC573664F2}"/>
                </a:ext>
              </a:extLst>
            </p:cNvPr>
            <p:cNvSpPr/>
            <p:nvPr/>
          </p:nvSpPr>
          <p:spPr>
            <a:xfrm>
              <a:off x="5379969" y="740690"/>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393C746A-4C8E-4BC3-838E-37E23EE2F295}"/>
                </a:ext>
              </a:extLst>
            </p:cNvPr>
            <p:cNvSpPr/>
            <p:nvPr/>
          </p:nvSpPr>
          <p:spPr>
            <a:xfrm>
              <a:off x="933773" y="4191000"/>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ADF1EC6-06C1-4703-AD23-C9F58B413612}"/>
                </a:ext>
              </a:extLst>
            </p:cNvPr>
            <p:cNvSpPr/>
            <p:nvPr/>
          </p:nvSpPr>
          <p:spPr>
            <a:xfrm>
              <a:off x="2801964" y="4208435"/>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2280CACC-99F3-4813-9D0B-517491925372}"/>
              </a:ext>
            </a:extLst>
          </p:cNvPr>
          <p:cNvGrpSpPr/>
          <p:nvPr/>
        </p:nvGrpSpPr>
        <p:grpSpPr>
          <a:xfrm>
            <a:off x="2981977" y="636361"/>
            <a:ext cx="6228045" cy="5301143"/>
            <a:chOff x="933773" y="740690"/>
            <a:chExt cx="5436796" cy="4305945"/>
          </a:xfrm>
        </p:grpSpPr>
        <p:sp>
          <p:nvSpPr>
            <p:cNvPr id="9" name="Oval 8">
              <a:extLst>
                <a:ext uri="{FF2B5EF4-FFF2-40B4-BE49-F238E27FC236}">
                  <a16:creationId xmlns:a16="http://schemas.microsoft.com/office/drawing/2014/main" id="{959A7C70-EA1C-47FE-839C-E2BAD2494C61}"/>
                </a:ext>
              </a:extLst>
            </p:cNvPr>
            <p:cNvSpPr/>
            <p:nvPr/>
          </p:nvSpPr>
          <p:spPr>
            <a:xfrm>
              <a:off x="2819400" y="740690"/>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64F0B28-0CD1-4F86-8E4E-89AC83DE9BAC}"/>
                </a:ext>
              </a:extLst>
            </p:cNvPr>
            <p:cNvSpPr/>
            <p:nvPr/>
          </p:nvSpPr>
          <p:spPr>
            <a:xfrm>
              <a:off x="4182056" y="1765671"/>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7A378E8-A5EE-448D-8E05-DA7789C8D486}"/>
                </a:ext>
              </a:extLst>
            </p:cNvPr>
            <p:cNvSpPr/>
            <p:nvPr/>
          </p:nvSpPr>
          <p:spPr>
            <a:xfrm>
              <a:off x="5379969" y="740690"/>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A98FC62-0B3E-4B5F-959C-6F4C13707406}"/>
                </a:ext>
              </a:extLst>
            </p:cNvPr>
            <p:cNvSpPr/>
            <p:nvPr/>
          </p:nvSpPr>
          <p:spPr>
            <a:xfrm>
              <a:off x="933773" y="4191000"/>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51D6877-6241-46CD-AB41-A8F7013D0BAF}"/>
                </a:ext>
              </a:extLst>
            </p:cNvPr>
            <p:cNvSpPr/>
            <p:nvPr/>
          </p:nvSpPr>
          <p:spPr>
            <a:xfrm>
              <a:off x="2801964" y="4208435"/>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FFD0B3C-AB25-4818-9762-0D221E31F051}"/>
              </a:ext>
            </a:extLst>
          </p:cNvPr>
          <p:cNvGrpSpPr/>
          <p:nvPr/>
        </p:nvGrpSpPr>
        <p:grpSpPr>
          <a:xfrm>
            <a:off x="2981977" y="683327"/>
            <a:ext cx="6228045" cy="5301143"/>
            <a:chOff x="933773" y="740690"/>
            <a:chExt cx="5436796" cy="4305945"/>
          </a:xfrm>
        </p:grpSpPr>
        <p:sp>
          <p:nvSpPr>
            <p:cNvPr id="15" name="Oval 14">
              <a:extLst>
                <a:ext uri="{FF2B5EF4-FFF2-40B4-BE49-F238E27FC236}">
                  <a16:creationId xmlns:a16="http://schemas.microsoft.com/office/drawing/2014/main" id="{3D61418C-FAD1-4FE4-87B8-D93D8641EA94}"/>
                </a:ext>
              </a:extLst>
            </p:cNvPr>
            <p:cNvSpPr/>
            <p:nvPr/>
          </p:nvSpPr>
          <p:spPr>
            <a:xfrm>
              <a:off x="2819400" y="740690"/>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B5B8246-757A-4218-B020-DC3CA1C23CDA}"/>
                </a:ext>
              </a:extLst>
            </p:cNvPr>
            <p:cNvSpPr/>
            <p:nvPr/>
          </p:nvSpPr>
          <p:spPr>
            <a:xfrm>
              <a:off x="4182056" y="1765671"/>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2CCAC1B-77FD-425B-9748-16929928DF40}"/>
                </a:ext>
              </a:extLst>
            </p:cNvPr>
            <p:cNvSpPr/>
            <p:nvPr/>
          </p:nvSpPr>
          <p:spPr>
            <a:xfrm>
              <a:off x="5379969" y="740690"/>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5FC783A-5022-46AC-A055-AD9E3E4E0D6C}"/>
                </a:ext>
              </a:extLst>
            </p:cNvPr>
            <p:cNvSpPr/>
            <p:nvPr/>
          </p:nvSpPr>
          <p:spPr>
            <a:xfrm>
              <a:off x="933773" y="4191000"/>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338E1C6-1194-4A24-9ACA-8AF797F28A1E}"/>
                </a:ext>
              </a:extLst>
            </p:cNvPr>
            <p:cNvSpPr/>
            <p:nvPr/>
          </p:nvSpPr>
          <p:spPr>
            <a:xfrm>
              <a:off x="2801964" y="4208435"/>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9842C2E-85A7-4553-9B7B-AB4EA8D5AB52}"/>
              </a:ext>
            </a:extLst>
          </p:cNvPr>
          <p:cNvGrpSpPr/>
          <p:nvPr/>
        </p:nvGrpSpPr>
        <p:grpSpPr>
          <a:xfrm>
            <a:off x="682712" y="4952544"/>
            <a:ext cx="1766129" cy="1378706"/>
            <a:chOff x="933773" y="740690"/>
            <a:chExt cx="5436796" cy="4305945"/>
          </a:xfrm>
        </p:grpSpPr>
        <p:sp>
          <p:nvSpPr>
            <p:cNvPr id="21" name="Oval 20">
              <a:extLst>
                <a:ext uri="{FF2B5EF4-FFF2-40B4-BE49-F238E27FC236}">
                  <a16:creationId xmlns:a16="http://schemas.microsoft.com/office/drawing/2014/main" id="{43EAB088-D5FE-4A1D-B7CF-3FEE94C6F180}"/>
                </a:ext>
              </a:extLst>
            </p:cNvPr>
            <p:cNvSpPr/>
            <p:nvPr/>
          </p:nvSpPr>
          <p:spPr>
            <a:xfrm>
              <a:off x="2819400" y="740690"/>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9179394-1F39-460E-B789-81044E23FCB2}"/>
                </a:ext>
              </a:extLst>
            </p:cNvPr>
            <p:cNvSpPr/>
            <p:nvPr/>
          </p:nvSpPr>
          <p:spPr>
            <a:xfrm>
              <a:off x="4182056" y="1765671"/>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5FAF790-B276-4310-A0F3-D8BCD1D01486}"/>
                </a:ext>
              </a:extLst>
            </p:cNvPr>
            <p:cNvSpPr/>
            <p:nvPr/>
          </p:nvSpPr>
          <p:spPr>
            <a:xfrm>
              <a:off x="5379969" y="740690"/>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4B1987E-25E1-41DD-A345-A4188146FC03}"/>
                </a:ext>
              </a:extLst>
            </p:cNvPr>
            <p:cNvSpPr/>
            <p:nvPr/>
          </p:nvSpPr>
          <p:spPr>
            <a:xfrm>
              <a:off x="933773" y="4191000"/>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970D53F-C795-4739-8512-83CE491E4C18}"/>
                </a:ext>
              </a:extLst>
            </p:cNvPr>
            <p:cNvSpPr/>
            <p:nvPr/>
          </p:nvSpPr>
          <p:spPr>
            <a:xfrm>
              <a:off x="2801964" y="4208435"/>
              <a:ext cx="9906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209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5858663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99803" y="198721"/>
            <a:ext cx="6163177" cy="6141085"/>
            <a:chOff x="2393950" y="-651510"/>
            <a:chExt cx="6163177" cy="6141085"/>
          </a:xfrm>
        </p:grpSpPr>
        <p:sp>
          <p:nvSpPr>
            <p:cNvPr id="3" name="Oval 2"/>
            <p:cNvSpPr/>
            <p:nvPr/>
          </p:nvSpPr>
          <p:spPr>
            <a:xfrm>
              <a:off x="2393950" y="24962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71808" y="24962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93950" y="412195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04226" y="41865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299827" y="-6515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3099803" y="198721"/>
            <a:ext cx="6163177" cy="6141085"/>
            <a:chOff x="2393950" y="-651510"/>
            <a:chExt cx="6163177" cy="6141085"/>
          </a:xfrm>
        </p:grpSpPr>
        <p:sp>
          <p:nvSpPr>
            <p:cNvPr id="10" name="Oval 9"/>
            <p:cNvSpPr/>
            <p:nvPr/>
          </p:nvSpPr>
          <p:spPr>
            <a:xfrm>
              <a:off x="2393950" y="24962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71808" y="24962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93950" y="412195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04226" y="41865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99827" y="-6515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099803" y="198721"/>
            <a:ext cx="6163177" cy="6141085"/>
            <a:chOff x="2393950" y="-651510"/>
            <a:chExt cx="6163177" cy="6141085"/>
          </a:xfrm>
        </p:grpSpPr>
        <p:sp>
          <p:nvSpPr>
            <p:cNvPr id="16" name="Oval 15"/>
            <p:cNvSpPr/>
            <p:nvPr/>
          </p:nvSpPr>
          <p:spPr>
            <a:xfrm>
              <a:off x="2393950" y="24962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71808" y="24962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393950" y="412195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04226" y="41865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299827" y="-6515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48585" y="4436493"/>
            <a:ext cx="2130660" cy="2101467"/>
            <a:chOff x="2393950" y="-651510"/>
            <a:chExt cx="6163177" cy="6141085"/>
          </a:xfrm>
        </p:grpSpPr>
        <p:sp>
          <p:nvSpPr>
            <p:cNvPr id="22" name="Oval 21"/>
            <p:cNvSpPr/>
            <p:nvPr/>
          </p:nvSpPr>
          <p:spPr>
            <a:xfrm>
              <a:off x="2393950" y="24962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371808" y="24962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93950" y="4121952"/>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04226" y="418655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299827" y="-65151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243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2900577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3283663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8462" y="3917950"/>
            <a:ext cx="4333875" cy="2705100"/>
          </a:xfrm>
          <a:prstGeom prst="rect">
            <a:avLst/>
          </a:prstGeom>
        </p:spPr>
      </p:pic>
      <p:grpSp>
        <p:nvGrpSpPr>
          <p:cNvPr id="8" name="Group 7"/>
          <p:cNvGrpSpPr/>
          <p:nvPr/>
        </p:nvGrpSpPr>
        <p:grpSpPr>
          <a:xfrm>
            <a:off x="2176779" y="898525"/>
            <a:ext cx="7181851" cy="4789170"/>
            <a:chOff x="1936749" y="1550035"/>
            <a:chExt cx="7181851" cy="4789170"/>
          </a:xfrm>
        </p:grpSpPr>
        <p:sp>
          <p:nvSpPr>
            <p:cNvPr id="3" name="Oval 2"/>
            <p:cNvSpPr/>
            <p:nvPr/>
          </p:nvSpPr>
          <p:spPr>
            <a:xfrm>
              <a:off x="1936749" y="15500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021070" y="5036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861300" y="5036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4012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6130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176779" y="898525"/>
            <a:ext cx="7181851" cy="4789170"/>
            <a:chOff x="1936749" y="1550035"/>
            <a:chExt cx="7181851" cy="4789170"/>
          </a:xfrm>
        </p:grpSpPr>
        <p:sp>
          <p:nvSpPr>
            <p:cNvPr id="10" name="Oval 9"/>
            <p:cNvSpPr/>
            <p:nvPr/>
          </p:nvSpPr>
          <p:spPr>
            <a:xfrm>
              <a:off x="1936749" y="15500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21070" y="5036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61300" y="5036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4012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86130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176779" y="898525"/>
            <a:ext cx="7181851" cy="4789170"/>
            <a:chOff x="1936749" y="1550035"/>
            <a:chExt cx="7181851" cy="4789170"/>
          </a:xfrm>
        </p:grpSpPr>
        <p:sp>
          <p:nvSpPr>
            <p:cNvPr id="16" name="Oval 15"/>
            <p:cNvSpPr/>
            <p:nvPr/>
          </p:nvSpPr>
          <p:spPr>
            <a:xfrm>
              <a:off x="1936749" y="155003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21070" y="5036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861300" y="503618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4012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861300" y="318452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203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11420002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912" y="4745037"/>
            <a:ext cx="3762375" cy="1914525"/>
          </a:xfrm>
          <a:prstGeom prst="rect">
            <a:avLst/>
          </a:prstGeom>
        </p:spPr>
      </p:pic>
      <p:grpSp>
        <p:nvGrpSpPr>
          <p:cNvPr id="8" name="Group 7"/>
          <p:cNvGrpSpPr/>
          <p:nvPr/>
        </p:nvGrpSpPr>
        <p:grpSpPr>
          <a:xfrm>
            <a:off x="2919730" y="456565"/>
            <a:ext cx="7399020" cy="5448300"/>
            <a:chOff x="2919730" y="456565"/>
            <a:chExt cx="7399020" cy="5448300"/>
          </a:xfrm>
        </p:grpSpPr>
        <p:sp>
          <p:nvSpPr>
            <p:cNvPr id="3" name="Oval 2"/>
            <p:cNvSpPr/>
            <p:nvPr/>
          </p:nvSpPr>
          <p:spPr>
            <a:xfrm>
              <a:off x="2919730" y="25330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948680" y="4565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948680" y="25285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948680" y="4601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061450" y="25330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919730" y="455295"/>
            <a:ext cx="7399020" cy="5448300"/>
            <a:chOff x="2919730" y="456565"/>
            <a:chExt cx="7399020" cy="5448300"/>
          </a:xfrm>
        </p:grpSpPr>
        <p:sp>
          <p:nvSpPr>
            <p:cNvPr id="10" name="Oval 9"/>
            <p:cNvSpPr/>
            <p:nvPr/>
          </p:nvSpPr>
          <p:spPr>
            <a:xfrm>
              <a:off x="2919730" y="25330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48680" y="4565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948680" y="25285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48680" y="4601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061450" y="25330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919730" y="455930"/>
            <a:ext cx="7399020" cy="5448300"/>
            <a:chOff x="2919730" y="456565"/>
            <a:chExt cx="7399020" cy="5448300"/>
          </a:xfrm>
        </p:grpSpPr>
        <p:sp>
          <p:nvSpPr>
            <p:cNvPr id="16" name="Oval 15"/>
            <p:cNvSpPr/>
            <p:nvPr/>
          </p:nvSpPr>
          <p:spPr>
            <a:xfrm>
              <a:off x="2919730" y="25330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48680" y="45656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948680" y="252857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948680" y="46018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061450" y="253301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126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87FDC2"/>
        </a:solidFill>
        <a:effectLst/>
      </p:bgPr>
    </p:bg>
    <p:spTree>
      <p:nvGrpSpPr>
        <p:cNvPr id="1" name=""/>
        <p:cNvGrpSpPr/>
        <p:nvPr/>
      </p:nvGrpSpPr>
      <p:grpSpPr>
        <a:xfrm>
          <a:off x="0" y="0"/>
          <a:ext cx="0" cy="0"/>
          <a:chOff x="0" y="0"/>
          <a:chExt cx="0" cy="0"/>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1362050" y="886199"/>
            <a:ext cx="9203011" cy="597180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202028" y="6840"/>
            <a:ext cx="9731829" cy="177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a:t>6 dots</a:t>
            </a:r>
          </a:p>
        </p:txBody>
      </p:sp>
    </p:spTree>
    <p:extLst>
      <p:ext uri="{BB962C8B-B14F-4D97-AF65-F5344CB8AC3E}">
        <p14:creationId xmlns:p14="http://schemas.microsoft.com/office/powerpoint/2010/main" val="30622767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4759067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059237" y="760730"/>
            <a:ext cx="3814763" cy="4654550"/>
            <a:chOff x="4554537" y="1725930"/>
            <a:chExt cx="3814763" cy="4654550"/>
          </a:xfrm>
        </p:grpSpPr>
        <p:sp>
          <p:nvSpPr>
            <p:cNvPr id="3" name="Oval 2"/>
            <p:cNvSpPr/>
            <p:nvPr/>
          </p:nvSpPr>
          <p:spPr>
            <a:xfrm>
              <a:off x="7112000" y="5077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09930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9930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078287" y="760730"/>
            <a:ext cx="3814763" cy="4654550"/>
            <a:chOff x="4554537" y="1725930"/>
            <a:chExt cx="3814763" cy="4654550"/>
          </a:xfrm>
        </p:grpSpPr>
        <p:sp>
          <p:nvSpPr>
            <p:cNvPr id="11" name="Oval 10"/>
            <p:cNvSpPr/>
            <p:nvPr/>
          </p:nvSpPr>
          <p:spPr>
            <a:xfrm>
              <a:off x="7112000" y="5077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9930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09930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097337" y="722630"/>
            <a:ext cx="3814763" cy="4654550"/>
            <a:chOff x="4554537" y="1725930"/>
            <a:chExt cx="3814763" cy="4654550"/>
          </a:xfrm>
        </p:grpSpPr>
        <p:sp>
          <p:nvSpPr>
            <p:cNvPr id="18" name="Oval 17"/>
            <p:cNvSpPr/>
            <p:nvPr/>
          </p:nvSpPr>
          <p:spPr>
            <a:xfrm>
              <a:off x="7112000" y="5077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9930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9930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31800" y="4725670"/>
            <a:ext cx="1422400" cy="1542415"/>
            <a:chOff x="4554537" y="1725930"/>
            <a:chExt cx="3814763" cy="4654550"/>
          </a:xfrm>
        </p:grpSpPr>
        <p:sp>
          <p:nvSpPr>
            <p:cNvPr id="25" name="Oval 24"/>
            <p:cNvSpPr/>
            <p:nvPr/>
          </p:nvSpPr>
          <p:spPr>
            <a:xfrm>
              <a:off x="7112000" y="5077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9930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9930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339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2636624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rot="16200000">
            <a:off x="4059237" y="760730"/>
            <a:ext cx="3814763" cy="4654550"/>
            <a:chOff x="4554537" y="1725930"/>
            <a:chExt cx="3814763" cy="4654550"/>
          </a:xfrm>
        </p:grpSpPr>
        <p:sp>
          <p:nvSpPr>
            <p:cNvPr id="3" name="Oval 2"/>
            <p:cNvSpPr/>
            <p:nvPr/>
          </p:nvSpPr>
          <p:spPr>
            <a:xfrm>
              <a:off x="7112000" y="5077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09930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9930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rot="16200000">
            <a:off x="4059238" y="706909"/>
            <a:ext cx="3814763" cy="4654550"/>
            <a:chOff x="4554537" y="1725930"/>
            <a:chExt cx="3814763" cy="4654550"/>
          </a:xfrm>
        </p:grpSpPr>
        <p:sp>
          <p:nvSpPr>
            <p:cNvPr id="11" name="Oval 10"/>
            <p:cNvSpPr/>
            <p:nvPr/>
          </p:nvSpPr>
          <p:spPr>
            <a:xfrm>
              <a:off x="7112000" y="5077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9930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09930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rot="16200000">
            <a:off x="4099494" y="687858"/>
            <a:ext cx="3814763" cy="4654550"/>
            <a:chOff x="4554537" y="1725930"/>
            <a:chExt cx="3814763" cy="4654550"/>
          </a:xfrm>
        </p:grpSpPr>
        <p:sp>
          <p:nvSpPr>
            <p:cNvPr id="18" name="Oval 17"/>
            <p:cNvSpPr/>
            <p:nvPr/>
          </p:nvSpPr>
          <p:spPr>
            <a:xfrm>
              <a:off x="7112000" y="5077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9930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9930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6200000">
            <a:off x="431800" y="4725670"/>
            <a:ext cx="1422400" cy="1542415"/>
            <a:chOff x="4554537" y="1725930"/>
            <a:chExt cx="3814763" cy="4654550"/>
          </a:xfrm>
        </p:grpSpPr>
        <p:sp>
          <p:nvSpPr>
            <p:cNvPr id="25" name="Oval 24"/>
            <p:cNvSpPr/>
            <p:nvPr/>
          </p:nvSpPr>
          <p:spPr>
            <a:xfrm>
              <a:off x="7112000" y="50774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573587" y="503936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99300"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573587" y="3382645"/>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54537"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99300" y="1725930"/>
              <a:ext cx="1257300" cy="1303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383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4000"/>
                                  </p:stCondLst>
                                  <p:childTnLst>
                                    <p:set>
                                      <p:cBhvr>
                                        <p:cTn id="9" dur="1" fill="hold">
                                          <p:stCondLst>
                                            <p:cond delay="0"/>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400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1" presetClass="exit" presetSubtype="0" fill="hold" nodeType="afterEffect">
                                  <p:stCondLst>
                                    <p:cond delay="4000"/>
                                  </p:stCondLst>
                                  <p:childTnLst>
                                    <p:set>
                                      <p:cBhvr>
                                        <p:cTn id="23" dur="1" fill="hold">
                                          <p:stCondLst>
                                            <p:cond delay="0"/>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942" y="468630"/>
            <a:ext cx="9731829" cy="6389370"/>
            <a:chOff x="152400" y="1169987"/>
            <a:chExt cx="8991600" cy="5688012"/>
          </a:xfrm>
        </p:grpSpPr>
        <p:pic>
          <p:nvPicPr>
            <p:cNvPr id="4" name="Picture 2" descr="C:\Users\Glenn\AppData\Local\Microsoft\Windows\INetCache\IE\ZKCQ2M3K\kids-thinking[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250" y1="54936" x2="17250" y2="54936"/>
                          <a14:foregroundMark x1="14250" y1="66953" x2="14250" y2="66953"/>
                          <a14:foregroundMark x1="9500" y1="77682" x2="9500" y2="77682"/>
                          <a14:foregroundMark x1="10000" y1="84549" x2="10000" y2="85837"/>
                          <a14:foregroundMark x1="19250" y1="89270" x2="19250" y2="89270"/>
                          <a14:foregroundMark x1="16500" y1="90129" x2="16500" y2="90129"/>
                          <a14:foregroundMark x1="16250" y1="83262" x2="16250" y2="83262"/>
                          <a14:foregroundMark x1="15250" y1="84120" x2="15250" y2="84120"/>
                          <a14:foregroundMark x1="8750" y1="47639" x2="8750" y2="47639"/>
                          <a14:foregroundMark x1="17250" y1="40773" x2="17250" y2="40773"/>
                          <a14:foregroundMark x1="14250" y1="38197" x2="14250" y2="38197"/>
                          <a14:foregroundMark x1="67750" y1="49785" x2="67750" y2="49785"/>
                          <a14:foregroundMark x1="90000" y1="51502" x2="90000" y2="51502"/>
                          <a14:foregroundMark x1="90500" y1="71245" x2="90500" y2="71245"/>
                          <a14:foregroundMark x1="89250" y1="90129" x2="89250" y2="90129"/>
                          <a14:foregroundMark x1="86000" y1="72961" x2="86000" y2="72961"/>
                          <a14:foregroundMark x1="85750" y1="75966" x2="85750" y2="75966"/>
                          <a14:foregroundMark x1="79000" y1="96996" x2="79000" y2="96996"/>
                          <a14:foregroundMark x1="80500" y1="87124" x2="80500" y2="87124"/>
                          <a14:foregroundMark x1="85000" y1="37768" x2="85000" y2="37768"/>
                          <a14:foregroundMark x1="91000" y1="78112" x2="92000" y2="78112"/>
                          <a14:foregroundMark x1="21000" y1="82403" x2="21000" y2="82403"/>
                          <a14:foregroundMark x1="69750" y1="80687" x2="69750" y2="80687"/>
                          <a14:foregroundMark x1="64750" y1="80687" x2="64750" y2="80687"/>
                          <a14:foregroundMark x1="10750" y1="41202" x2="10750" y2="41202"/>
                        </a14:backgroundRemoval>
                      </a14:imgEffect>
                    </a14:imgLayer>
                  </a14:imgProps>
                </a:ext>
                <a:ext uri="{28A0092B-C50C-407E-A947-70E740481C1C}">
                  <a14:useLocalDpi xmlns:a14="http://schemas.microsoft.com/office/drawing/2010/main" val="0"/>
                </a:ext>
              </a:extLst>
            </a:blip>
            <a:srcRect/>
            <a:stretch>
              <a:fillRect/>
            </a:stretch>
          </p:blipFill>
          <p:spPr bwMode="auto">
            <a:xfrm>
              <a:off x="320497" y="1904999"/>
              <a:ext cx="8503005"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1169987"/>
              <a:ext cx="8991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How many dots do you see?</a:t>
              </a:r>
            </a:p>
            <a:p>
              <a:r>
                <a:rPr lang="en-US" sz="6000" dirty="0"/>
                <a:t>Get ready to look . . .1, 2, 3!</a:t>
              </a:r>
            </a:p>
          </p:txBody>
        </p:sp>
      </p:grpSp>
    </p:spTree>
    <p:extLst>
      <p:ext uri="{BB962C8B-B14F-4D97-AF65-F5344CB8AC3E}">
        <p14:creationId xmlns:p14="http://schemas.microsoft.com/office/powerpoint/2010/main" val="2683280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3407</TotalTime>
  <Words>4615</Words>
  <Application>Microsoft Office PowerPoint</Application>
  <PresentationFormat>Widescreen</PresentationFormat>
  <Paragraphs>490</Paragraphs>
  <Slides>453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453</vt:i4>
      </vt:variant>
    </vt:vector>
  </HeadingPairs>
  <TitlesOfParts>
    <vt:vector size="45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csu</dc:creator>
  <cp:lastModifiedBy>Knight, Janet P</cp:lastModifiedBy>
  <cp:revision>144</cp:revision>
  <dcterms:created xsi:type="dcterms:W3CDTF">2018-10-07T12:41:12Z</dcterms:created>
  <dcterms:modified xsi:type="dcterms:W3CDTF">2020-09-04T13:58:27Z</dcterms:modified>
</cp:coreProperties>
</file>