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5143500" type="screen16x9"/>
  <p:notesSz cx="6858000" cy="9144000"/>
  <p:embeddedFontLst>
    <p:embeddedFont>
      <p:font typeface="Amatic SC" panose="020B0604020202020204" charset="-79"/>
      <p:regular r:id="rId13"/>
      <p:bold r:id="rId14"/>
    </p:embeddedFont>
    <p:embeddedFont>
      <p:font typeface="Source Code Pro" panose="020B0604020202020204" charset="0"/>
      <p:regular r:id="rId15"/>
      <p:bold r:id="rId16"/>
    </p:embeddedFont>
    <p:embeddedFont>
      <p:font typeface="Comic Sans MS" panose="030F0702030302020204" pitchFamily="66" charset="0"/>
      <p:regular r:id="rId17"/>
      <p:bold r:id="rId18"/>
      <p:italic r:id="rId19"/>
      <p:boldItalic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44" d="100"/>
          <a:sy n="144" d="100"/>
        </p:scale>
        <p:origin x="654" y="11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font" Target="fonts/font6.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font" Target="fonts/font5.fntdata"/><Relationship Id="rId2" Type="http://schemas.openxmlformats.org/officeDocument/2006/relationships/slide" Target="slides/slide1.xml"/><Relationship Id="rId16" Type="http://schemas.openxmlformats.org/officeDocument/2006/relationships/font" Target="fonts/font4.fntdata"/><Relationship Id="rId20" Type="http://schemas.openxmlformats.org/officeDocument/2006/relationships/font" Target="fonts/font8.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font" Target="fonts/font3.fntdata"/><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7.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docs.google.com/document/d/1Tog12OGpXKs6vw2KIAvxK2pjL93Bul2l_JDlSN78gnE/edit"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
        <p:cNvGrpSpPr/>
        <p:nvPr/>
      </p:nvGrpSpPr>
      <p:grpSpPr>
        <a:xfrm>
          <a:off x="0" y="0"/>
          <a:ext cx="0" cy="0"/>
          <a:chOff x="0" y="0"/>
          <a:chExt cx="0" cy="0"/>
        </a:xfrm>
      </p:grpSpPr>
      <p:sp>
        <p:nvSpPr>
          <p:cNvPr id="53" name="Google Shape;53;g3fc13f8a4f_0_1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4" name="Google Shape;54;g3fc13f8a4f_0_1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smtClean="0"/>
              <a:t>An</a:t>
            </a:r>
            <a:r>
              <a:rPr lang="en-US" baseline="0" dirty="0" smtClean="0"/>
              <a:t> active lesson inspired by number talks and </a:t>
            </a: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g3fc13f8a4f_0_9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g3fc13f8a4f_0_9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smtClean="0"/>
              <a:t>A Big</a:t>
            </a:r>
            <a:r>
              <a:rPr lang="en-US" baseline="0" dirty="0" smtClean="0"/>
              <a:t> jump. Be ready to reason</a:t>
            </a: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g3fc13f8a4f_0_4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0" name="Google Shape;60;g3fc13f8a4f_0_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smtClean="0"/>
              <a:t>Number talks</a:t>
            </a:r>
            <a:r>
              <a:rPr lang="en-US" baseline="0" dirty="0" smtClean="0"/>
              <a:t> – 1.  Ask the students what they see? 2. Take all answers with out judgement or praise.  3. Ask the students to explain how they got the answers they gave.  Be sure to have them justify reasoning.</a:t>
            </a:r>
          </a:p>
          <a:p>
            <a:pPr marL="0" lvl="0" indent="0" algn="l" rtl="0">
              <a:spcBef>
                <a:spcPts val="0"/>
              </a:spcBef>
              <a:spcAft>
                <a:spcPts val="0"/>
              </a:spcAft>
              <a:buNone/>
            </a:pPr>
            <a:r>
              <a:rPr lang="en-US" baseline="0" dirty="0" smtClean="0"/>
              <a:t>See the September 2018 </a:t>
            </a:r>
            <a:r>
              <a:rPr lang="en-US" baseline="0" dirty="0" err="1" smtClean="0"/>
              <a:t>edtition</a:t>
            </a:r>
            <a:r>
              <a:rPr lang="en-US" baseline="0" dirty="0" smtClean="0"/>
              <a:t> of Mathematics Teacher – Number Talks: Gateway to Sense Making</a:t>
            </a:r>
          </a:p>
          <a:p>
            <a:pPr marL="0" lvl="0" indent="0" algn="l" rtl="0">
              <a:spcBef>
                <a:spcPts val="0"/>
              </a:spcBef>
              <a:spcAft>
                <a:spcPts val="0"/>
              </a:spcAft>
              <a:buNone/>
            </a:pPr>
            <a:endParaRPr lang="en-US" baseline="0" dirty="0" smtClean="0"/>
          </a:p>
          <a:p>
            <a:pPr marL="0" lvl="0" indent="0" algn="l" rtl="0">
              <a:spcBef>
                <a:spcPts val="0"/>
              </a:spcBef>
              <a:spcAft>
                <a:spcPts val="0"/>
              </a:spcAft>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Google Shape;6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6" name="Google Shape;6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Students will have cards with rational and irrational numbers on them. </a:t>
            </a:r>
            <a:endParaRPr/>
          </a:p>
          <a:p>
            <a:pPr marL="0" lvl="0" indent="0" algn="l" rtl="0">
              <a:spcBef>
                <a:spcPts val="0"/>
              </a:spcBef>
              <a:spcAft>
                <a:spcPts val="0"/>
              </a:spcAft>
              <a:buNone/>
            </a:pPr>
            <a:r>
              <a:rPr lang="en"/>
              <a:t>We will discuss what makes them rational and irrational. </a:t>
            </a:r>
            <a:endParaRPr/>
          </a:p>
          <a:p>
            <a:pPr marL="0" lvl="0" indent="0" algn="l" rtl="0">
              <a:spcBef>
                <a:spcPts val="0"/>
              </a:spcBef>
              <a:spcAft>
                <a:spcPts val="0"/>
              </a:spcAft>
              <a:buNone/>
            </a:pPr>
            <a:r>
              <a:rPr lang="en" i="1"/>
              <a:t>We may divide as rational and irrational.</a:t>
            </a:r>
            <a:endParaRPr i="1"/>
          </a:p>
          <a:p>
            <a:pPr marL="0" lvl="0" indent="0" algn="l" rtl="0">
              <a:spcBef>
                <a:spcPts val="0"/>
              </a:spcBef>
              <a:spcAft>
                <a:spcPts val="0"/>
              </a:spcAft>
              <a:buNone/>
            </a:pPr>
            <a:r>
              <a:rPr lang="en"/>
              <a:t>We will organize into a number line base on values on the card. </a:t>
            </a:r>
            <a:endParaRPr/>
          </a:p>
          <a:p>
            <a:pPr marL="0" lvl="0" indent="0" algn="l" rtl="0">
              <a:spcBef>
                <a:spcPts val="0"/>
              </a:spcBef>
              <a:spcAft>
                <a:spcPts val="0"/>
              </a:spcAft>
              <a:buNone/>
            </a:pPr>
            <a:r>
              <a:rPr lang="en" u="sng">
                <a:solidFill>
                  <a:schemeClr val="hlink"/>
                </a:solidFill>
                <a:hlinkClick r:id="rId3"/>
              </a:rPr>
              <a:t>Cards Link</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3fc13f8a4f_0_5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 name="Google Shape;72;g3fc13f8a4f_0_5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smtClean="0"/>
              <a:t>Inspired by: Algebra Problem Strings – by Pamela Harris and Lara</a:t>
            </a:r>
            <a:r>
              <a:rPr lang="en-US" baseline="0" dirty="0" smtClean="0"/>
              <a:t> </a:t>
            </a:r>
            <a:r>
              <a:rPr lang="en-US" baseline="0" smtClean="0"/>
              <a:t>Imm</a:t>
            </a: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3fc13f8a4f_0_6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3fc13f8a4f_0_6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3fc13f8a4f_0_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3fc13f8a4f_0_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What if the opposite of x = 5 ? </a:t>
            </a:r>
            <a:endParaRPr/>
          </a:p>
          <a:p>
            <a:pPr marL="0" lvl="0" indent="0" algn="l" rtl="0">
              <a:spcBef>
                <a:spcPts val="0"/>
              </a:spcBef>
              <a:spcAft>
                <a:spcPts val="0"/>
              </a:spcAft>
              <a:buNone/>
            </a:pPr>
            <a:r>
              <a:rPr lang="en"/>
              <a:t>Where is zero?</a:t>
            </a:r>
            <a:endParaRPr/>
          </a:p>
          <a:p>
            <a:pPr marL="0" lvl="0" indent="0" algn="l" rtl="0">
              <a:spcBef>
                <a:spcPts val="0"/>
              </a:spcBef>
              <a:spcAft>
                <a:spcPts val="0"/>
              </a:spcAft>
              <a:buNone/>
            </a:pPr>
            <a:r>
              <a:rPr lang="en"/>
              <a:t>If the opposite of x is 5, what is x?</a:t>
            </a:r>
            <a:endParaRPr/>
          </a:p>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3fc13f8a4f_0_8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 name="Google Shape;101;g3fc13f8a4f_0_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What if the opposite of x is the opposite of 4?</a:t>
            </a:r>
            <a:endParaRPr/>
          </a:p>
          <a:p>
            <a:pPr marL="0" lvl="0" indent="0" algn="l" rtl="0">
              <a:spcBef>
                <a:spcPts val="0"/>
              </a:spcBef>
              <a:spcAft>
                <a:spcPts val="0"/>
              </a:spcAft>
              <a:buNone/>
            </a:pPr>
            <a:r>
              <a:rPr lang="en"/>
              <a:t>Where is the zero?</a:t>
            </a:r>
            <a:endParaRPr/>
          </a:p>
          <a:p>
            <a:pPr marL="0" lvl="0" indent="0" algn="l" rtl="0">
              <a:spcBef>
                <a:spcPts val="0"/>
              </a:spcBef>
              <a:spcAft>
                <a:spcPts val="0"/>
              </a:spcAft>
              <a:buNone/>
            </a:pPr>
            <a:r>
              <a:rPr lang="en"/>
              <a:t>If the opposite of x is the opposite of 4, What is the value of x?</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3fc13f8a4f_0_8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 name="Google Shape;108;g3fc13f8a4f_0_8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If  a number minus 4 is 6, I bet you could tell me where the number is?</a:t>
            </a:r>
            <a:endParaRPr/>
          </a:p>
          <a:p>
            <a:pPr marL="0" lvl="0" indent="0" algn="l" rtl="0">
              <a:spcBef>
                <a:spcPts val="0"/>
              </a:spcBef>
              <a:spcAft>
                <a:spcPts val="0"/>
              </a:spcAft>
              <a:buNone/>
            </a:pPr>
            <a:r>
              <a:rPr lang="en"/>
              <a:t>The number is to the right of the x minus 4 and 6 is in the same location.</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g3fc13f8a4f_0_9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5" name="Google Shape;115;g3fc13f8a4f_0_9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The next problem is x plus 4 is -6. What do you think x is?</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dk1"/>
        </a:solidFill>
        <a:effectLst/>
      </p:bgPr>
    </p:bg>
    <p:spTree>
      <p:nvGrpSpPr>
        <p:cNvPr id="1" name="Shape 9"/>
        <p:cNvGrpSpPr/>
        <p:nvPr/>
      </p:nvGrpSpPr>
      <p:grpSpPr>
        <a:xfrm>
          <a:off x="0" y="0"/>
          <a:ext cx="0" cy="0"/>
          <a:chOff x="0" y="0"/>
          <a:chExt cx="0" cy="0"/>
        </a:xfrm>
      </p:grpSpPr>
      <p:sp>
        <p:nvSpPr>
          <p:cNvPr id="10" name="Google Shape;10;p2"/>
          <p:cNvSpPr/>
          <p:nvPr/>
        </p:nvSpPr>
        <p:spPr>
          <a:xfrm>
            <a:off x="0" y="0"/>
            <a:ext cx="9144000" cy="34290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txBox="1">
            <a:spLocks noGrp="1"/>
          </p:cNvSpPr>
          <p:nvPr>
            <p:ph type="ctrTitle"/>
          </p:nvPr>
        </p:nvSpPr>
        <p:spPr>
          <a:xfrm>
            <a:off x="311700" y="392150"/>
            <a:ext cx="8520600" cy="2690400"/>
          </a:xfrm>
          <a:prstGeom prst="rect">
            <a:avLst/>
          </a:prstGeom>
        </p:spPr>
        <p:txBody>
          <a:bodyPr spcFirstLastPara="1" wrap="square" lIns="91425" tIns="91425" rIns="91425" bIns="91425" anchor="ctr" anchorCtr="0"/>
          <a:lstStyle>
            <a:lvl1pPr lvl="0" algn="ctr">
              <a:spcBef>
                <a:spcPts val="0"/>
              </a:spcBef>
              <a:spcAft>
                <a:spcPts val="0"/>
              </a:spcAft>
              <a:buSzPts val="8000"/>
              <a:buNone/>
              <a:defRPr sz="8000"/>
            </a:lvl1pPr>
            <a:lvl2pPr lvl="1" algn="ctr">
              <a:spcBef>
                <a:spcPts val="0"/>
              </a:spcBef>
              <a:spcAft>
                <a:spcPts val="0"/>
              </a:spcAft>
              <a:buSzPts val="8000"/>
              <a:buNone/>
              <a:defRPr sz="8000"/>
            </a:lvl2pPr>
            <a:lvl3pPr lvl="2" algn="ctr">
              <a:spcBef>
                <a:spcPts val="0"/>
              </a:spcBef>
              <a:spcAft>
                <a:spcPts val="0"/>
              </a:spcAft>
              <a:buSzPts val="8000"/>
              <a:buNone/>
              <a:defRPr sz="8000"/>
            </a:lvl3pPr>
            <a:lvl4pPr lvl="3" algn="ctr">
              <a:spcBef>
                <a:spcPts val="0"/>
              </a:spcBef>
              <a:spcAft>
                <a:spcPts val="0"/>
              </a:spcAft>
              <a:buSzPts val="8000"/>
              <a:buNone/>
              <a:defRPr sz="8000"/>
            </a:lvl4pPr>
            <a:lvl5pPr lvl="4" algn="ctr">
              <a:spcBef>
                <a:spcPts val="0"/>
              </a:spcBef>
              <a:spcAft>
                <a:spcPts val="0"/>
              </a:spcAft>
              <a:buSzPts val="8000"/>
              <a:buNone/>
              <a:defRPr sz="8000"/>
            </a:lvl5pPr>
            <a:lvl6pPr lvl="5" algn="ctr">
              <a:spcBef>
                <a:spcPts val="0"/>
              </a:spcBef>
              <a:spcAft>
                <a:spcPts val="0"/>
              </a:spcAft>
              <a:buSzPts val="8000"/>
              <a:buNone/>
              <a:defRPr sz="8000"/>
            </a:lvl6pPr>
            <a:lvl7pPr lvl="6" algn="ctr">
              <a:spcBef>
                <a:spcPts val="0"/>
              </a:spcBef>
              <a:spcAft>
                <a:spcPts val="0"/>
              </a:spcAft>
              <a:buSzPts val="8000"/>
              <a:buNone/>
              <a:defRPr sz="8000"/>
            </a:lvl7pPr>
            <a:lvl8pPr lvl="7" algn="ctr">
              <a:spcBef>
                <a:spcPts val="0"/>
              </a:spcBef>
              <a:spcAft>
                <a:spcPts val="0"/>
              </a:spcAft>
              <a:buSzPts val="8000"/>
              <a:buNone/>
              <a:defRPr sz="8000"/>
            </a:lvl8pPr>
            <a:lvl9pPr lvl="8" algn="ctr">
              <a:spcBef>
                <a:spcPts val="0"/>
              </a:spcBef>
              <a:spcAft>
                <a:spcPts val="0"/>
              </a:spcAft>
              <a:buSzPts val="8000"/>
              <a:buNone/>
              <a:defRPr sz="8000"/>
            </a:lvl9pPr>
          </a:lstStyle>
          <a:p>
            <a:endParaRPr/>
          </a:p>
        </p:txBody>
      </p:sp>
      <p:sp>
        <p:nvSpPr>
          <p:cNvPr id="12" name="Google Shape;12;p2"/>
          <p:cNvSpPr txBox="1">
            <a:spLocks noGrp="1"/>
          </p:cNvSpPr>
          <p:nvPr>
            <p:ph type="subTitle" idx="1"/>
          </p:nvPr>
        </p:nvSpPr>
        <p:spPr>
          <a:xfrm>
            <a:off x="311700" y="3890400"/>
            <a:ext cx="8520600" cy="706200"/>
          </a:xfrm>
          <a:prstGeom prst="rect">
            <a:avLst/>
          </a:prstGeom>
        </p:spPr>
        <p:txBody>
          <a:bodyPr spcFirstLastPara="1" wrap="square" lIns="91425" tIns="91425" rIns="91425" bIns="91425" anchor="ctr" anchorCtr="0"/>
          <a:lstStyle>
            <a:lvl1pPr lvl="0" algn="ctr">
              <a:lnSpc>
                <a:spcPct val="100000"/>
              </a:lnSpc>
              <a:spcBef>
                <a:spcPts val="0"/>
              </a:spcBef>
              <a:spcAft>
                <a:spcPts val="0"/>
              </a:spcAft>
              <a:buClr>
                <a:schemeClr val="accent1"/>
              </a:buClr>
              <a:buSzPts val="2100"/>
              <a:buNone/>
              <a:defRPr sz="2100" b="1">
                <a:solidFill>
                  <a:schemeClr val="accent1"/>
                </a:solidFill>
              </a:defRPr>
            </a:lvl1pPr>
            <a:lvl2pPr lvl="1" algn="ctr">
              <a:lnSpc>
                <a:spcPct val="100000"/>
              </a:lnSpc>
              <a:spcBef>
                <a:spcPts val="0"/>
              </a:spcBef>
              <a:spcAft>
                <a:spcPts val="0"/>
              </a:spcAft>
              <a:buClr>
                <a:schemeClr val="accent1"/>
              </a:buClr>
              <a:buSzPts val="2100"/>
              <a:buNone/>
              <a:defRPr sz="2100" b="1">
                <a:solidFill>
                  <a:schemeClr val="accent1"/>
                </a:solidFill>
              </a:defRPr>
            </a:lvl2pPr>
            <a:lvl3pPr lvl="2" algn="ctr">
              <a:lnSpc>
                <a:spcPct val="100000"/>
              </a:lnSpc>
              <a:spcBef>
                <a:spcPts val="0"/>
              </a:spcBef>
              <a:spcAft>
                <a:spcPts val="0"/>
              </a:spcAft>
              <a:buClr>
                <a:schemeClr val="accent1"/>
              </a:buClr>
              <a:buSzPts val="2100"/>
              <a:buNone/>
              <a:defRPr sz="2100" b="1">
                <a:solidFill>
                  <a:schemeClr val="accent1"/>
                </a:solidFill>
              </a:defRPr>
            </a:lvl3pPr>
            <a:lvl4pPr lvl="3" algn="ctr">
              <a:lnSpc>
                <a:spcPct val="100000"/>
              </a:lnSpc>
              <a:spcBef>
                <a:spcPts val="0"/>
              </a:spcBef>
              <a:spcAft>
                <a:spcPts val="0"/>
              </a:spcAft>
              <a:buClr>
                <a:schemeClr val="accent1"/>
              </a:buClr>
              <a:buSzPts val="2100"/>
              <a:buNone/>
              <a:defRPr sz="2100" b="1">
                <a:solidFill>
                  <a:schemeClr val="accent1"/>
                </a:solidFill>
              </a:defRPr>
            </a:lvl4pPr>
            <a:lvl5pPr lvl="4" algn="ctr">
              <a:lnSpc>
                <a:spcPct val="100000"/>
              </a:lnSpc>
              <a:spcBef>
                <a:spcPts val="0"/>
              </a:spcBef>
              <a:spcAft>
                <a:spcPts val="0"/>
              </a:spcAft>
              <a:buClr>
                <a:schemeClr val="accent1"/>
              </a:buClr>
              <a:buSzPts val="2100"/>
              <a:buNone/>
              <a:defRPr sz="2100" b="1">
                <a:solidFill>
                  <a:schemeClr val="accent1"/>
                </a:solidFill>
              </a:defRPr>
            </a:lvl5pPr>
            <a:lvl6pPr lvl="5" algn="ctr">
              <a:lnSpc>
                <a:spcPct val="100000"/>
              </a:lnSpc>
              <a:spcBef>
                <a:spcPts val="0"/>
              </a:spcBef>
              <a:spcAft>
                <a:spcPts val="0"/>
              </a:spcAft>
              <a:buClr>
                <a:schemeClr val="accent1"/>
              </a:buClr>
              <a:buSzPts val="2100"/>
              <a:buNone/>
              <a:defRPr sz="2100" b="1">
                <a:solidFill>
                  <a:schemeClr val="accent1"/>
                </a:solidFill>
              </a:defRPr>
            </a:lvl6pPr>
            <a:lvl7pPr lvl="6" algn="ctr">
              <a:lnSpc>
                <a:spcPct val="100000"/>
              </a:lnSpc>
              <a:spcBef>
                <a:spcPts val="0"/>
              </a:spcBef>
              <a:spcAft>
                <a:spcPts val="0"/>
              </a:spcAft>
              <a:buClr>
                <a:schemeClr val="accent1"/>
              </a:buClr>
              <a:buSzPts val="2100"/>
              <a:buNone/>
              <a:defRPr sz="2100" b="1">
                <a:solidFill>
                  <a:schemeClr val="accent1"/>
                </a:solidFill>
              </a:defRPr>
            </a:lvl7pPr>
            <a:lvl8pPr lvl="7" algn="ctr">
              <a:lnSpc>
                <a:spcPct val="100000"/>
              </a:lnSpc>
              <a:spcBef>
                <a:spcPts val="0"/>
              </a:spcBef>
              <a:spcAft>
                <a:spcPts val="0"/>
              </a:spcAft>
              <a:buClr>
                <a:schemeClr val="accent1"/>
              </a:buClr>
              <a:buSzPts val="2100"/>
              <a:buNone/>
              <a:defRPr sz="2100" b="1">
                <a:solidFill>
                  <a:schemeClr val="accent1"/>
                </a:solidFill>
              </a:defRPr>
            </a:lvl8pPr>
            <a:lvl9pPr lvl="8" algn="ctr">
              <a:lnSpc>
                <a:spcPct val="100000"/>
              </a:lnSpc>
              <a:spcBef>
                <a:spcPts val="0"/>
              </a:spcBef>
              <a:spcAft>
                <a:spcPts val="0"/>
              </a:spcAft>
              <a:buClr>
                <a:schemeClr val="accent1"/>
              </a:buClr>
              <a:buSzPts val="2100"/>
              <a:buNone/>
              <a:defRPr sz="2100" b="1">
                <a:solidFill>
                  <a:schemeClr val="accent1"/>
                </a:solidFill>
              </a:defRPr>
            </a:lvl9pPr>
          </a:lstStyle>
          <a:p>
            <a:endParaRPr/>
          </a:p>
        </p:txBody>
      </p:sp>
      <p:sp>
        <p:nvSpPr>
          <p:cNvPr id="13" name="Google Shape;13;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6"/>
        <p:cNvGrpSpPr/>
        <p:nvPr/>
      </p:nvGrpSpPr>
      <p:grpSpPr>
        <a:xfrm>
          <a:off x="0" y="0"/>
          <a:ext cx="0" cy="0"/>
          <a:chOff x="0" y="0"/>
          <a:chExt cx="0" cy="0"/>
        </a:xfrm>
      </p:grpSpPr>
      <p:sp>
        <p:nvSpPr>
          <p:cNvPr id="47" name="Google Shape;47;p11"/>
          <p:cNvSpPr txBox="1">
            <a:spLocks noGrp="1"/>
          </p:cNvSpPr>
          <p:nvPr>
            <p:ph type="title" hasCustomPrompt="1"/>
          </p:nvPr>
        </p:nvSpPr>
        <p:spPr>
          <a:xfrm>
            <a:off x="311700" y="1240275"/>
            <a:ext cx="8520600" cy="1981800"/>
          </a:xfrm>
          <a:prstGeom prst="rect">
            <a:avLst/>
          </a:prstGeom>
        </p:spPr>
        <p:txBody>
          <a:bodyPr spcFirstLastPara="1" wrap="square" lIns="91425" tIns="91425" rIns="91425" bIns="91425" anchor="b" anchorCtr="0"/>
          <a:lstStyle>
            <a:lvl1pPr lvl="0" algn="ctr">
              <a:spcBef>
                <a:spcPts val="0"/>
              </a:spcBef>
              <a:spcAft>
                <a:spcPts val="0"/>
              </a:spcAft>
              <a:buClr>
                <a:schemeClr val="lt1"/>
              </a:buClr>
              <a:buSzPts val="12000"/>
              <a:buNone/>
              <a:defRPr sz="12000">
                <a:solidFill>
                  <a:schemeClr val="lt1"/>
                </a:solidFill>
                <a:highlight>
                  <a:schemeClr val="accent1"/>
                </a:highlight>
              </a:defRPr>
            </a:lvl1pPr>
            <a:lvl2pPr lvl="1" algn="ctr">
              <a:spcBef>
                <a:spcPts val="0"/>
              </a:spcBef>
              <a:spcAft>
                <a:spcPts val="0"/>
              </a:spcAft>
              <a:buClr>
                <a:schemeClr val="lt1"/>
              </a:buClr>
              <a:buSzPts val="12000"/>
              <a:buNone/>
              <a:defRPr sz="12000">
                <a:solidFill>
                  <a:schemeClr val="lt1"/>
                </a:solidFill>
                <a:highlight>
                  <a:schemeClr val="accent1"/>
                </a:highlight>
              </a:defRPr>
            </a:lvl2pPr>
            <a:lvl3pPr lvl="2" algn="ctr">
              <a:spcBef>
                <a:spcPts val="0"/>
              </a:spcBef>
              <a:spcAft>
                <a:spcPts val="0"/>
              </a:spcAft>
              <a:buClr>
                <a:schemeClr val="lt1"/>
              </a:buClr>
              <a:buSzPts val="12000"/>
              <a:buNone/>
              <a:defRPr sz="12000">
                <a:solidFill>
                  <a:schemeClr val="lt1"/>
                </a:solidFill>
                <a:highlight>
                  <a:schemeClr val="accent1"/>
                </a:highlight>
              </a:defRPr>
            </a:lvl3pPr>
            <a:lvl4pPr lvl="3" algn="ctr">
              <a:spcBef>
                <a:spcPts val="0"/>
              </a:spcBef>
              <a:spcAft>
                <a:spcPts val="0"/>
              </a:spcAft>
              <a:buClr>
                <a:schemeClr val="lt1"/>
              </a:buClr>
              <a:buSzPts val="12000"/>
              <a:buNone/>
              <a:defRPr sz="12000">
                <a:solidFill>
                  <a:schemeClr val="lt1"/>
                </a:solidFill>
                <a:highlight>
                  <a:schemeClr val="accent1"/>
                </a:highlight>
              </a:defRPr>
            </a:lvl4pPr>
            <a:lvl5pPr lvl="4" algn="ctr">
              <a:spcBef>
                <a:spcPts val="0"/>
              </a:spcBef>
              <a:spcAft>
                <a:spcPts val="0"/>
              </a:spcAft>
              <a:buClr>
                <a:schemeClr val="lt1"/>
              </a:buClr>
              <a:buSzPts val="12000"/>
              <a:buNone/>
              <a:defRPr sz="12000">
                <a:solidFill>
                  <a:schemeClr val="lt1"/>
                </a:solidFill>
                <a:highlight>
                  <a:schemeClr val="accent1"/>
                </a:highlight>
              </a:defRPr>
            </a:lvl5pPr>
            <a:lvl6pPr lvl="5" algn="ctr">
              <a:spcBef>
                <a:spcPts val="0"/>
              </a:spcBef>
              <a:spcAft>
                <a:spcPts val="0"/>
              </a:spcAft>
              <a:buClr>
                <a:schemeClr val="lt1"/>
              </a:buClr>
              <a:buSzPts val="12000"/>
              <a:buNone/>
              <a:defRPr sz="12000">
                <a:solidFill>
                  <a:schemeClr val="lt1"/>
                </a:solidFill>
                <a:highlight>
                  <a:schemeClr val="accent1"/>
                </a:highlight>
              </a:defRPr>
            </a:lvl6pPr>
            <a:lvl7pPr lvl="6" algn="ctr">
              <a:spcBef>
                <a:spcPts val="0"/>
              </a:spcBef>
              <a:spcAft>
                <a:spcPts val="0"/>
              </a:spcAft>
              <a:buClr>
                <a:schemeClr val="lt1"/>
              </a:buClr>
              <a:buSzPts val="12000"/>
              <a:buNone/>
              <a:defRPr sz="12000">
                <a:solidFill>
                  <a:schemeClr val="lt1"/>
                </a:solidFill>
                <a:highlight>
                  <a:schemeClr val="accent1"/>
                </a:highlight>
              </a:defRPr>
            </a:lvl7pPr>
            <a:lvl8pPr lvl="7" algn="ctr">
              <a:spcBef>
                <a:spcPts val="0"/>
              </a:spcBef>
              <a:spcAft>
                <a:spcPts val="0"/>
              </a:spcAft>
              <a:buClr>
                <a:schemeClr val="lt1"/>
              </a:buClr>
              <a:buSzPts val="12000"/>
              <a:buNone/>
              <a:defRPr sz="12000">
                <a:solidFill>
                  <a:schemeClr val="lt1"/>
                </a:solidFill>
                <a:highlight>
                  <a:schemeClr val="accent1"/>
                </a:highlight>
              </a:defRPr>
            </a:lvl8pPr>
            <a:lvl9pPr lvl="8" algn="ctr">
              <a:spcBef>
                <a:spcPts val="0"/>
              </a:spcBef>
              <a:spcAft>
                <a:spcPts val="0"/>
              </a:spcAft>
              <a:buClr>
                <a:schemeClr val="lt1"/>
              </a:buClr>
              <a:buSzPts val="12000"/>
              <a:buNone/>
              <a:defRPr sz="12000">
                <a:solidFill>
                  <a:schemeClr val="lt1"/>
                </a:solidFill>
                <a:highlight>
                  <a:schemeClr val="accent1"/>
                </a:highlight>
              </a:defRPr>
            </a:lvl9pPr>
          </a:lstStyle>
          <a:p>
            <a:r>
              <a:t>xx%</a:t>
            </a:r>
          </a:p>
        </p:txBody>
      </p:sp>
      <p:sp>
        <p:nvSpPr>
          <p:cNvPr id="48" name="Google Shape;48;p11"/>
          <p:cNvSpPr txBox="1">
            <a:spLocks noGrp="1"/>
          </p:cNvSpPr>
          <p:nvPr>
            <p:ph type="body" idx="1"/>
          </p:nvPr>
        </p:nvSpPr>
        <p:spPr>
          <a:xfrm>
            <a:off x="311700" y="3304625"/>
            <a:ext cx="8520600" cy="1300800"/>
          </a:xfrm>
          <a:prstGeom prst="rect">
            <a:avLst/>
          </a:prstGeom>
        </p:spPr>
        <p:txBody>
          <a:bodyPr spcFirstLastPara="1" wrap="square" lIns="91425" tIns="91425" rIns="91425" bIns="91425" anchor="t" anchorCtr="0"/>
          <a:lstStyle>
            <a:lvl1pPr marL="457200" lvl="0" indent="-342900" algn="ctr">
              <a:spcBef>
                <a:spcPts val="0"/>
              </a:spcBef>
              <a:spcAft>
                <a:spcPts val="0"/>
              </a:spcAft>
              <a:buClr>
                <a:schemeClr val="accent1"/>
              </a:buClr>
              <a:buSzPts val="1800"/>
              <a:buChar char="●"/>
              <a:defRPr>
                <a:solidFill>
                  <a:schemeClr val="accent1"/>
                </a:solidFill>
                <a:highlight>
                  <a:schemeClr val="dk1"/>
                </a:highlight>
              </a:defRPr>
            </a:lvl1pPr>
            <a:lvl2pPr marL="914400" lvl="1" indent="-317500" algn="ctr">
              <a:spcBef>
                <a:spcPts val="1600"/>
              </a:spcBef>
              <a:spcAft>
                <a:spcPts val="0"/>
              </a:spcAft>
              <a:buClr>
                <a:schemeClr val="accent1"/>
              </a:buClr>
              <a:buSzPts val="1400"/>
              <a:buChar char="○"/>
              <a:defRPr>
                <a:solidFill>
                  <a:schemeClr val="accent1"/>
                </a:solidFill>
                <a:highlight>
                  <a:schemeClr val="dk1"/>
                </a:highlight>
              </a:defRPr>
            </a:lvl2pPr>
            <a:lvl3pPr marL="1371600" lvl="2" indent="-317500" algn="ctr">
              <a:spcBef>
                <a:spcPts val="1600"/>
              </a:spcBef>
              <a:spcAft>
                <a:spcPts val="0"/>
              </a:spcAft>
              <a:buClr>
                <a:schemeClr val="accent1"/>
              </a:buClr>
              <a:buSzPts val="1400"/>
              <a:buChar char="■"/>
              <a:defRPr>
                <a:solidFill>
                  <a:schemeClr val="accent1"/>
                </a:solidFill>
                <a:highlight>
                  <a:schemeClr val="dk1"/>
                </a:highlight>
              </a:defRPr>
            </a:lvl3pPr>
            <a:lvl4pPr marL="1828800" lvl="3" indent="-317500" algn="ctr">
              <a:spcBef>
                <a:spcPts val="1600"/>
              </a:spcBef>
              <a:spcAft>
                <a:spcPts val="0"/>
              </a:spcAft>
              <a:buClr>
                <a:schemeClr val="accent1"/>
              </a:buClr>
              <a:buSzPts val="1400"/>
              <a:buChar char="●"/>
              <a:defRPr>
                <a:solidFill>
                  <a:schemeClr val="accent1"/>
                </a:solidFill>
                <a:highlight>
                  <a:schemeClr val="dk1"/>
                </a:highlight>
              </a:defRPr>
            </a:lvl4pPr>
            <a:lvl5pPr marL="2286000" lvl="4" indent="-317500" algn="ctr">
              <a:spcBef>
                <a:spcPts val="1600"/>
              </a:spcBef>
              <a:spcAft>
                <a:spcPts val="0"/>
              </a:spcAft>
              <a:buClr>
                <a:schemeClr val="accent1"/>
              </a:buClr>
              <a:buSzPts val="1400"/>
              <a:buChar char="○"/>
              <a:defRPr>
                <a:solidFill>
                  <a:schemeClr val="accent1"/>
                </a:solidFill>
                <a:highlight>
                  <a:schemeClr val="dk1"/>
                </a:highlight>
              </a:defRPr>
            </a:lvl5pPr>
            <a:lvl6pPr marL="2743200" lvl="5" indent="-317500" algn="ctr">
              <a:spcBef>
                <a:spcPts val="1600"/>
              </a:spcBef>
              <a:spcAft>
                <a:spcPts val="0"/>
              </a:spcAft>
              <a:buClr>
                <a:schemeClr val="accent1"/>
              </a:buClr>
              <a:buSzPts val="1400"/>
              <a:buChar char="■"/>
              <a:defRPr>
                <a:solidFill>
                  <a:schemeClr val="accent1"/>
                </a:solidFill>
                <a:highlight>
                  <a:schemeClr val="dk1"/>
                </a:highlight>
              </a:defRPr>
            </a:lvl6pPr>
            <a:lvl7pPr marL="3200400" lvl="6" indent="-317500" algn="ctr">
              <a:spcBef>
                <a:spcPts val="1600"/>
              </a:spcBef>
              <a:spcAft>
                <a:spcPts val="0"/>
              </a:spcAft>
              <a:buClr>
                <a:schemeClr val="accent1"/>
              </a:buClr>
              <a:buSzPts val="1400"/>
              <a:buChar char="●"/>
              <a:defRPr>
                <a:solidFill>
                  <a:schemeClr val="accent1"/>
                </a:solidFill>
                <a:highlight>
                  <a:schemeClr val="dk1"/>
                </a:highlight>
              </a:defRPr>
            </a:lvl7pPr>
            <a:lvl8pPr marL="3657600" lvl="7" indent="-317500" algn="ctr">
              <a:spcBef>
                <a:spcPts val="1600"/>
              </a:spcBef>
              <a:spcAft>
                <a:spcPts val="0"/>
              </a:spcAft>
              <a:buClr>
                <a:schemeClr val="accent1"/>
              </a:buClr>
              <a:buSzPts val="1400"/>
              <a:buChar char="○"/>
              <a:defRPr>
                <a:solidFill>
                  <a:schemeClr val="accent1"/>
                </a:solidFill>
                <a:highlight>
                  <a:schemeClr val="dk1"/>
                </a:highlight>
              </a:defRPr>
            </a:lvl8pPr>
            <a:lvl9pPr marL="4114800" lvl="8" indent="-317500" algn="ctr">
              <a:spcBef>
                <a:spcPts val="1600"/>
              </a:spcBef>
              <a:spcAft>
                <a:spcPts val="1600"/>
              </a:spcAft>
              <a:buClr>
                <a:schemeClr val="accent1"/>
              </a:buClr>
              <a:buSzPts val="1400"/>
              <a:buChar char="■"/>
              <a:defRPr>
                <a:solidFill>
                  <a:schemeClr val="accent1"/>
                </a:solidFill>
                <a:highlight>
                  <a:schemeClr val="dk1"/>
                </a:highlight>
              </a:defRPr>
            </a:lvl9pPr>
          </a:lstStyle>
          <a:p>
            <a:endParaRPr/>
          </a:p>
        </p:txBody>
      </p:sp>
      <p:sp>
        <p:nvSpPr>
          <p:cNvPr id="49" name="Google Shape;49;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2802750" y="802500"/>
            <a:ext cx="3538500" cy="3538500"/>
          </a:xfrm>
          <a:prstGeom prst="rect">
            <a:avLst/>
          </a:prstGeom>
          <a:solidFill>
            <a:srgbClr val="FFFFFF"/>
          </a:solidFill>
        </p:spPr>
        <p:txBody>
          <a:bodyPr spcFirstLastPara="1" wrap="square" lIns="91425" tIns="91425" rIns="91425" bIns="91425" anchor="ctr" anchorCtr="0"/>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a:endParaRPr/>
          </a:p>
        </p:txBody>
      </p:sp>
      <p:sp>
        <p:nvSpPr>
          <p:cNvPr id="16" name="Google Shape;16;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292850"/>
            <a:ext cx="8520600" cy="801000"/>
          </a:xfrm>
          <a:prstGeom prst="rect">
            <a:avLst/>
          </a:prstGeom>
        </p:spPr>
        <p:txBody>
          <a:bodyPr spcFirstLastPara="1" wrap="square" lIns="91425" tIns="91425" rIns="91425" bIns="91425" anchor="t" anchorCtr="0"/>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a:endParaRPr/>
          </a:p>
        </p:txBody>
      </p:sp>
      <p:sp>
        <p:nvSpPr>
          <p:cNvPr id="19" name="Google Shape;19;p4"/>
          <p:cNvSpPr txBox="1">
            <a:spLocks noGrp="1"/>
          </p:cNvSpPr>
          <p:nvPr>
            <p:ph type="body" idx="1"/>
          </p:nvPr>
        </p:nvSpPr>
        <p:spPr>
          <a:xfrm>
            <a:off x="311700" y="1228675"/>
            <a:ext cx="8520600" cy="3340200"/>
          </a:xfrm>
          <a:prstGeom prst="rect">
            <a:avLst/>
          </a:prstGeom>
        </p:spPr>
        <p:txBody>
          <a:bodyPr spcFirstLastPara="1" wrap="square" lIns="91425" tIns="91425" rIns="91425" bIns="91425" anchor="t"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0" name="Google Shape;20;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311700" y="292850"/>
            <a:ext cx="8520600" cy="801000"/>
          </a:xfrm>
          <a:prstGeom prst="rect">
            <a:avLst/>
          </a:prstGeom>
        </p:spPr>
        <p:txBody>
          <a:bodyPr spcFirstLastPara="1" wrap="square" lIns="91425" tIns="91425" rIns="91425" bIns="91425" anchor="t" anchorCtr="0"/>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a:endParaRPr/>
          </a:p>
        </p:txBody>
      </p:sp>
      <p:sp>
        <p:nvSpPr>
          <p:cNvPr id="23" name="Google Shape;23;p5"/>
          <p:cNvSpPr txBox="1">
            <a:spLocks noGrp="1"/>
          </p:cNvSpPr>
          <p:nvPr>
            <p:ph type="body" idx="1"/>
          </p:nvPr>
        </p:nvSpPr>
        <p:spPr>
          <a:xfrm>
            <a:off x="311700" y="1228675"/>
            <a:ext cx="3999900" cy="33402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body" idx="2"/>
          </p:nvPr>
        </p:nvSpPr>
        <p:spPr>
          <a:xfrm>
            <a:off x="4832400" y="1228675"/>
            <a:ext cx="3999900" cy="33402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5" name="Google Shape;25;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304800" y="309350"/>
            <a:ext cx="8537700" cy="748200"/>
          </a:xfrm>
          <a:prstGeom prst="rect">
            <a:avLst/>
          </a:prstGeom>
        </p:spPr>
        <p:txBody>
          <a:bodyPr spcFirstLastPara="1" wrap="square" lIns="91425" tIns="91425" rIns="91425" bIns="91425" anchor="t" anchorCtr="0"/>
          <a:lstStyle>
            <a:lvl1pPr lvl="0">
              <a:spcBef>
                <a:spcPts val="0"/>
              </a:spcBef>
              <a:spcAft>
                <a:spcPts val="0"/>
              </a:spcAft>
              <a:buSzPts val="4000"/>
              <a:buNone/>
              <a:defRPr sz="4000"/>
            </a:lvl1pPr>
            <a:lvl2pPr lvl="1">
              <a:spcBef>
                <a:spcPts val="0"/>
              </a:spcBef>
              <a:spcAft>
                <a:spcPts val="0"/>
              </a:spcAft>
              <a:buSzPts val="4000"/>
              <a:buNone/>
              <a:defRPr sz="4000"/>
            </a:lvl2pPr>
            <a:lvl3pPr lvl="2">
              <a:spcBef>
                <a:spcPts val="0"/>
              </a:spcBef>
              <a:spcAft>
                <a:spcPts val="0"/>
              </a:spcAft>
              <a:buSzPts val="4000"/>
              <a:buNone/>
              <a:defRPr sz="4000"/>
            </a:lvl3pPr>
            <a:lvl4pPr lvl="3">
              <a:spcBef>
                <a:spcPts val="0"/>
              </a:spcBef>
              <a:spcAft>
                <a:spcPts val="0"/>
              </a:spcAft>
              <a:buSzPts val="4000"/>
              <a:buNone/>
              <a:defRPr sz="4000"/>
            </a:lvl4pPr>
            <a:lvl5pPr lvl="4">
              <a:spcBef>
                <a:spcPts val="0"/>
              </a:spcBef>
              <a:spcAft>
                <a:spcPts val="0"/>
              </a:spcAft>
              <a:buSzPts val="4000"/>
              <a:buNone/>
              <a:defRPr sz="4000"/>
            </a:lvl5pPr>
            <a:lvl6pPr lvl="5">
              <a:spcBef>
                <a:spcPts val="0"/>
              </a:spcBef>
              <a:spcAft>
                <a:spcPts val="0"/>
              </a:spcAft>
              <a:buSzPts val="4000"/>
              <a:buNone/>
              <a:defRPr sz="4000"/>
            </a:lvl6pPr>
            <a:lvl7pPr lvl="6">
              <a:spcBef>
                <a:spcPts val="0"/>
              </a:spcBef>
              <a:spcAft>
                <a:spcPts val="0"/>
              </a:spcAft>
              <a:buSzPts val="4000"/>
              <a:buNone/>
              <a:defRPr sz="4000"/>
            </a:lvl7pPr>
            <a:lvl8pPr lvl="7">
              <a:spcBef>
                <a:spcPts val="0"/>
              </a:spcBef>
              <a:spcAft>
                <a:spcPts val="0"/>
              </a:spcAft>
              <a:buSzPts val="4000"/>
              <a:buNone/>
              <a:defRPr sz="4000"/>
            </a:lvl8pPr>
            <a:lvl9pPr lvl="8">
              <a:spcBef>
                <a:spcPts val="0"/>
              </a:spcBef>
              <a:spcAft>
                <a:spcPts val="0"/>
              </a:spcAft>
              <a:buSzPts val="4000"/>
              <a:buNone/>
              <a:defRPr sz="4000"/>
            </a:lvl9pPr>
          </a:lstStyle>
          <a:p>
            <a:endParaRPr/>
          </a:p>
        </p:txBody>
      </p:sp>
      <p:sp>
        <p:nvSpPr>
          <p:cNvPr id="28" name="Google Shape;28;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lstStyle>
            <a:lvl1pPr lvl="0">
              <a:spcBef>
                <a:spcPts val="0"/>
              </a:spcBef>
              <a:spcAft>
                <a:spcPts val="0"/>
              </a:spcAft>
              <a:buSzPts val="3000"/>
              <a:buNone/>
              <a:defRPr sz="3000">
                <a:highlight>
                  <a:schemeClr val="dk1"/>
                </a:highlight>
              </a:defRPr>
            </a:lvl1pPr>
            <a:lvl2pPr lvl="1">
              <a:spcBef>
                <a:spcPts val="0"/>
              </a:spcBef>
              <a:spcAft>
                <a:spcPts val="0"/>
              </a:spcAft>
              <a:buSzPts val="3000"/>
              <a:buNone/>
              <a:defRPr sz="3000">
                <a:highlight>
                  <a:schemeClr val="dk1"/>
                </a:highlight>
              </a:defRPr>
            </a:lvl2pPr>
            <a:lvl3pPr lvl="2">
              <a:spcBef>
                <a:spcPts val="0"/>
              </a:spcBef>
              <a:spcAft>
                <a:spcPts val="0"/>
              </a:spcAft>
              <a:buSzPts val="3000"/>
              <a:buNone/>
              <a:defRPr sz="3000">
                <a:highlight>
                  <a:schemeClr val="dk1"/>
                </a:highlight>
              </a:defRPr>
            </a:lvl3pPr>
            <a:lvl4pPr lvl="3">
              <a:spcBef>
                <a:spcPts val="0"/>
              </a:spcBef>
              <a:spcAft>
                <a:spcPts val="0"/>
              </a:spcAft>
              <a:buSzPts val="3000"/>
              <a:buNone/>
              <a:defRPr sz="3000">
                <a:highlight>
                  <a:schemeClr val="dk1"/>
                </a:highlight>
              </a:defRPr>
            </a:lvl4pPr>
            <a:lvl5pPr lvl="4">
              <a:spcBef>
                <a:spcPts val="0"/>
              </a:spcBef>
              <a:spcAft>
                <a:spcPts val="0"/>
              </a:spcAft>
              <a:buSzPts val="3000"/>
              <a:buNone/>
              <a:defRPr sz="3000">
                <a:highlight>
                  <a:schemeClr val="dk1"/>
                </a:highlight>
              </a:defRPr>
            </a:lvl5pPr>
            <a:lvl6pPr lvl="5">
              <a:spcBef>
                <a:spcPts val="0"/>
              </a:spcBef>
              <a:spcAft>
                <a:spcPts val="0"/>
              </a:spcAft>
              <a:buSzPts val="3000"/>
              <a:buNone/>
              <a:defRPr sz="3000">
                <a:highlight>
                  <a:schemeClr val="dk1"/>
                </a:highlight>
              </a:defRPr>
            </a:lvl6pPr>
            <a:lvl7pPr lvl="6">
              <a:spcBef>
                <a:spcPts val="0"/>
              </a:spcBef>
              <a:spcAft>
                <a:spcPts val="0"/>
              </a:spcAft>
              <a:buSzPts val="3000"/>
              <a:buNone/>
              <a:defRPr sz="3000">
                <a:highlight>
                  <a:schemeClr val="dk1"/>
                </a:highlight>
              </a:defRPr>
            </a:lvl7pPr>
            <a:lvl8pPr lvl="7">
              <a:spcBef>
                <a:spcPts val="0"/>
              </a:spcBef>
              <a:spcAft>
                <a:spcPts val="0"/>
              </a:spcAft>
              <a:buSzPts val="3000"/>
              <a:buNone/>
              <a:defRPr sz="3000">
                <a:highlight>
                  <a:schemeClr val="dk1"/>
                </a:highlight>
              </a:defRPr>
            </a:lvl8pPr>
            <a:lvl9pPr lvl="8">
              <a:spcBef>
                <a:spcPts val="0"/>
              </a:spcBef>
              <a:spcAft>
                <a:spcPts val="0"/>
              </a:spcAft>
              <a:buSzPts val="3000"/>
              <a:buNone/>
              <a:defRPr sz="3000">
                <a:highlight>
                  <a:schemeClr val="dk1"/>
                </a:highlight>
              </a:defRPr>
            </a:lvl9pPr>
          </a:lstStyle>
          <a:p>
            <a:endParaRPr/>
          </a:p>
        </p:txBody>
      </p:sp>
      <p:sp>
        <p:nvSpPr>
          <p:cNvPr id="31" name="Google Shape;31;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2" name="Google Shape;32;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4"/>
        </a:solidFill>
        <a:effectLst/>
      </p:bgPr>
    </p:bg>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490250" y="526350"/>
            <a:ext cx="5618700" cy="4090800"/>
          </a:xfrm>
          <a:prstGeom prst="rect">
            <a:avLst/>
          </a:prstGeom>
        </p:spPr>
        <p:txBody>
          <a:bodyPr spcFirstLastPara="1" wrap="square" lIns="91425" tIns="91425" rIns="91425" bIns="91425" anchor="ctr" anchorCtr="0"/>
          <a:lstStyle>
            <a:lvl1pPr lvl="0">
              <a:spcBef>
                <a:spcPts val="0"/>
              </a:spcBef>
              <a:spcAft>
                <a:spcPts val="0"/>
              </a:spcAft>
              <a:buClr>
                <a:schemeClr val="lt1"/>
              </a:buClr>
              <a:buSzPts val="6000"/>
              <a:buNone/>
              <a:defRPr sz="6000">
                <a:solidFill>
                  <a:schemeClr val="lt1"/>
                </a:solidFill>
              </a:defRPr>
            </a:lvl1pPr>
            <a:lvl2pPr lvl="1">
              <a:spcBef>
                <a:spcPts val="0"/>
              </a:spcBef>
              <a:spcAft>
                <a:spcPts val="0"/>
              </a:spcAft>
              <a:buClr>
                <a:schemeClr val="lt1"/>
              </a:buClr>
              <a:buSzPts val="6000"/>
              <a:buNone/>
              <a:defRPr sz="6000">
                <a:solidFill>
                  <a:schemeClr val="lt1"/>
                </a:solidFill>
              </a:defRPr>
            </a:lvl2pPr>
            <a:lvl3pPr lvl="2">
              <a:spcBef>
                <a:spcPts val="0"/>
              </a:spcBef>
              <a:spcAft>
                <a:spcPts val="0"/>
              </a:spcAft>
              <a:buClr>
                <a:schemeClr val="lt1"/>
              </a:buClr>
              <a:buSzPts val="6000"/>
              <a:buNone/>
              <a:defRPr sz="6000">
                <a:solidFill>
                  <a:schemeClr val="lt1"/>
                </a:solidFill>
              </a:defRPr>
            </a:lvl3pPr>
            <a:lvl4pPr lvl="3">
              <a:spcBef>
                <a:spcPts val="0"/>
              </a:spcBef>
              <a:spcAft>
                <a:spcPts val="0"/>
              </a:spcAft>
              <a:buClr>
                <a:schemeClr val="lt1"/>
              </a:buClr>
              <a:buSzPts val="6000"/>
              <a:buNone/>
              <a:defRPr sz="6000">
                <a:solidFill>
                  <a:schemeClr val="lt1"/>
                </a:solidFill>
              </a:defRPr>
            </a:lvl4pPr>
            <a:lvl5pPr lvl="4">
              <a:spcBef>
                <a:spcPts val="0"/>
              </a:spcBef>
              <a:spcAft>
                <a:spcPts val="0"/>
              </a:spcAft>
              <a:buClr>
                <a:schemeClr val="lt1"/>
              </a:buClr>
              <a:buSzPts val="6000"/>
              <a:buNone/>
              <a:defRPr sz="6000">
                <a:solidFill>
                  <a:schemeClr val="lt1"/>
                </a:solidFill>
              </a:defRPr>
            </a:lvl5pPr>
            <a:lvl6pPr lvl="5">
              <a:spcBef>
                <a:spcPts val="0"/>
              </a:spcBef>
              <a:spcAft>
                <a:spcPts val="0"/>
              </a:spcAft>
              <a:buClr>
                <a:schemeClr val="lt1"/>
              </a:buClr>
              <a:buSzPts val="6000"/>
              <a:buNone/>
              <a:defRPr sz="6000">
                <a:solidFill>
                  <a:schemeClr val="lt1"/>
                </a:solidFill>
              </a:defRPr>
            </a:lvl6pPr>
            <a:lvl7pPr lvl="6">
              <a:spcBef>
                <a:spcPts val="0"/>
              </a:spcBef>
              <a:spcAft>
                <a:spcPts val="0"/>
              </a:spcAft>
              <a:buClr>
                <a:schemeClr val="lt1"/>
              </a:buClr>
              <a:buSzPts val="6000"/>
              <a:buNone/>
              <a:defRPr sz="6000">
                <a:solidFill>
                  <a:schemeClr val="lt1"/>
                </a:solidFill>
              </a:defRPr>
            </a:lvl7pPr>
            <a:lvl8pPr lvl="7">
              <a:spcBef>
                <a:spcPts val="0"/>
              </a:spcBef>
              <a:spcAft>
                <a:spcPts val="0"/>
              </a:spcAft>
              <a:buClr>
                <a:schemeClr val="lt1"/>
              </a:buClr>
              <a:buSzPts val="6000"/>
              <a:buNone/>
              <a:defRPr sz="6000">
                <a:solidFill>
                  <a:schemeClr val="lt1"/>
                </a:solidFill>
              </a:defRPr>
            </a:lvl8pPr>
            <a:lvl9pPr lvl="8">
              <a:spcBef>
                <a:spcPts val="0"/>
              </a:spcBef>
              <a:spcAft>
                <a:spcPts val="0"/>
              </a:spcAft>
              <a:buClr>
                <a:schemeClr val="lt1"/>
              </a:buClr>
              <a:buSzPts val="6000"/>
              <a:buNone/>
              <a:defRPr sz="6000">
                <a:solidFill>
                  <a:schemeClr val="lt1"/>
                </a:solidFill>
              </a:defRPr>
            </a:lvl9pPr>
          </a:lstStyle>
          <a:p>
            <a:endParaRPr/>
          </a:p>
        </p:txBody>
      </p:sp>
      <p:sp>
        <p:nvSpPr>
          <p:cNvPr id="35" name="Google Shape;35;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6"/>
        <p:cNvGrpSpPr/>
        <p:nvPr/>
      </p:nvGrpSpPr>
      <p:grpSpPr>
        <a:xfrm>
          <a:off x="0" y="0"/>
          <a:ext cx="0" cy="0"/>
          <a:chOff x="0" y="0"/>
          <a:chExt cx="0" cy="0"/>
        </a:xfrm>
      </p:grpSpPr>
      <p:sp>
        <p:nvSpPr>
          <p:cNvPr id="37" name="Google Shape;37;p9"/>
          <p:cNvSpPr/>
          <p:nvPr/>
        </p:nvSpPr>
        <p:spPr>
          <a:xfrm>
            <a:off x="4572000" y="-25"/>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8" name="Google Shape;38;p9"/>
          <p:cNvCxnSpPr/>
          <p:nvPr/>
        </p:nvCxnSpPr>
        <p:spPr>
          <a:xfrm>
            <a:off x="5029675" y="4495500"/>
            <a:ext cx="468300" cy="0"/>
          </a:xfrm>
          <a:prstGeom prst="straightConnector1">
            <a:avLst/>
          </a:prstGeom>
          <a:noFill/>
          <a:ln w="28575" cap="flat" cmpd="sng">
            <a:solidFill>
              <a:schemeClr val="lt1"/>
            </a:solidFill>
            <a:prstDash val="solid"/>
            <a:round/>
            <a:headEnd type="none" w="sm" len="sm"/>
            <a:tailEnd type="none" w="sm" len="sm"/>
          </a:ln>
        </p:spPr>
      </p:cxnSp>
      <p:sp>
        <p:nvSpPr>
          <p:cNvPr id="39" name="Google Shape;39;p9"/>
          <p:cNvSpPr txBox="1">
            <a:spLocks noGrp="1"/>
          </p:cNvSpPr>
          <p:nvPr>
            <p:ph type="title"/>
          </p:nvPr>
        </p:nvSpPr>
        <p:spPr>
          <a:xfrm>
            <a:off x="265500" y="1081400"/>
            <a:ext cx="4045200" cy="1710300"/>
          </a:xfrm>
          <a:prstGeom prst="rect">
            <a:avLst/>
          </a:prstGeom>
        </p:spPr>
        <p:txBody>
          <a:bodyPr spcFirstLastPara="1" wrap="square" lIns="91425" tIns="91425" rIns="91425" bIns="91425" anchor="b" anchorCtr="0"/>
          <a:lstStyle>
            <a:lvl1pPr lvl="0" algn="ctr">
              <a:spcBef>
                <a:spcPts val="0"/>
              </a:spcBef>
              <a:spcAft>
                <a:spcPts val="0"/>
              </a:spcAft>
              <a:buSzPts val="5400"/>
              <a:buNone/>
              <a:defRPr sz="5400"/>
            </a:lvl1pPr>
            <a:lvl2pPr lvl="1" algn="ctr">
              <a:spcBef>
                <a:spcPts val="0"/>
              </a:spcBef>
              <a:spcAft>
                <a:spcPts val="0"/>
              </a:spcAft>
              <a:buSzPts val="5400"/>
              <a:buNone/>
              <a:defRPr sz="5400"/>
            </a:lvl2pPr>
            <a:lvl3pPr lvl="2" algn="ctr">
              <a:spcBef>
                <a:spcPts val="0"/>
              </a:spcBef>
              <a:spcAft>
                <a:spcPts val="0"/>
              </a:spcAft>
              <a:buSzPts val="5400"/>
              <a:buNone/>
              <a:defRPr sz="5400"/>
            </a:lvl3pPr>
            <a:lvl4pPr lvl="3" algn="ctr">
              <a:spcBef>
                <a:spcPts val="0"/>
              </a:spcBef>
              <a:spcAft>
                <a:spcPts val="0"/>
              </a:spcAft>
              <a:buSzPts val="5400"/>
              <a:buNone/>
              <a:defRPr sz="5400"/>
            </a:lvl4pPr>
            <a:lvl5pPr lvl="4" algn="ctr">
              <a:spcBef>
                <a:spcPts val="0"/>
              </a:spcBef>
              <a:spcAft>
                <a:spcPts val="0"/>
              </a:spcAft>
              <a:buSzPts val="5400"/>
              <a:buNone/>
              <a:defRPr sz="5400"/>
            </a:lvl5pPr>
            <a:lvl6pPr lvl="5" algn="ctr">
              <a:spcBef>
                <a:spcPts val="0"/>
              </a:spcBef>
              <a:spcAft>
                <a:spcPts val="0"/>
              </a:spcAft>
              <a:buSzPts val="5400"/>
              <a:buNone/>
              <a:defRPr sz="5400"/>
            </a:lvl6pPr>
            <a:lvl7pPr lvl="6" algn="ctr">
              <a:spcBef>
                <a:spcPts val="0"/>
              </a:spcBef>
              <a:spcAft>
                <a:spcPts val="0"/>
              </a:spcAft>
              <a:buSzPts val="5400"/>
              <a:buNone/>
              <a:defRPr sz="5400"/>
            </a:lvl7pPr>
            <a:lvl8pPr lvl="7" algn="ctr">
              <a:spcBef>
                <a:spcPts val="0"/>
              </a:spcBef>
              <a:spcAft>
                <a:spcPts val="0"/>
              </a:spcAft>
              <a:buSzPts val="5400"/>
              <a:buNone/>
              <a:defRPr sz="5400"/>
            </a:lvl8pPr>
            <a:lvl9pPr lvl="8" algn="ctr">
              <a:spcBef>
                <a:spcPts val="0"/>
              </a:spcBef>
              <a:spcAft>
                <a:spcPts val="0"/>
              </a:spcAft>
              <a:buSzPts val="5400"/>
              <a:buNone/>
              <a:defRPr sz="5400"/>
            </a:lvl9pPr>
          </a:lstStyle>
          <a:p>
            <a:endParaRPr/>
          </a:p>
        </p:txBody>
      </p:sp>
      <p:sp>
        <p:nvSpPr>
          <p:cNvPr id="40" name="Google Shape;40;p9"/>
          <p:cNvSpPr txBox="1">
            <a:spLocks noGrp="1"/>
          </p:cNvSpPr>
          <p:nvPr>
            <p:ph type="subTitle" idx="1"/>
          </p:nvPr>
        </p:nvSpPr>
        <p:spPr>
          <a:xfrm>
            <a:off x="265500" y="2845223"/>
            <a:ext cx="4045200" cy="13455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1800"/>
              <a:buNone/>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
        <p:nvSpPr>
          <p:cNvPr id="41" name="Google Shape;41;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lstStyle>
            <a:lvl1pPr marL="457200" lvl="0" indent="-342900">
              <a:spcBef>
                <a:spcPts val="0"/>
              </a:spcBef>
              <a:spcAft>
                <a:spcPts val="0"/>
              </a:spcAft>
              <a:buClr>
                <a:schemeClr val="accent1"/>
              </a:buClr>
              <a:buSzPts val="1800"/>
              <a:buChar char="●"/>
              <a:defRPr>
                <a:solidFill>
                  <a:schemeClr val="accent1"/>
                </a:solidFill>
                <a:highlight>
                  <a:schemeClr val="lt1"/>
                </a:highlight>
              </a:defRPr>
            </a:lvl1pPr>
            <a:lvl2pPr marL="914400" lvl="1" indent="-317500">
              <a:spcBef>
                <a:spcPts val="1600"/>
              </a:spcBef>
              <a:spcAft>
                <a:spcPts val="0"/>
              </a:spcAft>
              <a:buClr>
                <a:schemeClr val="accent1"/>
              </a:buClr>
              <a:buSzPts val="1400"/>
              <a:buChar char="○"/>
              <a:defRPr>
                <a:solidFill>
                  <a:schemeClr val="accent1"/>
                </a:solidFill>
                <a:highlight>
                  <a:schemeClr val="lt1"/>
                </a:highlight>
              </a:defRPr>
            </a:lvl2pPr>
            <a:lvl3pPr marL="1371600" lvl="2" indent="-317500">
              <a:spcBef>
                <a:spcPts val="1600"/>
              </a:spcBef>
              <a:spcAft>
                <a:spcPts val="0"/>
              </a:spcAft>
              <a:buClr>
                <a:schemeClr val="accent1"/>
              </a:buClr>
              <a:buSzPts val="1400"/>
              <a:buChar char="■"/>
              <a:defRPr>
                <a:solidFill>
                  <a:schemeClr val="accent1"/>
                </a:solidFill>
                <a:highlight>
                  <a:schemeClr val="lt1"/>
                </a:highlight>
              </a:defRPr>
            </a:lvl3pPr>
            <a:lvl4pPr marL="1828800" lvl="3" indent="-317500">
              <a:spcBef>
                <a:spcPts val="1600"/>
              </a:spcBef>
              <a:spcAft>
                <a:spcPts val="0"/>
              </a:spcAft>
              <a:buClr>
                <a:schemeClr val="accent1"/>
              </a:buClr>
              <a:buSzPts val="1400"/>
              <a:buChar char="●"/>
              <a:defRPr>
                <a:solidFill>
                  <a:schemeClr val="accent1"/>
                </a:solidFill>
                <a:highlight>
                  <a:schemeClr val="lt1"/>
                </a:highlight>
              </a:defRPr>
            </a:lvl4pPr>
            <a:lvl5pPr marL="2286000" lvl="4" indent="-317500">
              <a:spcBef>
                <a:spcPts val="1600"/>
              </a:spcBef>
              <a:spcAft>
                <a:spcPts val="0"/>
              </a:spcAft>
              <a:buClr>
                <a:schemeClr val="accent1"/>
              </a:buClr>
              <a:buSzPts val="1400"/>
              <a:buChar char="○"/>
              <a:defRPr>
                <a:solidFill>
                  <a:schemeClr val="accent1"/>
                </a:solidFill>
                <a:highlight>
                  <a:schemeClr val="lt1"/>
                </a:highlight>
              </a:defRPr>
            </a:lvl5pPr>
            <a:lvl6pPr marL="2743200" lvl="5" indent="-317500">
              <a:spcBef>
                <a:spcPts val="1600"/>
              </a:spcBef>
              <a:spcAft>
                <a:spcPts val="0"/>
              </a:spcAft>
              <a:buClr>
                <a:schemeClr val="accent1"/>
              </a:buClr>
              <a:buSzPts val="1400"/>
              <a:buChar char="■"/>
              <a:defRPr>
                <a:solidFill>
                  <a:schemeClr val="accent1"/>
                </a:solidFill>
                <a:highlight>
                  <a:schemeClr val="lt1"/>
                </a:highlight>
              </a:defRPr>
            </a:lvl6pPr>
            <a:lvl7pPr marL="3200400" lvl="6" indent="-317500">
              <a:spcBef>
                <a:spcPts val="1600"/>
              </a:spcBef>
              <a:spcAft>
                <a:spcPts val="0"/>
              </a:spcAft>
              <a:buClr>
                <a:schemeClr val="accent1"/>
              </a:buClr>
              <a:buSzPts val="1400"/>
              <a:buChar char="●"/>
              <a:defRPr>
                <a:solidFill>
                  <a:schemeClr val="accent1"/>
                </a:solidFill>
                <a:highlight>
                  <a:schemeClr val="lt1"/>
                </a:highlight>
              </a:defRPr>
            </a:lvl7pPr>
            <a:lvl8pPr marL="3657600" lvl="7" indent="-317500">
              <a:spcBef>
                <a:spcPts val="1600"/>
              </a:spcBef>
              <a:spcAft>
                <a:spcPts val="0"/>
              </a:spcAft>
              <a:buClr>
                <a:schemeClr val="accent1"/>
              </a:buClr>
              <a:buSzPts val="1400"/>
              <a:buChar char="○"/>
              <a:defRPr>
                <a:solidFill>
                  <a:schemeClr val="accent1"/>
                </a:solidFill>
                <a:highlight>
                  <a:schemeClr val="lt1"/>
                </a:highlight>
              </a:defRPr>
            </a:lvl8pPr>
            <a:lvl9pPr marL="4114800" lvl="8" indent="-317500">
              <a:spcBef>
                <a:spcPts val="1600"/>
              </a:spcBef>
              <a:spcAft>
                <a:spcPts val="1600"/>
              </a:spcAft>
              <a:buClr>
                <a:schemeClr val="accent1"/>
              </a:buClr>
              <a:buSzPts val="1400"/>
              <a:buChar char="■"/>
              <a:defRPr>
                <a:solidFill>
                  <a:schemeClr val="accent1"/>
                </a:solidFill>
                <a:highlight>
                  <a:schemeClr val="lt1"/>
                </a:highlight>
              </a:defRPr>
            </a:lvl9pPr>
          </a:lstStyle>
          <a:p>
            <a:endParaRPr/>
          </a:p>
        </p:txBody>
      </p:sp>
      <p:sp>
        <p:nvSpPr>
          <p:cNvPr id="42" name="Google Shape;42;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3"/>
        <p:cNvGrpSpPr/>
        <p:nvPr/>
      </p:nvGrpSpPr>
      <p:grpSpPr>
        <a:xfrm>
          <a:off x="0" y="0"/>
          <a:ext cx="0" cy="0"/>
          <a:chOff x="0" y="0"/>
          <a:chExt cx="0" cy="0"/>
        </a:xfrm>
      </p:grpSpPr>
      <p:sp>
        <p:nvSpPr>
          <p:cNvPr id="44" name="Google Shape;44;p10"/>
          <p:cNvSpPr txBox="1">
            <a:spLocks noGrp="1"/>
          </p:cNvSpPr>
          <p:nvPr>
            <p:ph type="body" idx="1"/>
          </p:nvPr>
        </p:nvSpPr>
        <p:spPr>
          <a:xfrm>
            <a:off x="319500" y="4230575"/>
            <a:ext cx="5998800" cy="598800"/>
          </a:xfrm>
          <a:prstGeom prst="rect">
            <a:avLst/>
          </a:prstGeom>
        </p:spPr>
        <p:txBody>
          <a:bodyPr spcFirstLastPara="1" wrap="square" lIns="91425" tIns="91425" rIns="91425" bIns="91425" anchor="ctr" anchorCtr="0"/>
          <a:lstStyle>
            <a:lvl1pPr marL="457200" lvl="0" indent="-228600">
              <a:lnSpc>
                <a:spcPct val="100000"/>
              </a:lnSpc>
              <a:spcBef>
                <a:spcPts val="0"/>
              </a:spcBef>
              <a:spcAft>
                <a:spcPts val="0"/>
              </a:spcAft>
              <a:buClr>
                <a:schemeClr val="accent1"/>
              </a:buClr>
              <a:buSzPts val="2400"/>
              <a:buFont typeface="Amatic SC"/>
              <a:buNone/>
              <a:defRPr sz="2400" b="1">
                <a:solidFill>
                  <a:schemeClr val="accent1"/>
                </a:solidFill>
                <a:latin typeface="Amatic SC"/>
                <a:ea typeface="Amatic SC"/>
                <a:cs typeface="Amatic SC"/>
                <a:sym typeface="Amatic SC"/>
              </a:defRPr>
            </a:lvl1pPr>
          </a:lstStyle>
          <a:p>
            <a:endParaRPr/>
          </a:p>
        </p:txBody>
      </p:sp>
      <p:sp>
        <p:nvSpPr>
          <p:cNvPr id="45" name="Google Shape;45;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beach-day">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292850"/>
            <a:ext cx="8520600" cy="801000"/>
          </a:xfrm>
          <a:prstGeom prst="rect">
            <a:avLst/>
          </a:prstGeom>
          <a:noFill/>
          <a:ln>
            <a:noFill/>
          </a:ln>
        </p:spPr>
        <p:txBody>
          <a:bodyPr spcFirstLastPara="1" wrap="square" lIns="91425" tIns="91425" rIns="91425" bIns="91425" anchor="t" anchorCtr="0"/>
          <a:lstStyle>
            <a:lvl1pPr lvl="0">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1pPr>
            <a:lvl2pPr lvl="1">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2pPr>
            <a:lvl3pPr lvl="2">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3pPr>
            <a:lvl4pPr lvl="3">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4pPr>
            <a:lvl5pPr lvl="4">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5pPr>
            <a:lvl6pPr lvl="5">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6pPr>
            <a:lvl7pPr lvl="6">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7pPr>
            <a:lvl8pPr lvl="7">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8pPr>
            <a:lvl9pPr lvl="8">
              <a:spcBef>
                <a:spcPts val="0"/>
              </a:spcBef>
              <a:spcAft>
                <a:spcPts val="0"/>
              </a:spcAft>
              <a:buClr>
                <a:schemeClr val="accent1"/>
              </a:buClr>
              <a:buSzPts val="4200"/>
              <a:buFont typeface="Amatic SC"/>
              <a:buNone/>
              <a:defRPr sz="4200" b="1">
                <a:solidFill>
                  <a:schemeClr val="accent1"/>
                </a:solidFill>
                <a:latin typeface="Amatic SC"/>
                <a:ea typeface="Amatic SC"/>
                <a:cs typeface="Amatic SC"/>
                <a:sym typeface="Amatic SC"/>
              </a:defRPr>
            </a:lvl9pPr>
          </a:lstStyle>
          <a:p>
            <a:endParaRPr/>
          </a:p>
        </p:txBody>
      </p:sp>
      <p:sp>
        <p:nvSpPr>
          <p:cNvPr id="7" name="Google Shape;7;p1"/>
          <p:cNvSpPr txBox="1">
            <a:spLocks noGrp="1"/>
          </p:cNvSpPr>
          <p:nvPr>
            <p:ph type="body" idx="1"/>
          </p:nvPr>
        </p:nvSpPr>
        <p:spPr>
          <a:xfrm>
            <a:off x="311700" y="1228675"/>
            <a:ext cx="8520600" cy="3340200"/>
          </a:xfrm>
          <a:prstGeom prst="rect">
            <a:avLst/>
          </a:prstGeom>
          <a:noFill/>
          <a:ln>
            <a:noFill/>
          </a:ln>
        </p:spPr>
        <p:txBody>
          <a:bodyPr spcFirstLastPara="1" wrap="square" lIns="91425" tIns="91425" rIns="91425" bIns="91425" anchor="t" anchorCtr="0"/>
          <a:lstStyle>
            <a:lvl1pPr marL="457200" lvl="0" indent="-342900">
              <a:lnSpc>
                <a:spcPct val="115000"/>
              </a:lnSpc>
              <a:spcBef>
                <a:spcPts val="0"/>
              </a:spcBef>
              <a:spcAft>
                <a:spcPts val="0"/>
              </a:spcAft>
              <a:buClr>
                <a:schemeClr val="dk2"/>
              </a:buClr>
              <a:buSzPts val="1800"/>
              <a:buFont typeface="Source Code Pro"/>
              <a:buChar char="●"/>
              <a:defRPr sz="1800">
                <a:solidFill>
                  <a:schemeClr val="dk2"/>
                </a:solidFill>
                <a:latin typeface="Source Code Pro"/>
                <a:ea typeface="Source Code Pro"/>
                <a:cs typeface="Source Code Pro"/>
                <a:sym typeface="Source Code Pro"/>
              </a:defRPr>
            </a:lvl1pPr>
            <a:lvl2pPr marL="914400" lvl="1" indent="-3175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2pPr>
            <a:lvl3pPr marL="1371600" lvl="2" indent="-3175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3pPr>
            <a:lvl4pPr marL="1828800" lvl="3" indent="-3175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4pPr>
            <a:lvl5pPr marL="2286000" lvl="4" indent="-3175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5pPr>
            <a:lvl6pPr marL="2743200" lvl="5" indent="-3175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6pPr>
            <a:lvl7pPr marL="3200400" lvl="6" indent="-3175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7pPr>
            <a:lvl8pPr marL="3657600" lvl="7" indent="-317500">
              <a:lnSpc>
                <a:spcPct val="115000"/>
              </a:lnSpc>
              <a:spcBef>
                <a:spcPts val="160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8pPr>
            <a:lvl9pPr marL="4114800" lvl="8" indent="-317500">
              <a:lnSpc>
                <a:spcPct val="115000"/>
              </a:lnSpc>
              <a:spcBef>
                <a:spcPts val="1600"/>
              </a:spcBef>
              <a:spcAft>
                <a:spcPts val="160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accent1"/>
                </a:solidFill>
                <a:latin typeface="Source Code Pro"/>
                <a:ea typeface="Source Code Pro"/>
                <a:cs typeface="Source Code Pro"/>
                <a:sym typeface="Source Code Pro"/>
              </a:defRPr>
            </a:lvl1pPr>
            <a:lvl2pPr lvl="1" algn="r">
              <a:buNone/>
              <a:defRPr sz="1000">
                <a:solidFill>
                  <a:schemeClr val="accent1"/>
                </a:solidFill>
                <a:latin typeface="Source Code Pro"/>
                <a:ea typeface="Source Code Pro"/>
                <a:cs typeface="Source Code Pro"/>
                <a:sym typeface="Source Code Pro"/>
              </a:defRPr>
            </a:lvl2pPr>
            <a:lvl3pPr lvl="2" algn="r">
              <a:buNone/>
              <a:defRPr sz="1000">
                <a:solidFill>
                  <a:schemeClr val="accent1"/>
                </a:solidFill>
                <a:latin typeface="Source Code Pro"/>
                <a:ea typeface="Source Code Pro"/>
                <a:cs typeface="Source Code Pro"/>
                <a:sym typeface="Source Code Pro"/>
              </a:defRPr>
            </a:lvl3pPr>
            <a:lvl4pPr lvl="3" algn="r">
              <a:buNone/>
              <a:defRPr sz="1000">
                <a:solidFill>
                  <a:schemeClr val="accent1"/>
                </a:solidFill>
                <a:latin typeface="Source Code Pro"/>
                <a:ea typeface="Source Code Pro"/>
                <a:cs typeface="Source Code Pro"/>
                <a:sym typeface="Source Code Pro"/>
              </a:defRPr>
            </a:lvl4pPr>
            <a:lvl5pPr lvl="4" algn="r">
              <a:buNone/>
              <a:defRPr sz="1000">
                <a:solidFill>
                  <a:schemeClr val="accent1"/>
                </a:solidFill>
                <a:latin typeface="Source Code Pro"/>
                <a:ea typeface="Source Code Pro"/>
                <a:cs typeface="Source Code Pro"/>
                <a:sym typeface="Source Code Pro"/>
              </a:defRPr>
            </a:lvl5pPr>
            <a:lvl6pPr lvl="5" algn="r">
              <a:buNone/>
              <a:defRPr sz="1000">
                <a:solidFill>
                  <a:schemeClr val="accent1"/>
                </a:solidFill>
                <a:latin typeface="Source Code Pro"/>
                <a:ea typeface="Source Code Pro"/>
                <a:cs typeface="Source Code Pro"/>
                <a:sym typeface="Source Code Pro"/>
              </a:defRPr>
            </a:lvl6pPr>
            <a:lvl7pPr lvl="6" algn="r">
              <a:buNone/>
              <a:defRPr sz="1000">
                <a:solidFill>
                  <a:schemeClr val="accent1"/>
                </a:solidFill>
                <a:latin typeface="Source Code Pro"/>
                <a:ea typeface="Source Code Pro"/>
                <a:cs typeface="Source Code Pro"/>
                <a:sym typeface="Source Code Pro"/>
              </a:defRPr>
            </a:lvl7pPr>
            <a:lvl8pPr lvl="7" algn="r">
              <a:buNone/>
              <a:defRPr sz="1000">
                <a:solidFill>
                  <a:schemeClr val="accent1"/>
                </a:solidFill>
                <a:latin typeface="Source Code Pro"/>
                <a:ea typeface="Source Code Pro"/>
                <a:cs typeface="Source Code Pro"/>
                <a:sym typeface="Source Code Pro"/>
              </a:defRPr>
            </a:lvl8pPr>
            <a:lvl9pPr lvl="8" algn="r">
              <a:buNone/>
              <a:defRPr sz="1000">
                <a:solidFill>
                  <a:schemeClr val="accent1"/>
                </a:solidFill>
                <a:latin typeface="Source Code Pro"/>
                <a:ea typeface="Source Code Pro"/>
                <a:cs typeface="Source Code Pro"/>
                <a:sym typeface="Source Code Pro"/>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5"/>
        <p:cNvGrpSpPr/>
        <p:nvPr/>
      </p:nvGrpSpPr>
      <p:grpSpPr>
        <a:xfrm>
          <a:off x="0" y="0"/>
          <a:ext cx="0" cy="0"/>
          <a:chOff x="0" y="0"/>
          <a:chExt cx="0" cy="0"/>
        </a:xfrm>
      </p:grpSpPr>
      <p:sp>
        <p:nvSpPr>
          <p:cNvPr id="56" name="Google Shape;56;p13"/>
          <p:cNvSpPr txBox="1">
            <a:spLocks noGrp="1"/>
          </p:cNvSpPr>
          <p:nvPr>
            <p:ph type="ctrTitle"/>
          </p:nvPr>
        </p:nvSpPr>
        <p:spPr>
          <a:xfrm>
            <a:off x="311700" y="392150"/>
            <a:ext cx="8520600" cy="2690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Rational and Irrational Numbers</a:t>
            </a:r>
            <a:endParaRPr/>
          </a:p>
        </p:txBody>
      </p:sp>
      <p:sp>
        <p:nvSpPr>
          <p:cNvPr id="57" name="Google Shape;57;p13"/>
          <p:cNvSpPr txBox="1">
            <a:spLocks noGrp="1"/>
          </p:cNvSpPr>
          <p:nvPr>
            <p:ph type="subTitle" idx="1"/>
          </p:nvPr>
        </p:nvSpPr>
        <p:spPr>
          <a:xfrm>
            <a:off x="311700" y="3890400"/>
            <a:ext cx="8520600" cy="706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Place yourself on the numberline based on your number card.</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57"/>
                                        </p:tgtEl>
                                        <p:attrNameLst>
                                          <p:attrName>style.visibility</p:attrName>
                                        </p:attrNameLst>
                                      </p:cBhvr>
                                      <p:to>
                                        <p:strVal val="visible"/>
                                      </p:to>
                                    </p:set>
                                    <p:anim calcmode="lin" valueType="num">
                                      <p:cBhvr additive="base">
                                        <p:cTn id="7" dur="1000"/>
                                        <p:tgtEl>
                                          <p:spTgt spid="5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22"/>
          <p:cNvSpPr txBox="1">
            <a:spLocks noGrp="1"/>
          </p:cNvSpPr>
          <p:nvPr>
            <p:ph type="title"/>
          </p:nvPr>
        </p:nvSpPr>
        <p:spPr>
          <a:xfrm>
            <a:off x="311700" y="292850"/>
            <a:ext cx="8520600" cy="801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smtClean="0"/>
              <a:t>Solving </a:t>
            </a:r>
            <a:r>
              <a:rPr lang="en" dirty="0"/>
              <a:t>Equations 2</a:t>
            </a:r>
            <a:endParaRPr dirty="0"/>
          </a:p>
        </p:txBody>
      </p:sp>
      <p:sp>
        <p:nvSpPr>
          <p:cNvPr id="125" name="Google Shape;125;p22"/>
          <p:cNvSpPr txBox="1">
            <a:spLocks noGrp="1"/>
          </p:cNvSpPr>
          <p:nvPr>
            <p:ph type="body" idx="1"/>
          </p:nvPr>
        </p:nvSpPr>
        <p:spPr>
          <a:xfrm>
            <a:off x="311700" y="1228675"/>
            <a:ext cx="8520600" cy="3340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dirty="0"/>
              <a:t>Double Open Number Line</a:t>
            </a:r>
            <a:endParaRPr b="1" dirty="0"/>
          </a:p>
          <a:p>
            <a:pPr marL="0" lvl="0" indent="0" algn="l" rtl="0">
              <a:spcBef>
                <a:spcPts val="1600"/>
              </a:spcBef>
              <a:spcAft>
                <a:spcPts val="1600"/>
              </a:spcAft>
              <a:buNone/>
            </a:pPr>
            <a:r>
              <a:rPr lang="en" dirty="0"/>
              <a:t>3x+7=22</a:t>
            </a:r>
            <a:endParaRPr dirty="0"/>
          </a:p>
        </p:txBody>
      </p:sp>
      <p:cxnSp>
        <p:nvCxnSpPr>
          <p:cNvPr id="126" name="Google Shape;126;p22"/>
          <p:cNvCxnSpPr/>
          <p:nvPr/>
        </p:nvCxnSpPr>
        <p:spPr>
          <a:xfrm>
            <a:off x="716300" y="3141550"/>
            <a:ext cx="7632300" cy="16200"/>
          </a:xfrm>
          <a:prstGeom prst="straightConnector1">
            <a:avLst/>
          </a:prstGeom>
          <a:noFill/>
          <a:ln w="38100" cap="flat" cmpd="sng">
            <a:solidFill>
              <a:schemeClr val="dk2"/>
            </a:solidFill>
            <a:prstDash val="solid"/>
            <a:round/>
            <a:headEnd type="none" w="med" len="med"/>
            <a:tailEnd type="none" w="med" len="med"/>
          </a:ln>
        </p:spPr>
      </p:cxn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Google Shape;62;p14"/>
          <p:cNvSpPr txBox="1">
            <a:spLocks noGrp="1"/>
          </p:cNvSpPr>
          <p:nvPr>
            <p:ph type="title"/>
          </p:nvPr>
        </p:nvSpPr>
        <p:spPr>
          <a:xfrm>
            <a:off x="311700" y="292850"/>
            <a:ext cx="8520600" cy="801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What do you see? </a:t>
            </a:r>
            <a:endParaRPr/>
          </a:p>
        </p:txBody>
      </p:sp>
      <p:pic>
        <p:nvPicPr>
          <p:cNvPr id="63" name="Google Shape;63;p14"/>
          <p:cNvPicPr preferRelativeResize="0"/>
          <p:nvPr/>
        </p:nvPicPr>
        <p:blipFill>
          <a:blip r:embed="rId3">
            <a:alphaModFix/>
          </a:blip>
          <a:stretch>
            <a:fillRect/>
          </a:stretch>
        </p:blipFill>
        <p:spPr>
          <a:xfrm>
            <a:off x="1396000" y="1018650"/>
            <a:ext cx="5904627" cy="374485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7"/>
        <p:cNvGrpSpPr/>
        <p:nvPr/>
      </p:nvGrpSpPr>
      <p:grpSpPr>
        <a:xfrm>
          <a:off x="0" y="0"/>
          <a:ext cx="0" cy="0"/>
          <a:chOff x="0" y="0"/>
          <a:chExt cx="0" cy="0"/>
        </a:xfrm>
      </p:grpSpPr>
      <p:sp>
        <p:nvSpPr>
          <p:cNvPr id="68" name="Google Shape;68;p15"/>
          <p:cNvSpPr txBox="1">
            <a:spLocks noGrp="1"/>
          </p:cNvSpPr>
          <p:nvPr>
            <p:ph type="ctrTitle"/>
          </p:nvPr>
        </p:nvSpPr>
        <p:spPr>
          <a:xfrm>
            <a:off x="311700" y="392150"/>
            <a:ext cx="8520600" cy="2690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Solving Equations</a:t>
            </a:r>
            <a:endParaRPr/>
          </a:p>
        </p:txBody>
      </p:sp>
      <p:sp>
        <p:nvSpPr>
          <p:cNvPr id="69" name="Google Shape;69;p15"/>
          <p:cNvSpPr txBox="1">
            <a:spLocks noGrp="1"/>
          </p:cNvSpPr>
          <p:nvPr>
            <p:ph type="subTitle" idx="1"/>
          </p:nvPr>
        </p:nvSpPr>
        <p:spPr>
          <a:xfrm>
            <a:off x="311700" y="3890400"/>
            <a:ext cx="8520600" cy="706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What’s it look like on a line?</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16"/>
          <p:cNvSpPr txBox="1">
            <a:spLocks noGrp="1"/>
          </p:cNvSpPr>
          <p:nvPr>
            <p:ph type="title"/>
          </p:nvPr>
        </p:nvSpPr>
        <p:spPr>
          <a:xfrm>
            <a:off x="311700" y="292850"/>
            <a:ext cx="8520600" cy="801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smtClean="0"/>
              <a:t>Solving </a:t>
            </a:r>
            <a:r>
              <a:rPr lang="en" dirty="0"/>
              <a:t>Equations</a:t>
            </a:r>
            <a:endParaRPr dirty="0"/>
          </a:p>
        </p:txBody>
      </p:sp>
      <p:sp>
        <p:nvSpPr>
          <p:cNvPr id="75" name="Google Shape;75;p16"/>
          <p:cNvSpPr txBox="1">
            <a:spLocks noGrp="1"/>
          </p:cNvSpPr>
          <p:nvPr>
            <p:ph type="body" idx="1"/>
          </p:nvPr>
        </p:nvSpPr>
        <p:spPr>
          <a:xfrm>
            <a:off x="311700" y="1228675"/>
            <a:ext cx="8520600" cy="3340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3000" dirty="0"/>
              <a:t>Double Open Number Line</a:t>
            </a:r>
            <a:endParaRPr sz="3000" dirty="0"/>
          </a:p>
          <a:p>
            <a:pPr marL="0" lvl="0" indent="0" algn="l" rtl="0">
              <a:spcBef>
                <a:spcPts val="1600"/>
              </a:spcBef>
              <a:spcAft>
                <a:spcPts val="1600"/>
              </a:spcAft>
              <a:buNone/>
            </a:pPr>
            <a:r>
              <a:rPr lang="en" sz="3000" dirty="0"/>
              <a:t>x = </a:t>
            </a:r>
            <a:r>
              <a:rPr lang="en" sz="3000" dirty="0" smtClean="0"/>
              <a:t>4</a:t>
            </a:r>
            <a:endParaRPr sz="3000" dirty="0"/>
          </a:p>
        </p:txBody>
      </p:sp>
      <p:cxnSp>
        <p:nvCxnSpPr>
          <p:cNvPr id="76" name="Google Shape;76;p16"/>
          <p:cNvCxnSpPr/>
          <p:nvPr/>
        </p:nvCxnSpPr>
        <p:spPr>
          <a:xfrm>
            <a:off x="716300" y="3141550"/>
            <a:ext cx="7632300" cy="16200"/>
          </a:xfrm>
          <a:prstGeom prst="straightConnector1">
            <a:avLst/>
          </a:prstGeom>
          <a:noFill/>
          <a:ln w="38100" cap="flat" cmpd="sng">
            <a:solidFill>
              <a:schemeClr val="dk2"/>
            </a:solidFill>
            <a:prstDash val="solid"/>
            <a:round/>
            <a:headEnd type="none" w="med" len="med"/>
            <a:tailEnd type="none" w="med" len="med"/>
          </a:ln>
        </p:spPr>
      </p:cxnSp>
      <p:cxnSp>
        <p:nvCxnSpPr>
          <p:cNvPr id="77" name="Google Shape;77;p16"/>
          <p:cNvCxnSpPr/>
          <p:nvPr/>
        </p:nvCxnSpPr>
        <p:spPr>
          <a:xfrm>
            <a:off x="5206925" y="2880425"/>
            <a:ext cx="8100" cy="633900"/>
          </a:xfrm>
          <a:prstGeom prst="straightConnector1">
            <a:avLst/>
          </a:prstGeom>
          <a:noFill/>
          <a:ln w="38100" cap="flat" cmpd="sng">
            <a:solidFill>
              <a:schemeClr val="dk2"/>
            </a:solidFill>
            <a:prstDash val="solid"/>
            <a:round/>
            <a:headEnd type="none" w="med" len="med"/>
            <a:tailEnd type="none" w="med" len="med"/>
          </a:ln>
        </p:spPr>
      </p:cxnSp>
      <p:sp>
        <p:nvSpPr>
          <p:cNvPr id="78" name="Google Shape;78;p16"/>
          <p:cNvSpPr txBox="1"/>
          <p:nvPr/>
        </p:nvSpPr>
        <p:spPr>
          <a:xfrm>
            <a:off x="5354100" y="2272375"/>
            <a:ext cx="264600" cy="225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9" name="Google Shape;79;p16"/>
          <p:cNvSpPr txBox="1"/>
          <p:nvPr/>
        </p:nvSpPr>
        <p:spPr>
          <a:xfrm>
            <a:off x="5035925" y="3460450"/>
            <a:ext cx="350100" cy="475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2400" dirty="0">
                <a:latin typeface="Comic Sans MS"/>
                <a:ea typeface="Comic Sans MS"/>
                <a:cs typeface="Comic Sans MS"/>
                <a:sym typeface="Comic Sans MS"/>
              </a:rPr>
              <a:t>4</a:t>
            </a:r>
            <a:endParaRPr sz="2400" dirty="0">
              <a:latin typeface="Comic Sans MS"/>
              <a:ea typeface="Comic Sans MS"/>
              <a:cs typeface="Comic Sans MS"/>
              <a:sym typeface="Comic Sans MS"/>
            </a:endParaRPr>
          </a:p>
        </p:txBody>
      </p:sp>
      <p:sp>
        <p:nvSpPr>
          <p:cNvPr id="80" name="Google Shape;80;p16"/>
          <p:cNvSpPr txBox="1"/>
          <p:nvPr/>
        </p:nvSpPr>
        <p:spPr>
          <a:xfrm>
            <a:off x="4989125" y="2395150"/>
            <a:ext cx="396900" cy="443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2400">
                <a:latin typeface="Comic Sans MS"/>
                <a:ea typeface="Comic Sans MS"/>
                <a:cs typeface="Comic Sans MS"/>
                <a:sym typeface="Comic Sans MS"/>
              </a:rPr>
              <a:t>x</a:t>
            </a:r>
            <a:endParaRPr sz="2400">
              <a:latin typeface="Comic Sans MS"/>
              <a:ea typeface="Comic Sans MS"/>
              <a:cs typeface="Comic Sans MS"/>
              <a:sym typeface="Comic Sans MS"/>
            </a:endParaRPr>
          </a:p>
        </p:txBody>
      </p:sp>
      <p:sp>
        <p:nvSpPr>
          <p:cNvPr id="81" name="Google Shape;81;p16"/>
          <p:cNvSpPr txBox="1"/>
          <p:nvPr/>
        </p:nvSpPr>
        <p:spPr>
          <a:xfrm>
            <a:off x="762650" y="3735425"/>
            <a:ext cx="3603000" cy="801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2400">
                <a:latin typeface="Comic Sans MS"/>
                <a:ea typeface="Comic Sans MS"/>
                <a:cs typeface="Comic Sans MS"/>
                <a:sym typeface="Comic Sans MS"/>
              </a:rPr>
              <a:t>Where would zero be?</a:t>
            </a:r>
            <a:endParaRPr sz="2400">
              <a:latin typeface="Comic Sans MS"/>
              <a:ea typeface="Comic Sans MS"/>
              <a:cs typeface="Comic Sans MS"/>
              <a:sym typeface="Comic Sans MS"/>
            </a:endParaRPr>
          </a:p>
        </p:txBody>
      </p:sp>
      <p:cxnSp>
        <p:nvCxnSpPr>
          <p:cNvPr id="82" name="Google Shape;82;p16"/>
          <p:cNvCxnSpPr/>
          <p:nvPr/>
        </p:nvCxnSpPr>
        <p:spPr>
          <a:xfrm>
            <a:off x="3447475" y="2910525"/>
            <a:ext cx="7800" cy="529200"/>
          </a:xfrm>
          <a:prstGeom prst="straightConnector1">
            <a:avLst/>
          </a:prstGeom>
          <a:noFill/>
          <a:ln w="76200" cap="flat" cmpd="sng">
            <a:solidFill>
              <a:schemeClr val="dk2"/>
            </a:solidFill>
            <a:prstDash val="solid"/>
            <a:round/>
            <a:headEnd type="none" w="med" len="med"/>
            <a:tailEnd type="none" w="med" len="med"/>
          </a:ln>
        </p:spPr>
      </p:cxnSp>
      <p:sp>
        <p:nvSpPr>
          <p:cNvPr id="83" name="Google Shape;83;p16"/>
          <p:cNvSpPr txBox="1"/>
          <p:nvPr/>
        </p:nvSpPr>
        <p:spPr>
          <a:xfrm>
            <a:off x="3280175" y="3324425"/>
            <a:ext cx="264600" cy="411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2400">
                <a:latin typeface="Comic Sans MS"/>
                <a:ea typeface="Comic Sans MS"/>
                <a:cs typeface="Comic Sans MS"/>
                <a:sym typeface="Comic Sans MS"/>
              </a:rPr>
              <a:t>0</a:t>
            </a:r>
            <a:endParaRPr sz="2400">
              <a:latin typeface="Comic Sans MS"/>
              <a:ea typeface="Comic Sans MS"/>
              <a:cs typeface="Comic Sans MS"/>
              <a:sym typeface="Comic Sans M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77"/>
                                        </p:tgtEl>
                                        <p:attrNameLst>
                                          <p:attrName>style.visibility</p:attrName>
                                        </p:attrNameLst>
                                      </p:cBhvr>
                                      <p:to>
                                        <p:strVal val="visible"/>
                                      </p:to>
                                    </p:set>
                                    <p:anim calcmode="lin" valueType="num">
                                      <p:cBhvr additive="base">
                                        <p:cTn id="7" dur="1000"/>
                                        <p:tgtEl>
                                          <p:spTgt spid="77"/>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79"/>
                                        </p:tgtEl>
                                        <p:attrNameLst>
                                          <p:attrName>style.visibility</p:attrName>
                                        </p:attrNameLst>
                                      </p:cBhvr>
                                      <p:to>
                                        <p:strVal val="visible"/>
                                      </p:to>
                                    </p:set>
                                    <p:anim calcmode="lin" valueType="num">
                                      <p:cBhvr additive="base">
                                        <p:cTn id="12" dur="1000"/>
                                        <p:tgtEl>
                                          <p:spTgt spid="79"/>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nodeType="clickEffect">
                                  <p:stCondLst>
                                    <p:cond delay="0"/>
                                  </p:stCondLst>
                                  <p:childTnLst>
                                    <p:set>
                                      <p:cBhvr>
                                        <p:cTn id="16" dur="1" fill="hold">
                                          <p:stCondLst>
                                            <p:cond delay="0"/>
                                          </p:stCondLst>
                                        </p:cTn>
                                        <p:tgtEl>
                                          <p:spTgt spid="80"/>
                                        </p:tgtEl>
                                        <p:attrNameLst>
                                          <p:attrName>style.visibility</p:attrName>
                                        </p:attrNameLst>
                                      </p:cBhvr>
                                      <p:to>
                                        <p:strVal val="visible"/>
                                      </p:to>
                                    </p:set>
                                    <p:anim calcmode="lin" valueType="num">
                                      <p:cBhvr additive="base">
                                        <p:cTn id="17" dur="1000"/>
                                        <p:tgtEl>
                                          <p:spTgt spid="80"/>
                                        </p:tgtEl>
                                        <p:attrNameLst>
                                          <p:attrName>ppt_x</p:attrName>
                                        </p:attrNameLst>
                                      </p:cBhvr>
                                      <p:tavLst>
                                        <p:tav tm="0">
                                          <p:val>
                                            <p:strVal val="#ppt_x+1"/>
                                          </p:val>
                                        </p:tav>
                                        <p:tav tm="100000">
                                          <p:val>
                                            <p:strVal val="#ppt_x"/>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8" fill="hold" nodeType="clickEffect">
                                  <p:stCondLst>
                                    <p:cond delay="0"/>
                                  </p:stCondLst>
                                  <p:childTnLst>
                                    <p:set>
                                      <p:cBhvr>
                                        <p:cTn id="21" dur="1" fill="hold">
                                          <p:stCondLst>
                                            <p:cond delay="0"/>
                                          </p:stCondLst>
                                        </p:cTn>
                                        <p:tgtEl>
                                          <p:spTgt spid="81"/>
                                        </p:tgtEl>
                                        <p:attrNameLst>
                                          <p:attrName>style.visibility</p:attrName>
                                        </p:attrNameLst>
                                      </p:cBhvr>
                                      <p:to>
                                        <p:strVal val="visible"/>
                                      </p:to>
                                    </p:set>
                                    <p:anim calcmode="lin" valueType="num">
                                      <p:cBhvr additive="base">
                                        <p:cTn id="22" dur="1000"/>
                                        <p:tgtEl>
                                          <p:spTgt spid="81"/>
                                        </p:tgtEl>
                                        <p:attrNameLst>
                                          <p:attrName>ppt_x</p:attrName>
                                        </p:attrNameLst>
                                      </p:cBhvr>
                                      <p:tavLst>
                                        <p:tav tm="0">
                                          <p:val>
                                            <p:strVal val="#ppt_x-1"/>
                                          </p:val>
                                        </p:tav>
                                        <p:tav tm="100000">
                                          <p:val>
                                            <p:strVal val="#ppt_x"/>
                                          </p:val>
                                        </p:tav>
                                      </p:tavLst>
                                    </p:anim>
                                  </p:childTnLst>
                                </p:cTn>
                              </p:par>
                            </p:childTnLst>
                          </p:cTn>
                        </p:par>
                      </p:childTnLst>
                    </p:cTn>
                  </p:par>
                  <p:par>
                    <p:cTn id="23" fill="hold">
                      <p:stCondLst>
                        <p:cond delay="indefinite"/>
                      </p:stCondLst>
                      <p:childTnLst>
                        <p:par>
                          <p:cTn id="24" fill="hold">
                            <p:stCondLst>
                              <p:cond delay="0"/>
                            </p:stCondLst>
                            <p:childTnLst>
                              <p:par>
                                <p:cTn id="25" presetID="23" presetClass="entr" presetSubtype="16" fill="hold" nodeType="clickEffect">
                                  <p:stCondLst>
                                    <p:cond delay="0"/>
                                  </p:stCondLst>
                                  <p:childTnLst>
                                    <p:set>
                                      <p:cBhvr>
                                        <p:cTn id="26" dur="1" fill="hold">
                                          <p:stCondLst>
                                            <p:cond delay="0"/>
                                          </p:stCondLst>
                                        </p:cTn>
                                        <p:tgtEl>
                                          <p:spTgt spid="82"/>
                                        </p:tgtEl>
                                        <p:attrNameLst>
                                          <p:attrName>style.visibility</p:attrName>
                                        </p:attrNameLst>
                                      </p:cBhvr>
                                      <p:to>
                                        <p:strVal val="visible"/>
                                      </p:to>
                                    </p:set>
                                    <p:anim calcmode="lin" valueType="num">
                                      <p:cBhvr additive="base">
                                        <p:cTn id="27" dur="1000"/>
                                        <p:tgtEl>
                                          <p:spTgt spid="82"/>
                                        </p:tgtEl>
                                        <p:attrNameLst>
                                          <p:attrName>ppt_w</p:attrName>
                                        </p:attrNameLst>
                                      </p:cBhvr>
                                      <p:tavLst>
                                        <p:tav tm="0">
                                          <p:val>
                                            <p:strVal val="0"/>
                                          </p:val>
                                        </p:tav>
                                        <p:tav tm="100000">
                                          <p:val>
                                            <p:strVal val="#ppt_w"/>
                                          </p:val>
                                        </p:tav>
                                      </p:tavLst>
                                    </p:anim>
                                    <p:anim calcmode="lin" valueType="num">
                                      <p:cBhvr additive="base">
                                        <p:cTn id="28" dur="1000"/>
                                        <p:tgtEl>
                                          <p:spTgt spid="82"/>
                                        </p:tgtEl>
                                        <p:attrNameLst>
                                          <p:attrName>ppt_h</p:attrName>
                                        </p:attrNameLst>
                                      </p:cBhvr>
                                      <p:tavLst>
                                        <p:tav tm="0">
                                          <p:val>
                                            <p:strVal val="0"/>
                                          </p:val>
                                        </p:tav>
                                        <p:tav tm="100000">
                                          <p:val>
                                            <p:strVal val="#ppt_h"/>
                                          </p:val>
                                        </p:tav>
                                      </p:tavLst>
                                    </p:anim>
                                  </p:childTnLst>
                                </p:cTn>
                              </p:par>
                            </p:childTnLst>
                          </p:cTn>
                        </p:par>
                      </p:childTnLst>
                    </p:cTn>
                  </p:par>
                  <p:par>
                    <p:cTn id="29" fill="hold">
                      <p:stCondLst>
                        <p:cond delay="indefinite"/>
                      </p:stCondLst>
                      <p:childTnLst>
                        <p:par>
                          <p:cTn id="30" fill="hold">
                            <p:stCondLst>
                              <p:cond delay="0"/>
                            </p:stCondLst>
                            <p:childTnLst>
                              <p:par>
                                <p:cTn id="31" presetID="23" presetClass="entr" presetSubtype="16" fill="hold" nodeType="clickEffect">
                                  <p:stCondLst>
                                    <p:cond delay="0"/>
                                  </p:stCondLst>
                                  <p:childTnLst>
                                    <p:set>
                                      <p:cBhvr>
                                        <p:cTn id="32" dur="1" fill="hold">
                                          <p:stCondLst>
                                            <p:cond delay="0"/>
                                          </p:stCondLst>
                                        </p:cTn>
                                        <p:tgtEl>
                                          <p:spTgt spid="83"/>
                                        </p:tgtEl>
                                        <p:attrNameLst>
                                          <p:attrName>style.visibility</p:attrName>
                                        </p:attrNameLst>
                                      </p:cBhvr>
                                      <p:to>
                                        <p:strVal val="visible"/>
                                      </p:to>
                                    </p:set>
                                    <p:anim calcmode="lin" valueType="num">
                                      <p:cBhvr additive="base">
                                        <p:cTn id="33" dur="1000"/>
                                        <p:tgtEl>
                                          <p:spTgt spid="83"/>
                                        </p:tgtEl>
                                        <p:attrNameLst>
                                          <p:attrName>ppt_w</p:attrName>
                                        </p:attrNameLst>
                                      </p:cBhvr>
                                      <p:tavLst>
                                        <p:tav tm="0">
                                          <p:val>
                                            <p:strVal val="0"/>
                                          </p:val>
                                        </p:tav>
                                        <p:tav tm="100000">
                                          <p:val>
                                            <p:strVal val="#ppt_w"/>
                                          </p:val>
                                        </p:tav>
                                      </p:tavLst>
                                    </p:anim>
                                    <p:anim calcmode="lin" valueType="num">
                                      <p:cBhvr additive="base">
                                        <p:cTn id="34" dur="1000"/>
                                        <p:tgtEl>
                                          <p:spTgt spid="83"/>
                                        </p:tgtEl>
                                        <p:attrNameLst>
                                          <p:attrName>ppt_h</p:attrName>
                                        </p:attrNameLst>
                                      </p:cBhvr>
                                      <p:tavLst>
                                        <p:tav tm="0">
                                          <p:val>
                                            <p:str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7"/>
          <p:cNvSpPr txBox="1">
            <a:spLocks noGrp="1"/>
          </p:cNvSpPr>
          <p:nvPr>
            <p:ph type="title"/>
          </p:nvPr>
        </p:nvSpPr>
        <p:spPr>
          <a:xfrm>
            <a:off x="311700" y="292850"/>
            <a:ext cx="8520600" cy="801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 X = </a:t>
            </a:r>
            <a:r>
              <a:rPr lang="en" dirty="0" smtClean="0"/>
              <a:t>-3</a:t>
            </a:r>
            <a:r>
              <a:rPr lang="en" dirty="0"/>
              <a:t>	</a:t>
            </a:r>
            <a:endParaRPr dirty="0"/>
          </a:p>
        </p:txBody>
      </p:sp>
      <p:sp>
        <p:nvSpPr>
          <p:cNvPr id="89" name="Google Shape;89;p17"/>
          <p:cNvSpPr txBox="1">
            <a:spLocks noGrp="1"/>
          </p:cNvSpPr>
          <p:nvPr>
            <p:ph type="body" idx="1"/>
          </p:nvPr>
        </p:nvSpPr>
        <p:spPr>
          <a:xfrm>
            <a:off x="311700" y="1228675"/>
            <a:ext cx="8520600" cy="33402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sz="3000"/>
              <a:t>Double Open Number Line</a:t>
            </a:r>
            <a:endParaRPr/>
          </a:p>
        </p:txBody>
      </p:sp>
      <p:cxnSp>
        <p:nvCxnSpPr>
          <p:cNvPr id="90" name="Google Shape;90;p17"/>
          <p:cNvCxnSpPr/>
          <p:nvPr/>
        </p:nvCxnSpPr>
        <p:spPr>
          <a:xfrm>
            <a:off x="716300" y="3141550"/>
            <a:ext cx="7632300" cy="16200"/>
          </a:xfrm>
          <a:prstGeom prst="straightConnector1">
            <a:avLst/>
          </a:prstGeom>
          <a:noFill/>
          <a:ln w="38100" cap="flat" cmpd="sng">
            <a:solidFill>
              <a:schemeClr val="dk2"/>
            </a:solidFill>
            <a:prstDash val="solid"/>
            <a:round/>
            <a:headEnd type="none" w="med" len="med"/>
            <a:tailEnd type="none" w="med" len="med"/>
          </a:ln>
        </p:spPr>
      </p:cxnSp>
      <p:sp>
        <p:nvSpPr>
          <p:cNvPr id="91" name="Google Shape;91;p17"/>
          <p:cNvSpPr txBox="1"/>
          <p:nvPr/>
        </p:nvSpPr>
        <p:spPr>
          <a:xfrm>
            <a:off x="622575" y="3626475"/>
            <a:ext cx="5151900" cy="708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2400">
                <a:latin typeface="Comic Sans MS"/>
                <a:ea typeface="Comic Sans MS"/>
                <a:cs typeface="Comic Sans MS"/>
                <a:sym typeface="Comic Sans MS"/>
              </a:rPr>
              <a:t>Where would zero be?</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91"/>
                                        </p:tgtEl>
                                        <p:attrNameLst>
                                          <p:attrName>style.visibility</p:attrName>
                                        </p:attrNameLst>
                                      </p:cBhvr>
                                      <p:to>
                                        <p:strVal val="visible"/>
                                      </p:to>
                                    </p:set>
                                    <p:anim calcmode="lin" valueType="num">
                                      <p:cBhvr additive="base">
                                        <p:cTn id="7" dur="1000"/>
                                        <p:tgtEl>
                                          <p:spTgt spid="9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18"/>
          <p:cNvSpPr txBox="1">
            <a:spLocks noGrp="1"/>
          </p:cNvSpPr>
          <p:nvPr>
            <p:ph type="title"/>
          </p:nvPr>
        </p:nvSpPr>
        <p:spPr>
          <a:xfrm>
            <a:off x="311700" y="292850"/>
            <a:ext cx="8520600" cy="801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-x = </a:t>
            </a:r>
            <a:r>
              <a:rPr lang="en" dirty="0" smtClean="0"/>
              <a:t>3</a:t>
            </a:r>
            <a:endParaRPr dirty="0"/>
          </a:p>
        </p:txBody>
      </p:sp>
      <p:sp>
        <p:nvSpPr>
          <p:cNvPr id="97" name="Google Shape;97;p18"/>
          <p:cNvSpPr txBox="1">
            <a:spLocks noGrp="1"/>
          </p:cNvSpPr>
          <p:nvPr>
            <p:ph type="body" idx="1"/>
          </p:nvPr>
        </p:nvSpPr>
        <p:spPr>
          <a:xfrm>
            <a:off x="311700" y="1228675"/>
            <a:ext cx="8520600" cy="3340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3000" dirty="0"/>
              <a:t>Double Open Number Line</a:t>
            </a:r>
            <a:endParaRPr dirty="0"/>
          </a:p>
          <a:p>
            <a:pPr marL="0" lvl="0" indent="0" algn="l" rtl="0">
              <a:spcBef>
                <a:spcPts val="1600"/>
              </a:spcBef>
              <a:spcAft>
                <a:spcPts val="1600"/>
              </a:spcAft>
              <a:buNone/>
            </a:pPr>
            <a:endParaRPr dirty="0"/>
          </a:p>
        </p:txBody>
      </p:sp>
      <p:cxnSp>
        <p:nvCxnSpPr>
          <p:cNvPr id="98" name="Google Shape;98;p18"/>
          <p:cNvCxnSpPr/>
          <p:nvPr/>
        </p:nvCxnSpPr>
        <p:spPr>
          <a:xfrm>
            <a:off x="716300" y="3141550"/>
            <a:ext cx="7632300" cy="16200"/>
          </a:xfrm>
          <a:prstGeom prst="straightConnector1">
            <a:avLst/>
          </a:prstGeom>
          <a:noFill/>
          <a:ln w="38100" cap="flat" cmpd="sng">
            <a:solidFill>
              <a:schemeClr val="dk2"/>
            </a:solidFill>
            <a:prstDash val="solid"/>
            <a:round/>
            <a:headEnd type="none" w="med" len="med"/>
            <a:tailEnd type="none" w="med" len="med"/>
          </a:ln>
        </p:spPr>
      </p:cxn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19"/>
          <p:cNvSpPr txBox="1">
            <a:spLocks noGrp="1"/>
          </p:cNvSpPr>
          <p:nvPr>
            <p:ph type="title"/>
          </p:nvPr>
        </p:nvSpPr>
        <p:spPr>
          <a:xfrm>
            <a:off x="311700" y="292850"/>
            <a:ext cx="8520600" cy="801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-x = </a:t>
            </a:r>
            <a:r>
              <a:rPr lang="en" dirty="0" smtClean="0"/>
              <a:t>-5</a:t>
            </a:r>
            <a:endParaRPr dirty="0"/>
          </a:p>
        </p:txBody>
      </p:sp>
      <p:sp>
        <p:nvSpPr>
          <p:cNvPr id="104" name="Google Shape;104;p19"/>
          <p:cNvSpPr txBox="1">
            <a:spLocks noGrp="1"/>
          </p:cNvSpPr>
          <p:nvPr>
            <p:ph type="body" idx="1"/>
          </p:nvPr>
        </p:nvSpPr>
        <p:spPr>
          <a:xfrm>
            <a:off x="311700" y="1228675"/>
            <a:ext cx="8520600" cy="33402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sz="3000"/>
              <a:t>Double Open Number Line</a:t>
            </a:r>
            <a:endParaRPr/>
          </a:p>
        </p:txBody>
      </p:sp>
      <p:cxnSp>
        <p:nvCxnSpPr>
          <p:cNvPr id="105" name="Google Shape;105;p19"/>
          <p:cNvCxnSpPr/>
          <p:nvPr/>
        </p:nvCxnSpPr>
        <p:spPr>
          <a:xfrm>
            <a:off x="716300" y="3141550"/>
            <a:ext cx="7632300" cy="16200"/>
          </a:xfrm>
          <a:prstGeom prst="straightConnector1">
            <a:avLst/>
          </a:prstGeom>
          <a:noFill/>
          <a:ln w="38100" cap="flat" cmpd="sng">
            <a:solidFill>
              <a:schemeClr val="dk2"/>
            </a:solidFill>
            <a:prstDash val="solid"/>
            <a:round/>
            <a:headEnd type="none" w="med" len="med"/>
            <a:tailEnd type="none" w="med" len="med"/>
          </a:ln>
        </p:spPr>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20"/>
          <p:cNvSpPr txBox="1">
            <a:spLocks noGrp="1"/>
          </p:cNvSpPr>
          <p:nvPr>
            <p:ph type="title"/>
          </p:nvPr>
        </p:nvSpPr>
        <p:spPr>
          <a:xfrm>
            <a:off x="311700" y="292850"/>
            <a:ext cx="8520600" cy="801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smtClean="0"/>
              <a:t>X-2 </a:t>
            </a:r>
            <a:r>
              <a:rPr lang="en" dirty="0"/>
              <a:t>= </a:t>
            </a:r>
            <a:r>
              <a:rPr lang="en" dirty="0" smtClean="0"/>
              <a:t>5</a:t>
            </a:r>
            <a:endParaRPr dirty="0"/>
          </a:p>
        </p:txBody>
      </p:sp>
      <p:sp>
        <p:nvSpPr>
          <p:cNvPr id="111" name="Google Shape;111;p20"/>
          <p:cNvSpPr txBox="1">
            <a:spLocks noGrp="1"/>
          </p:cNvSpPr>
          <p:nvPr>
            <p:ph type="body" idx="1"/>
          </p:nvPr>
        </p:nvSpPr>
        <p:spPr>
          <a:xfrm>
            <a:off x="311700" y="1228675"/>
            <a:ext cx="8520600" cy="33402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 sz="3000"/>
              <a:t>Double Open Number Line</a:t>
            </a:r>
            <a:endParaRPr/>
          </a:p>
        </p:txBody>
      </p:sp>
      <p:cxnSp>
        <p:nvCxnSpPr>
          <p:cNvPr id="112" name="Google Shape;112;p20"/>
          <p:cNvCxnSpPr/>
          <p:nvPr/>
        </p:nvCxnSpPr>
        <p:spPr>
          <a:xfrm>
            <a:off x="716300" y="3141550"/>
            <a:ext cx="7632300" cy="16200"/>
          </a:xfrm>
          <a:prstGeom prst="straightConnector1">
            <a:avLst/>
          </a:prstGeom>
          <a:noFill/>
          <a:ln w="38100" cap="flat" cmpd="sng">
            <a:solidFill>
              <a:schemeClr val="dk2"/>
            </a:solidFill>
            <a:prstDash val="solid"/>
            <a:round/>
            <a:headEnd type="none" w="med" len="med"/>
            <a:tailEnd type="none" w="med" len="med"/>
          </a:ln>
        </p:spPr>
      </p:cxn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21"/>
          <p:cNvSpPr txBox="1">
            <a:spLocks noGrp="1"/>
          </p:cNvSpPr>
          <p:nvPr>
            <p:ph type="title"/>
          </p:nvPr>
        </p:nvSpPr>
        <p:spPr>
          <a:xfrm>
            <a:off x="311700" y="292850"/>
            <a:ext cx="8520600" cy="801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X + </a:t>
            </a:r>
            <a:r>
              <a:rPr lang="en" dirty="0" smtClean="0"/>
              <a:t>2 </a:t>
            </a:r>
            <a:r>
              <a:rPr lang="en" dirty="0"/>
              <a:t>= - </a:t>
            </a:r>
            <a:r>
              <a:rPr lang="en" dirty="0" smtClean="0"/>
              <a:t>5</a:t>
            </a:r>
            <a:endParaRPr dirty="0"/>
          </a:p>
        </p:txBody>
      </p:sp>
      <p:sp>
        <p:nvSpPr>
          <p:cNvPr id="118" name="Google Shape;118;p21"/>
          <p:cNvSpPr txBox="1">
            <a:spLocks noGrp="1"/>
          </p:cNvSpPr>
          <p:nvPr>
            <p:ph type="body" idx="1"/>
          </p:nvPr>
        </p:nvSpPr>
        <p:spPr>
          <a:xfrm>
            <a:off x="311700" y="1228675"/>
            <a:ext cx="8520600" cy="3340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3000"/>
              <a:t>Double Open Number Line</a:t>
            </a:r>
            <a:endParaRPr/>
          </a:p>
          <a:p>
            <a:pPr marL="0" lvl="0" indent="0" algn="l" rtl="0">
              <a:spcBef>
                <a:spcPts val="1600"/>
              </a:spcBef>
              <a:spcAft>
                <a:spcPts val="1600"/>
              </a:spcAft>
              <a:buNone/>
            </a:pPr>
            <a:endParaRPr/>
          </a:p>
        </p:txBody>
      </p:sp>
      <p:cxnSp>
        <p:nvCxnSpPr>
          <p:cNvPr id="119" name="Google Shape;119;p21"/>
          <p:cNvCxnSpPr/>
          <p:nvPr/>
        </p:nvCxnSpPr>
        <p:spPr>
          <a:xfrm>
            <a:off x="716300" y="3141550"/>
            <a:ext cx="7632300" cy="16200"/>
          </a:xfrm>
          <a:prstGeom prst="straightConnector1">
            <a:avLst/>
          </a:prstGeom>
          <a:noFill/>
          <a:ln w="38100" cap="flat" cmpd="sng">
            <a:solidFill>
              <a:schemeClr val="dk2"/>
            </a:solidFill>
            <a:prstDash val="solid"/>
            <a:round/>
            <a:headEnd type="none" w="med" len="med"/>
            <a:tailEnd type="none" w="med" len="med"/>
          </a:ln>
        </p:spPr>
      </p:cxnSp>
    </p:spTree>
  </p:cSld>
  <p:clrMapOvr>
    <a:masterClrMapping/>
  </p:clrMapOvr>
  <p:timing>
    <p:tnLst>
      <p:par>
        <p:cTn id="1" dur="indefinite" restart="never" nodeType="tmRoot"/>
      </p:par>
    </p:tnLst>
  </p:timing>
</p:sld>
</file>

<file path=ppt/theme/theme1.xml><?xml version="1.0" encoding="utf-8"?>
<a:theme xmlns:a="http://schemas.openxmlformats.org/drawingml/2006/main" name="Beach Day">
  <a:themeElements>
    <a:clrScheme name="Beach Day">
      <a:dk1>
        <a:srgbClr val="00FDC8"/>
      </a:dk1>
      <a:lt1>
        <a:srgbClr val="FFFFFF"/>
      </a:lt1>
      <a:dk2>
        <a:srgbClr val="666666"/>
      </a:dk2>
      <a:lt2>
        <a:srgbClr val="EEEEEE"/>
      </a:lt2>
      <a:accent1>
        <a:srgbClr val="212121"/>
      </a:accent1>
      <a:accent2>
        <a:srgbClr val="455A64"/>
      </a:accent2>
      <a:accent3>
        <a:srgbClr val="78909C"/>
      </a:accent3>
      <a:accent4>
        <a:srgbClr val="7C7CE0"/>
      </a:accent4>
      <a:accent5>
        <a:srgbClr val="DB4437"/>
      </a:accent5>
      <a:accent6>
        <a:srgbClr val="F6CD4C"/>
      </a:accent6>
      <a:hlink>
        <a:srgbClr val="DB4437"/>
      </a:hlink>
      <a:folHlink>
        <a:srgbClr val="DB443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356</Words>
  <Application>Microsoft Office PowerPoint</Application>
  <PresentationFormat>On-screen Show (16:9)</PresentationFormat>
  <Paragraphs>45</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Amatic SC</vt:lpstr>
      <vt:lpstr>Source Code Pro</vt:lpstr>
      <vt:lpstr>Arial</vt:lpstr>
      <vt:lpstr>Comic Sans MS</vt:lpstr>
      <vt:lpstr>Beach Day</vt:lpstr>
      <vt:lpstr>Rational and Irrational Numbers</vt:lpstr>
      <vt:lpstr>What do you see? </vt:lpstr>
      <vt:lpstr>Solving Equations</vt:lpstr>
      <vt:lpstr>Solving Equations</vt:lpstr>
      <vt:lpstr> X = -3 </vt:lpstr>
      <vt:lpstr>-x = 3</vt:lpstr>
      <vt:lpstr>-x = -5</vt:lpstr>
      <vt:lpstr>X-2 = 5</vt:lpstr>
      <vt:lpstr>X + 2 = - 5</vt:lpstr>
      <vt:lpstr>Solving Equations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Rational and Irrational Numbers</dc:title>
  <dc:creator>Anderson, Peter</dc:creator>
  <cp:lastModifiedBy>Anderson, Peter</cp:lastModifiedBy>
  <cp:revision>3</cp:revision>
  <dcterms:modified xsi:type="dcterms:W3CDTF">2018-09-20T15:02:57Z</dcterms:modified>
</cp:coreProperties>
</file>