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8"/>
  </p:notesMasterIdLst>
  <p:sldIdLst>
    <p:sldId id="256" r:id="rId2"/>
    <p:sldId id="500" r:id="rId3"/>
    <p:sldId id="352" r:id="rId4"/>
    <p:sldId id="294" r:id="rId5"/>
    <p:sldId id="353" r:id="rId6"/>
    <p:sldId id="316" r:id="rId7"/>
    <p:sldId id="462" r:id="rId8"/>
    <p:sldId id="284" r:id="rId9"/>
    <p:sldId id="354" r:id="rId10"/>
    <p:sldId id="438" r:id="rId11"/>
    <p:sldId id="437" r:id="rId12"/>
    <p:sldId id="436" r:id="rId13"/>
    <p:sldId id="435" r:id="rId14"/>
    <p:sldId id="430" r:id="rId15"/>
    <p:sldId id="429" r:id="rId16"/>
    <p:sldId id="262" r:id="rId17"/>
    <p:sldId id="357" r:id="rId18"/>
    <p:sldId id="297" r:id="rId19"/>
    <p:sldId id="356" r:id="rId20"/>
    <p:sldId id="285" r:id="rId21"/>
    <p:sldId id="362" r:id="rId22"/>
    <p:sldId id="306" r:id="rId23"/>
    <p:sldId id="363" r:id="rId24"/>
    <p:sldId id="303" r:id="rId25"/>
    <p:sldId id="364" r:id="rId26"/>
    <p:sldId id="295" r:id="rId27"/>
    <p:sldId id="365" r:id="rId28"/>
    <p:sldId id="298" r:id="rId29"/>
    <p:sldId id="358" r:id="rId30"/>
    <p:sldId id="300" r:id="rId31"/>
    <p:sldId id="359" r:id="rId32"/>
    <p:sldId id="321" r:id="rId33"/>
    <p:sldId id="361" r:id="rId34"/>
    <p:sldId id="305" r:id="rId35"/>
    <p:sldId id="394" r:id="rId36"/>
    <p:sldId id="308" r:id="rId37"/>
    <p:sldId id="395" r:id="rId38"/>
    <p:sldId id="310" r:id="rId39"/>
    <p:sldId id="392" r:id="rId40"/>
    <p:sldId id="304" r:id="rId41"/>
    <p:sldId id="393" r:id="rId42"/>
    <p:sldId id="315" r:id="rId43"/>
    <p:sldId id="391" r:id="rId44"/>
    <p:sldId id="265" r:id="rId45"/>
    <p:sldId id="400" r:id="rId46"/>
    <p:sldId id="293" r:id="rId47"/>
    <p:sldId id="386" r:id="rId48"/>
    <p:sldId id="343" r:id="rId49"/>
    <p:sldId id="387" r:id="rId50"/>
    <p:sldId id="288" r:id="rId51"/>
    <p:sldId id="388" r:id="rId52"/>
    <p:sldId id="292" r:id="rId53"/>
    <p:sldId id="389" r:id="rId54"/>
    <p:sldId id="264" r:id="rId55"/>
    <p:sldId id="396" r:id="rId56"/>
    <p:sldId id="296" r:id="rId57"/>
    <p:sldId id="382" r:id="rId58"/>
    <p:sldId id="283" r:id="rId59"/>
    <p:sldId id="385" r:id="rId60"/>
    <p:sldId id="269" r:id="rId61"/>
    <p:sldId id="379" r:id="rId62"/>
    <p:sldId id="290" r:id="rId63"/>
    <p:sldId id="401" r:id="rId64"/>
    <p:sldId id="257" r:id="rId65"/>
    <p:sldId id="383" r:id="rId66"/>
    <p:sldId id="266" r:id="rId67"/>
    <p:sldId id="384" r:id="rId68"/>
    <p:sldId id="261" r:id="rId69"/>
    <p:sldId id="402" r:id="rId70"/>
    <p:sldId id="260" r:id="rId71"/>
    <p:sldId id="380" r:id="rId72"/>
    <p:sldId id="338" r:id="rId73"/>
    <p:sldId id="381" r:id="rId74"/>
    <p:sldId id="309" r:id="rId75"/>
    <p:sldId id="378" r:id="rId76"/>
    <p:sldId id="337" r:id="rId77"/>
    <p:sldId id="399" r:id="rId78"/>
    <p:sldId id="287" r:id="rId79"/>
    <p:sldId id="398" r:id="rId80"/>
    <p:sldId id="289" r:id="rId81"/>
    <p:sldId id="403" r:id="rId82"/>
    <p:sldId id="299" r:id="rId83"/>
    <p:sldId id="406" r:id="rId84"/>
    <p:sldId id="318" r:id="rId85"/>
    <p:sldId id="407" r:id="rId86"/>
    <p:sldId id="301" r:id="rId87"/>
    <p:sldId id="405" r:id="rId88"/>
    <p:sldId id="302" r:id="rId89"/>
    <p:sldId id="374" r:id="rId90"/>
    <p:sldId id="431" r:id="rId91"/>
    <p:sldId id="432" r:id="rId92"/>
    <p:sldId id="434" r:id="rId93"/>
    <p:sldId id="375" r:id="rId94"/>
    <p:sldId id="259" r:id="rId95"/>
    <p:sldId id="377" r:id="rId96"/>
    <p:sldId id="320" r:id="rId97"/>
    <p:sldId id="376" r:id="rId98"/>
    <p:sldId id="263" r:id="rId99"/>
    <p:sldId id="433" r:id="rId100"/>
    <p:sldId id="317" r:id="rId101"/>
    <p:sldId id="408" r:id="rId102"/>
    <p:sldId id="258" r:id="rId103"/>
    <p:sldId id="409" r:id="rId104"/>
    <p:sldId id="270" r:id="rId105"/>
    <p:sldId id="463" r:id="rId106"/>
    <p:sldId id="426" r:id="rId107"/>
    <p:sldId id="410" r:id="rId108"/>
    <p:sldId id="341" r:id="rId109"/>
    <p:sldId id="411" r:id="rId110"/>
    <p:sldId id="286" r:id="rId111"/>
    <p:sldId id="412" r:id="rId112"/>
    <p:sldId id="342" r:id="rId113"/>
    <p:sldId id="413" r:id="rId114"/>
    <p:sldId id="268" r:id="rId115"/>
    <p:sldId id="373" r:id="rId116"/>
    <p:sldId id="314" r:id="rId117"/>
    <p:sldId id="370" r:id="rId118"/>
    <p:sldId id="324" r:id="rId119"/>
    <p:sldId id="414" r:id="rId120"/>
    <p:sldId id="313" r:id="rId121"/>
    <p:sldId id="415" r:id="rId122"/>
    <p:sldId id="322" r:id="rId123"/>
    <p:sldId id="416" r:id="rId124"/>
    <p:sldId id="323" r:id="rId125"/>
    <p:sldId id="417" r:id="rId126"/>
    <p:sldId id="325" r:id="rId127"/>
    <p:sldId id="418" r:id="rId128"/>
    <p:sldId id="326" r:id="rId129"/>
    <p:sldId id="419" r:id="rId130"/>
    <p:sldId id="327" r:id="rId131"/>
    <p:sldId id="420" r:id="rId132"/>
    <p:sldId id="328" r:id="rId133"/>
    <p:sldId id="421" r:id="rId134"/>
    <p:sldId id="329" r:id="rId135"/>
    <p:sldId id="422" r:id="rId136"/>
    <p:sldId id="330" r:id="rId137"/>
    <p:sldId id="366" r:id="rId138"/>
    <p:sldId id="331" r:id="rId139"/>
    <p:sldId id="423" r:id="rId140"/>
    <p:sldId id="332" r:id="rId141"/>
    <p:sldId id="367" r:id="rId142"/>
    <p:sldId id="452" r:id="rId143"/>
    <p:sldId id="451" r:id="rId144"/>
    <p:sldId id="440" r:id="rId145"/>
    <p:sldId id="439" r:id="rId146"/>
    <p:sldId id="454" r:id="rId147"/>
    <p:sldId id="456" r:id="rId148"/>
    <p:sldId id="461" r:id="rId149"/>
    <p:sldId id="453" r:id="rId150"/>
    <p:sldId id="458" r:id="rId151"/>
    <p:sldId id="457" r:id="rId152"/>
    <p:sldId id="441" r:id="rId153"/>
    <p:sldId id="442" r:id="rId154"/>
    <p:sldId id="443" r:id="rId155"/>
    <p:sldId id="444" r:id="rId156"/>
    <p:sldId id="459" r:id="rId157"/>
    <p:sldId id="460" r:id="rId158"/>
    <p:sldId id="449" r:id="rId159"/>
    <p:sldId id="448" r:id="rId160"/>
    <p:sldId id="498" r:id="rId161"/>
    <p:sldId id="450" r:id="rId162"/>
    <p:sldId id="486" r:id="rId163"/>
    <p:sldId id="369" r:id="rId164"/>
    <p:sldId id="496" r:id="rId165"/>
    <p:sldId id="446" r:id="rId166"/>
    <p:sldId id="495" r:id="rId167"/>
    <p:sldId id="368" r:id="rId168"/>
    <p:sldId id="494" r:id="rId169"/>
    <p:sldId id="424" r:id="rId170"/>
    <p:sldId id="493" r:id="rId171"/>
    <p:sldId id="464" r:id="rId172"/>
    <p:sldId id="492" r:id="rId173"/>
    <p:sldId id="466" r:id="rId174"/>
    <p:sldId id="491" r:id="rId175"/>
    <p:sldId id="468" r:id="rId176"/>
    <p:sldId id="499" r:id="rId177"/>
    <p:sldId id="470" r:id="rId178"/>
    <p:sldId id="490" r:id="rId179"/>
    <p:sldId id="472" r:id="rId180"/>
    <p:sldId id="489" r:id="rId181"/>
    <p:sldId id="473" r:id="rId182"/>
    <p:sldId id="488" r:id="rId183"/>
    <p:sldId id="475" r:id="rId184"/>
    <p:sldId id="481" r:id="rId185"/>
    <p:sldId id="427" r:id="rId186"/>
    <p:sldId id="339" r:id="rId18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56" autoAdjust="0"/>
    <p:restoredTop sz="94660"/>
  </p:normalViewPr>
  <p:slideViewPr>
    <p:cSldViewPr>
      <p:cViewPr varScale="1">
        <p:scale>
          <a:sx n="109" d="100"/>
          <a:sy n="109" d="100"/>
        </p:scale>
        <p:origin x="165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theme" Target="theme/theme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tableStyles" Target="tableStyle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0"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A912EF-920E-4CB5-85B7-4FC6199F672C}" type="datetimeFigureOut">
              <a:rPr lang="en-US" smtClean="0"/>
              <a:t>8/31/2018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1D224D-BD40-4094-B68F-B0C149595AB6}" type="slidenum">
              <a:rPr lang="en-US" smtClean="0"/>
              <a:t>‹#›</a:t>
            </a:fld>
            <a:endParaRPr lang="en-US"/>
          </a:p>
        </p:txBody>
      </p:sp>
    </p:spTree>
    <p:extLst>
      <p:ext uri="{BB962C8B-B14F-4D97-AF65-F5344CB8AC3E}">
        <p14:creationId xmlns:p14="http://schemas.microsoft.com/office/powerpoint/2010/main" val="351513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4</a:t>
            </a:fld>
            <a:endParaRPr lang="en-US"/>
          </a:p>
        </p:txBody>
      </p:sp>
    </p:spTree>
    <p:extLst>
      <p:ext uri="{BB962C8B-B14F-4D97-AF65-F5344CB8AC3E}">
        <p14:creationId xmlns:p14="http://schemas.microsoft.com/office/powerpoint/2010/main" val="29151391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26</a:t>
            </a:fld>
            <a:endParaRPr lang="en-US"/>
          </a:p>
        </p:txBody>
      </p:sp>
    </p:spTree>
    <p:extLst>
      <p:ext uri="{BB962C8B-B14F-4D97-AF65-F5344CB8AC3E}">
        <p14:creationId xmlns:p14="http://schemas.microsoft.com/office/powerpoint/2010/main" val="29321746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28</a:t>
            </a:fld>
            <a:endParaRPr lang="en-US"/>
          </a:p>
        </p:txBody>
      </p:sp>
    </p:spTree>
    <p:extLst>
      <p:ext uri="{BB962C8B-B14F-4D97-AF65-F5344CB8AC3E}">
        <p14:creationId xmlns:p14="http://schemas.microsoft.com/office/powerpoint/2010/main" val="22885844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50</a:t>
            </a:fld>
            <a:endParaRPr lang="en-US"/>
          </a:p>
        </p:txBody>
      </p:sp>
    </p:spTree>
    <p:extLst>
      <p:ext uri="{BB962C8B-B14F-4D97-AF65-F5344CB8AC3E}">
        <p14:creationId xmlns:p14="http://schemas.microsoft.com/office/powerpoint/2010/main" val="42907734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100</a:t>
            </a:fld>
            <a:endParaRPr lang="en-US"/>
          </a:p>
        </p:txBody>
      </p:sp>
    </p:spTree>
    <p:extLst>
      <p:ext uri="{BB962C8B-B14F-4D97-AF65-F5344CB8AC3E}">
        <p14:creationId xmlns:p14="http://schemas.microsoft.com/office/powerpoint/2010/main" val="14487249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114</a:t>
            </a:fld>
            <a:endParaRPr lang="en-US"/>
          </a:p>
        </p:txBody>
      </p:sp>
    </p:spTree>
    <p:extLst>
      <p:ext uri="{BB962C8B-B14F-4D97-AF65-F5344CB8AC3E}">
        <p14:creationId xmlns:p14="http://schemas.microsoft.com/office/powerpoint/2010/main" val="297588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6</a:t>
            </a:fld>
            <a:endParaRPr lang="en-US"/>
          </a:p>
        </p:txBody>
      </p:sp>
    </p:spTree>
    <p:extLst>
      <p:ext uri="{BB962C8B-B14F-4D97-AF65-F5344CB8AC3E}">
        <p14:creationId xmlns:p14="http://schemas.microsoft.com/office/powerpoint/2010/main" val="2872418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8</a:t>
            </a:fld>
            <a:endParaRPr lang="en-US"/>
          </a:p>
        </p:txBody>
      </p:sp>
    </p:spTree>
    <p:extLst>
      <p:ext uri="{BB962C8B-B14F-4D97-AF65-F5344CB8AC3E}">
        <p14:creationId xmlns:p14="http://schemas.microsoft.com/office/powerpoint/2010/main" val="3639653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10</a:t>
            </a:fld>
            <a:endParaRPr lang="en-US"/>
          </a:p>
        </p:txBody>
      </p:sp>
    </p:spTree>
    <p:extLst>
      <p:ext uri="{BB962C8B-B14F-4D97-AF65-F5344CB8AC3E}">
        <p14:creationId xmlns:p14="http://schemas.microsoft.com/office/powerpoint/2010/main" val="3352019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12</a:t>
            </a:fld>
            <a:endParaRPr lang="en-US"/>
          </a:p>
        </p:txBody>
      </p:sp>
    </p:spTree>
    <p:extLst>
      <p:ext uri="{BB962C8B-B14F-4D97-AF65-F5344CB8AC3E}">
        <p14:creationId xmlns:p14="http://schemas.microsoft.com/office/powerpoint/2010/main" val="4047558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14</a:t>
            </a:fld>
            <a:endParaRPr lang="en-US"/>
          </a:p>
        </p:txBody>
      </p:sp>
    </p:spTree>
    <p:extLst>
      <p:ext uri="{BB962C8B-B14F-4D97-AF65-F5344CB8AC3E}">
        <p14:creationId xmlns:p14="http://schemas.microsoft.com/office/powerpoint/2010/main" val="1271936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18</a:t>
            </a:fld>
            <a:endParaRPr lang="en-US"/>
          </a:p>
        </p:txBody>
      </p:sp>
    </p:spTree>
    <p:extLst>
      <p:ext uri="{BB962C8B-B14F-4D97-AF65-F5344CB8AC3E}">
        <p14:creationId xmlns:p14="http://schemas.microsoft.com/office/powerpoint/2010/main" val="8504973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20</a:t>
            </a:fld>
            <a:endParaRPr lang="en-US"/>
          </a:p>
        </p:txBody>
      </p:sp>
    </p:spTree>
    <p:extLst>
      <p:ext uri="{BB962C8B-B14F-4D97-AF65-F5344CB8AC3E}">
        <p14:creationId xmlns:p14="http://schemas.microsoft.com/office/powerpoint/2010/main" val="2483891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1D224D-BD40-4094-B68F-B0C149595AB6}" type="slidenum">
              <a:rPr lang="en-US" smtClean="0"/>
              <a:t>22</a:t>
            </a:fld>
            <a:endParaRPr lang="en-US"/>
          </a:p>
        </p:txBody>
      </p:sp>
    </p:spTree>
    <p:extLst>
      <p:ext uri="{BB962C8B-B14F-4D97-AF65-F5344CB8AC3E}">
        <p14:creationId xmlns:p14="http://schemas.microsoft.com/office/powerpoint/2010/main" val="1958860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B4C31F-9E56-499E-91E7-46354B3D7714}" type="datetimeFigureOut">
              <a:rPr lang="en-US" smtClean="0"/>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0FA7C-D55A-456E-A3A7-579975912B9E}" type="slidenum">
              <a:rPr lang="en-US" smtClean="0"/>
              <a:t>‹#›</a:t>
            </a:fld>
            <a:endParaRPr lang="en-US"/>
          </a:p>
        </p:txBody>
      </p:sp>
    </p:spTree>
    <p:extLst>
      <p:ext uri="{BB962C8B-B14F-4D97-AF65-F5344CB8AC3E}">
        <p14:creationId xmlns:p14="http://schemas.microsoft.com/office/powerpoint/2010/main" val="1894320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B4C31F-9E56-499E-91E7-46354B3D7714}" type="datetimeFigureOut">
              <a:rPr lang="en-US" smtClean="0"/>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0FA7C-D55A-456E-A3A7-579975912B9E}" type="slidenum">
              <a:rPr lang="en-US" smtClean="0"/>
              <a:t>‹#›</a:t>
            </a:fld>
            <a:endParaRPr lang="en-US"/>
          </a:p>
        </p:txBody>
      </p:sp>
    </p:spTree>
    <p:extLst>
      <p:ext uri="{BB962C8B-B14F-4D97-AF65-F5344CB8AC3E}">
        <p14:creationId xmlns:p14="http://schemas.microsoft.com/office/powerpoint/2010/main" val="276984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B4C31F-9E56-499E-91E7-46354B3D7714}" type="datetimeFigureOut">
              <a:rPr lang="en-US" smtClean="0"/>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0FA7C-D55A-456E-A3A7-579975912B9E}" type="slidenum">
              <a:rPr lang="en-US" smtClean="0"/>
              <a:t>‹#›</a:t>
            </a:fld>
            <a:endParaRPr lang="en-US"/>
          </a:p>
        </p:txBody>
      </p:sp>
    </p:spTree>
    <p:extLst>
      <p:ext uri="{BB962C8B-B14F-4D97-AF65-F5344CB8AC3E}">
        <p14:creationId xmlns:p14="http://schemas.microsoft.com/office/powerpoint/2010/main" val="4126704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B4C31F-9E56-499E-91E7-46354B3D7714}" type="datetimeFigureOut">
              <a:rPr lang="en-US" smtClean="0"/>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0FA7C-D55A-456E-A3A7-579975912B9E}" type="slidenum">
              <a:rPr lang="en-US" smtClean="0"/>
              <a:t>‹#›</a:t>
            </a:fld>
            <a:endParaRPr lang="en-US"/>
          </a:p>
        </p:txBody>
      </p:sp>
    </p:spTree>
    <p:extLst>
      <p:ext uri="{BB962C8B-B14F-4D97-AF65-F5344CB8AC3E}">
        <p14:creationId xmlns:p14="http://schemas.microsoft.com/office/powerpoint/2010/main" val="2688720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B4C31F-9E56-499E-91E7-46354B3D7714}" type="datetimeFigureOut">
              <a:rPr lang="en-US" smtClean="0"/>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0FA7C-D55A-456E-A3A7-579975912B9E}" type="slidenum">
              <a:rPr lang="en-US" smtClean="0"/>
              <a:t>‹#›</a:t>
            </a:fld>
            <a:endParaRPr lang="en-US"/>
          </a:p>
        </p:txBody>
      </p:sp>
    </p:spTree>
    <p:extLst>
      <p:ext uri="{BB962C8B-B14F-4D97-AF65-F5344CB8AC3E}">
        <p14:creationId xmlns:p14="http://schemas.microsoft.com/office/powerpoint/2010/main" val="155743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B4C31F-9E56-499E-91E7-46354B3D7714}" type="datetimeFigureOut">
              <a:rPr lang="en-US" smtClean="0"/>
              <a:t>8/31/2018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40FA7C-D55A-456E-A3A7-579975912B9E}" type="slidenum">
              <a:rPr lang="en-US" smtClean="0"/>
              <a:t>‹#›</a:t>
            </a:fld>
            <a:endParaRPr lang="en-US"/>
          </a:p>
        </p:txBody>
      </p:sp>
    </p:spTree>
    <p:extLst>
      <p:ext uri="{BB962C8B-B14F-4D97-AF65-F5344CB8AC3E}">
        <p14:creationId xmlns:p14="http://schemas.microsoft.com/office/powerpoint/2010/main" val="4119264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B4C31F-9E56-499E-91E7-46354B3D7714}" type="datetimeFigureOut">
              <a:rPr lang="en-US" smtClean="0"/>
              <a:t>8/31/2018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40FA7C-D55A-456E-A3A7-579975912B9E}" type="slidenum">
              <a:rPr lang="en-US" smtClean="0"/>
              <a:t>‹#›</a:t>
            </a:fld>
            <a:endParaRPr lang="en-US"/>
          </a:p>
        </p:txBody>
      </p:sp>
    </p:spTree>
    <p:extLst>
      <p:ext uri="{BB962C8B-B14F-4D97-AF65-F5344CB8AC3E}">
        <p14:creationId xmlns:p14="http://schemas.microsoft.com/office/powerpoint/2010/main" val="16397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B4C31F-9E56-499E-91E7-46354B3D7714}" type="datetimeFigureOut">
              <a:rPr lang="en-US" smtClean="0"/>
              <a:t>8/31/2018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40FA7C-D55A-456E-A3A7-579975912B9E}" type="slidenum">
              <a:rPr lang="en-US" smtClean="0"/>
              <a:t>‹#›</a:t>
            </a:fld>
            <a:endParaRPr lang="en-US"/>
          </a:p>
        </p:txBody>
      </p:sp>
    </p:spTree>
    <p:extLst>
      <p:ext uri="{BB962C8B-B14F-4D97-AF65-F5344CB8AC3E}">
        <p14:creationId xmlns:p14="http://schemas.microsoft.com/office/powerpoint/2010/main" val="2835588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4C31F-9E56-499E-91E7-46354B3D7714}" type="datetimeFigureOut">
              <a:rPr lang="en-US" smtClean="0"/>
              <a:t>8/31/2018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40FA7C-D55A-456E-A3A7-579975912B9E}" type="slidenum">
              <a:rPr lang="en-US" smtClean="0"/>
              <a:t>‹#›</a:t>
            </a:fld>
            <a:endParaRPr lang="en-US"/>
          </a:p>
        </p:txBody>
      </p:sp>
    </p:spTree>
    <p:extLst>
      <p:ext uri="{BB962C8B-B14F-4D97-AF65-F5344CB8AC3E}">
        <p14:creationId xmlns:p14="http://schemas.microsoft.com/office/powerpoint/2010/main" val="2736147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B4C31F-9E56-499E-91E7-46354B3D7714}" type="datetimeFigureOut">
              <a:rPr lang="en-US" smtClean="0"/>
              <a:t>8/31/2018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40FA7C-D55A-456E-A3A7-579975912B9E}" type="slidenum">
              <a:rPr lang="en-US" smtClean="0"/>
              <a:t>‹#›</a:t>
            </a:fld>
            <a:endParaRPr lang="en-US"/>
          </a:p>
        </p:txBody>
      </p:sp>
    </p:spTree>
    <p:extLst>
      <p:ext uri="{BB962C8B-B14F-4D97-AF65-F5344CB8AC3E}">
        <p14:creationId xmlns:p14="http://schemas.microsoft.com/office/powerpoint/2010/main" val="3460800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B4C31F-9E56-499E-91E7-46354B3D7714}" type="datetimeFigureOut">
              <a:rPr lang="en-US" smtClean="0"/>
              <a:t>8/31/2018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40FA7C-D55A-456E-A3A7-579975912B9E}" type="slidenum">
              <a:rPr lang="en-US" smtClean="0"/>
              <a:t>‹#›</a:t>
            </a:fld>
            <a:endParaRPr lang="en-US"/>
          </a:p>
        </p:txBody>
      </p:sp>
    </p:spTree>
    <p:extLst>
      <p:ext uri="{BB962C8B-B14F-4D97-AF65-F5344CB8AC3E}">
        <p14:creationId xmlns:p14="http://schemas.microsoft.com/office/powerpoint/2010/main" val="4000945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B4C31F-9E56-499E-91E7-46354B3D7714}" type="datetimeFigureOut">
              <a:rPr lang="en-US" smtClean="0"/>
              <a:t>8/31/2018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40FA7C-D55A-456E-A3A7-579975912B9E}" type="slidenum">
              <a:rPr lang="en-US" smtClean="0"/>
              <a:t>‹#›</a:t>
            </a:fld>
            <a:endParaRPr lang="en-US"/>
          </a:p>
        </p:txBody>
      </p:sp>
    </p:spTree>
    <p:extLst>
      <p:ext uri="{BB962C8B-B14F-4D97-AF65-F5344CB8AC3E}">
        <p14:creationId xmlns:p14="http://schemas.microsoft.com/office/powerpoint/2010/main" val="36872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10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1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4.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8.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36.png"/></Relationships>
</file>

<file path=ppt/slides/_rels/slide17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8.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18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2.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5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8.png"/><Relationship Id="rId1" Type="http://schemas.openxmlformats.org/officeDocument/2006/relationships/slideLayout" Target="../slideLayouts/slideLayout7.xml"/><Relationship Id="rId5" Type="http://schemas.microsoft.com/office/2007/relationships/hdphoto" Target="../media/hdphoto3.wdp"/><Relationship Id="rId4" Type="http://schemas.openxmlformats.org/officeDocument/2006/relationships/image" Target="../media/image19.png"/></Relationships>
</file>

<file path=ppt/slides/_rels/slide9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2" name="Title 1"/>
          <p:cNvSpPr txBox="1">
            <a:spLocks/>
          </p:cNvSpPr>
          <p:nvPr/>
        </p:nvSpPr>
        <p:spPr>
          <a:xfrm>
            <a:off x="-762000" y="-26988"/>
            <a:ext cx="7772400" cy="3352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Number Talks</a:t>
            </a:r>
          </a:p>
          <a:p>
            <a:r>
              <a:rPr lang="en-US" dirty="0"/>
              <a:t>Visualizing the Math</a:t>
            </a:r>
          </a:p>
          <a:p>
            <a:r>
              <a:rPr lang="en-US" dirty="0"/>
              <a:t>Using Dot </a:t>
            </a:r>
            <a:r>
              <a:rPr lang="en-US" dirty="0" smtClean="0"/>
              <a:t>Images</a:t>
            </a:r>
          </a:p>
          <a:p>
            <a:r>
              <a:rPr lang="en-US" dirty="0"/>
              <a:t>Grades 2 - </a:t>
            </a:r>
            <a:r>
              <a:rPr lang="en-US" dirty="0" smtClean="0"/>
              <a:t>5</a:t>
            </a:r>
            <a:endParaRPr lang="en-US" dirty="0"/>
          </a:p>
        </p:txBody>
      </p:sp>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591822" y="1938281"/>
            <a:ext cx="7696200" cy="4483036"/>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609600" y="9144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7200" dirty="0"/>
          </a:p>
        </p:txBody>
      </p:sp>
      <p:sp>
        <p:nvSpPr>
          <p:cNvPr id="2" name="Rectangle 1"/>
          <p:cNvSpPr/>
          <p:nvPr/>
        </p:nvSpPr>
        <p:spPr>
          <a:xfrm>
            <a:off x="4431109" y="2602537"/>
            <a:ext cx="4572000" cy="923330"/>
          </a:xfrm>
          <a:prstGeom prst="rect">
            <a:avLst/>
          </a:prstGeom>
        </p:spPr>
        <p:txBody>
          <a:bodyPr>
            <a:spAutoFit/>
          </a:bodyPr>
          <a:lstStyle/>
          <a:p>
            <a:pPr algn="r"/>
            <a:r>
              <a:rPr lang="en-US" dirty="0"/>
              <a:t>Laura Stokes</a:t>
            </a:r>
          </a:p>
          <a:p>
            <a:pPr algn="r"/>
            <a:r>
              <a:rPr lang="en-US" dirty="0"/>
              <a:t>Elementary Resource Teacher</a:t>
            </a:r>
          </a:p>
          <a:p>
            <a:pPr algn="r"/>
            <a:r>
              <a:rPr lang="en-US" dirty="0"/>
              <a:t>Columbus Regional Mathematics Collaborative</a:t>
            </a:r>
          </a:p>
        </p:txBody>
      </p:sp>
      <p:sp>
        <p:nvSpPr>
          <p:cNvPr id="7" name="Rectangle 6"/>
          <p:cNvSpPr/>
          <p:nvPr/>
        </p:nvSpPr>
        <p:spPr>
          <a:xfrm>
            <a:off x="1219200" y="6421317"/>
            <a:ext cx="6951978" cy="400110"/>
          </a:xfrm>
          <a:prstGeom prst="rect">
            <a:avLst/>
          </a:prstGeom>
        </p:spPr>
        <p:txBody>
          <a:bodyPr wrap="square">
            <a:spAutoFit/>
          </a:bodyPr>
          <a:lstStyle/>
          <a:p>
            <a:r>
              <a:rPr lang="en-US" sz="1000" dirty="0" smtClean="0"/>
              <a:t>The </a:t>
            </a:r>
            <a:r>
              <a:rPr lang="en-US" sz="1000" dirty="0"/>
              <a:t>intended use </a:t>
            </a:r>
            <a:r>
              <a:rPr lang="en-US" sz="1000" dirty="0" smtClean="0"/>
              <a:t>of this presentation is </a:t>
            </a:r>
            <a:r>
              <a:rPr lang="en-US" sz="1000" dirty="0"/>
              <a:t>for the facilitation of classroom </a:t>
            </a:r>
            <a:r>
              <a:rPr lang="en-US" sz="1000" dirty="0" smtClean="0"/>
              <a:t>mathematics discussions in the </a:t>
            </a:r>
            <a:r>
              <a:rPr lang="en-US" sz="1000" dirty="0"/>
              <a:t>upper elementary </a:t>
            </a:r>
            <a:r>
              <a:rPr lang="en-US" sz="1000" dirty="0" smtClean="0"/>
              <a:t>grades </a:t>
            </a:r>
            <a:r>
              <a:rPr lang="en-US" sz="1000" dirty="0"/>
              <a:t>and not for distribution among wider </a:t>
            </a:r>
            <a:r>
              <a:rPr lang="en-US" sz="1000" dirty="0" smtClean="0"/>
              <a:t>audiences.  It is for non-profit educational purposes."</a:t>
            </a:r>
            <a:endParaRPr lang="en-US" sz="1000" dirty="0"/>
          </a:p>
        </p:txBody>
      </p:sp>
    </p:spTree>
    <p:extLst>
      <p:ext uri="{BB962C8B-B14F-4D97-AF65-F5344CB8AC3E}">
        <p14:creationId xmlns:p14="http://schemas.microsoft.com/office/powerpoint/2010/main" val="7911653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804000" y="533400"/>
            <a:ext cx="7691713" cy="5414278"/>
            <a:chOff x="304800" y="376922"/>
            <a:chExt cx="8610600" cy="5963672"/>
          </a:xfrm>
        </p:grpSpPr>
        <p:sp>
          <p:nvSpPr>
            <p:cNvPr id="18" name="Oval 17"/>
            <p:cNvSpPr/>
            <p:nvPr/>
          </p:nvSpPr>
          <p:spPr>
            <a:xfrm>
              <a:off x="2971800"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5338487"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057400" y="2858233"/>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5338487"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252887" y="273303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9718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140277"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304800" y="37692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2057400" y="37692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6252886" y="541693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7996513" y="541693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794727" y="533400"/>
            <a:ext cx="7691713" cy="5414278"/>
            <a:chOff x="304800" y="376922"/>
            <a:chExt cx="8610600" cy="5963672"/>
          </a:xfrm>
        </p:grpSpPr>
        <p:sp>
          <p:nvSpPr>
            <p:cNvPr id="15" name="Oval 14"/>
            <p:cNvSpPr/>
            <p:nvPr/>
          </p:nvSpPr>
          <p:spPr>
            <a:xfrm>
              <a:off x="2971800"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5338487"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2057400" y="2858233"/>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5338487"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252887" y="273303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9718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140277"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04800" y="37692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2057400" y="37692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6252886" y="541693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7996513" y="541693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p:cNvGrpSpPr/>
          <p:nvPr/>
        </p:nvGrpSpPr>
        <p:grpSpPr>
          <a:xfrm>
            <a:off x="785454" y="537001"/>
            <a:ext cx="7691713" cy="5414278"/>
            <a:chOff x="304800" y="376922"/>
            <a:chExt cx="8610600" cy="5963672"/>
          </a:xfrm>
        </p:grpSpPr>
        <p:sp>
          <p:nvSpPr>
            <p:cNvPr id="38" name="Oval 37"/>
            <p:cNvSpPr/>
            <p:nvPr/>
          </p:nvSpPr>
          <p:spPr>
            <a:xfrm>
              <a:off x="2971800"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5338487"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2057400" y="2858233"/>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5338487"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252887" y="273303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29718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140277"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04800" y="37692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057400" y="37692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6252886" y="541693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7996513" y="541693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 name="Group 48"/>
          <p:cNvGrpSpPr/>
          <p:nvPr/>
        </p:nvGrpSpPr>
        <p:grpSpPr>
          <a:xfrm>
            <a:off x="543955" y="4386048"/>
            <a:ext cx="3444715" cy="2139056"/>
            <a:chOff x="304800" y="376922"/>
            <a:chExt cx="8610600" cy="5963672"/>
          </a:xfrm>
        </p:grpSpPr>
        <p:sp>
          <p:nvSpPr>
            <p:cNvPr id="50" name="Oval 49"/>
            <p:cNvSpPr/>
            <p:nvPr/>
          </p:nvSpPr>
          <p:spPr>
            <a:xfrm>
              <a:off x="2971800"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5338487"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2057400" y="2858233"/>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5338487"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6252887" y="273303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29718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4140277"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04800" y="37692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2057400" y="37692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6252886" y="541693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7996513" y="541693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24575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088479" y="1066800"/>
            <a:ext cx="7043242" cy="4191000"/>
            <a:chOff x="1088479" y="1066800"/>
            <a:chExt cx="7043242" cy="4191000"/>
          </a:xfrm>
        </p:grpSpPr>
        <p:grpSp>
          <p:nvGrpSpPr>
            <p:cNvPr id="8" name="Group 7"/>
            <p:cNvGrpSpPr/>
            <p:nvPr/>
          </p:nvGrpSpPr>
          <p:grpSpPr>
            <a:xfrm>
              <a:off x="1088479" y="1066800"/>
              <a:ext cx="968921" cy="1146541"/>
              <a:chOff x="2286000" y="533400"/>
              <a:chExt cx="968921" cy="1146541"/>
            </a:xfrm>
          </p:grpSpPr>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9" name="Group 8"/>
            <p:cNvGrpSpPr/>
            <p:nvPr/>
          </p:nvGrpSpPr>
          <p:grpSpPr>
            <a:xfrm>
              <a:off x="1164679" y="2587259"/>
              <a:ext cx="968921" cy="1146541"/>
              <a:chOff x="2286000" y="533400"/>
              <a:chExt cx="968921" cy="1146541"/>
            </a:xfrm>
          </p:grpSpPr>
          <p:pic>
            <p:nvPicPr>
              <p:cNvPr id="10"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 name="Group 14"/>
            <p:cNvGrpSpPr/>
            <p:nvPr/>
          </p:nvGrpSpPr>
          <p:grpSpPr>
            <a:xfrm>
              <a:off x="2460079" y="2590800"/>
              <a:ext cx="968921" cy="1146541"/>
              <a:chOff x="2286000" y="533400"/>
              <a:chExt cx="968921" cy="1146541"/>
            </a:xfrm>
          </p:grpSpPr>
          <p:pic>
            <p:nvPicPr>
              <p:cNvPr id="16" name="Picture 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1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1" name="Group 20"/>
            <p:cNvGrpSpPr/>
            <p:nvPr/>
          </p:nvGrpSpPr>
          <p:grpSpPr>
            <a:xfrm>
              <a:off x="1164679" y="4111259"/>
              <a:ext cx="968921" cy="1146541"/>
              <a:chOff x="2286000" y="533400"/>
              <a:chExt cx="968921" cy="1146541"/>
            </a:xfrm>
          </p:grpSpPr>
          <p:pic>
            <p:nvPicPr>
              <p:cNvPr id="22" name="Picture 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2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7" name="Group 26"/>
            <p:cNvGrpSpPr/>
            <p:nvPr/>
          </p:nvGrpSpPr>
          <p:grpSpPr>
            <a:xfrm>
              <a:off x="2460079" y="4111259"/>
              <a:ext cx="968921" cy="1146541"/>
              <a:chOff x="2286000" y="533400"/>
              <a:chExt cx="968921" cy="1146541"/>
            </a:xfrm>
          </p:grpSpPr>
          <p:pic>
            <p:nvPicPr>
              <p:cNvPr id="28" name="Picture 2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3" name="Group 32"/>
            <p:cNvGrpSpPr/>
            <p:nvPr/>
          </p:nvGrpSpPr>
          <p:grpSpPr>
            <a:xfrm>
              <a:off x="3679279" y="4111259"/>
              <a:ext cx="968921" cy="1146541"/>
              <a:chOff x="2286000" y="533400"/>
              <a:chExt cx="968921" cy="1146541"/>
            </a:xfrm>
          </p:grpSpPr>
          <p:pic>
            <p:nvPicPr>
              <p:cNvPr id="34" name="Picture 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3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3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3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3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9" name="Group 38"/>
            <p:cNvGrpSpPr/>
            <p:nvPr/>
          </p:nvGrpSpPr>
          <p:grpSpPr>
            <a:xfrm>
              <a:off x="4495800" y="1066800"/>
              <a:ext cx="968921" cy="1146541"/>
              <a:chOff x="2286000" y="533400"/>
              <a:chExt cx="968921" cy="1146541"/>
            </a:xfrm>
          </p:grpSpPr>
          <p:pic>
            <p:nvPicPr>
              <p:cNvPr id="40" name="Picture 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4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4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4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4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5" name="Group 44"/>
            <p:cNvGrpSpPr/>
            <p:nvPr/>
          </p:nvGrpSpPr>
          <p:grpSpPr>
            <a:xfrm>
              <a:off x="5867400" y="1066800"/>
              <a:ext cx="968921" cy="1146541"/>
              <a:chOff x="2286000" y="533400"/>
              <a:chExt cx="968921" cy="1146541"/>
            </a:xfrm>
          </p:grpSpPr>
          <p:pic>
            <p:nvPicPr>
              <p:cNvPr id="46" name="Picture 4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4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4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 name="Picture 4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 name="Picture 4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1" name="Group 50"/>
            <p:cNvGrpSpPr/>
            <p:nvPr/>
          </p:nvGrpSpPr>
          <p:grpSpPr>
            <a:xfrm>
              <a:off x="7162800" y="1066800"/>
              <a:ext cx="968921" cy="1146541"/>
              <a:chOff x="2286000" y="533400"/>
              <a:chExt cx="968921" cy="1146541"/>
            </a:xfrm>
          </p:grpSpPr>
          <p:pic>
            <p:nvPicPr>
              <p:cNvPr id="52" name="Picture 5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5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5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5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5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7" name="Group 56"/>
            <p:cNvGrpSpPr/>
            <p:nvPr/>
          </p:nvGrpSpPr>
          <p:grpSpPr>
            <a:xfrm>
              <a:off x="5943600" y="2587259"/>
              <a:ext cx="968921" cy="1146541"/>
              <a:chOff x="2286000" y="533400"/>
              <a:chExt cx="968921" cy="1146541"/>
            </a:xfrm>
          </p:grpSpPr>
          <p:pic>
            <p:nvPicPr>
              <p:cNvPr id="58" name="Picture 5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9" name="Picture 5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0" name="Picture 5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 name="Picture 6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2" name="Picture 6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3" name="Group 62"/>
            <p:cNvGrpSpPr/>
            <p:nvPr/>
          </p:nvGrpSpPr>
          <p:grpSpPr>
            <a:xfrm>
              <a:off x="7162800" y="2590800"/>
              <a:ext cx="968921" cy="1146541"/>
              <a:chOff x="2286000" y="533400"/>
              <a:chExt cx="968921" cy="1146541"/>
            </a:xfrm>
          </p:grpSpPr>
          <p:pic>
            <p:nvPicPr>
              <p:cNvPr id="64"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5"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6"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7"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6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9" name="Group 68"/>
            <p:cNvGrpSpPr/>
            <p:nvPr/>
          </p:nvGrpSpPr>
          <p:grpSpPr>
            <a:xfrm>
              <a:off x="7162800" y="4111259"/>
              <a:ext cx="968921" cy="1146541"/>
              <a:chOff x="2286000" y="533400"/>
              <a:chExt cx="968921" cy="1146541"/>
            </a:xfrm>
          </p:grpSpPr>
          <p:pic>
            <p:nvPicPr>
              <p:cNvPr id="70" name="Picture 6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 name="Picture 7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 name="Picture 7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3" name="Picture 7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4" name="Picture 7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75" name="Group 74"/>
          <p:cNvGrpSpPr/>
          <p:nvPr/>
        </p:nvGrpSpPr>
        <p:grpSpPr>
          <a:xfrm>
            <a:off x="1099318" y="1068570"/>
            <a:ext cx="7043242" cy="4191000"/>
            <a:chOff x="1088479" y="1066800"/>
            <a:chExt cx="7043242" cy="4191000"/>
          </a:xfrm>
        </p:grpSpPr>
        <p:grpSp>
          <p:nvGrpSpPr>
            <p:cNvPr id="76" name="Group 75"/>
            <p:cNvGrpSpPr/>
            <p:nvPr/>
          </p:nvGrpSpPr>
          <p:grpSpPr>
            <a:xfrm>
              <a:off x="1088479" y="1066800"/>
              <a:ext cx="968921" cy="1146541"/>
              <a:chOff x="2286000" y="533400"/>
              <a:chExt cx="968921" cy="1146541"/>
            </a:xfrm>
          </p:grpSpPr>
          <p:pic>
            <p:nvPicPr>
              <p:cNvPr id="143" name="Picture 14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4" name="Picture 14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5" name="Picture 14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6" name="Picture 14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7" name="Picture 14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7" name="Group 76"/>
            <p:cNvGrpSpPr/>
            <p:nvPr/>
          </p:nvGrpSpPr>
          <p:grpSpPr>
            <a:xfrm>
              <a:off x="1164679" y="2587259"/>
              <a:ext cx="968921" cy="1146541"/>
              <a:chOff x="2286000" y="533400"/>
              <a:chExt cx="968921" cy="1146541"/>
            </a:xfrm>
          </p:grpSpPr>
          <p:pic>
            <p:nvPicPr>
              <p:cNvPr id="138" name="Picture 13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9" name="Picture 13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0" name="Picture 1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1" name="Picture 14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2" name="Picture 14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8" name="Group 77"/>
            <p:cNvGrpSpPr/>
            <p:nvPr/>
          </p:nvGrpSpPr>
          <p:grpSpPr>
            <a:xfrm>
              <a:off x="2460079" y="2590800"/>
              <a:ext cx="968921" cy="1146541"/>
              <a:chOff x="2286000" y="533400"/>
              <a:chExt cx="968921" cy="1146541"/>
            </a:xfrm>
          </p:grpSpPr>
          <p:pic>
            <p:nvPicPr>
              <p:cNvPr id="133" name="Picture 13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4" name="Picture 1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5" name="Picture 13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6" name="Picture 13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7" name="Picture 13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9" name="Group 78"/>
            <p:cNvGrpSpPr/>
            <p:nvPr/>
          </p:nvGrpSpPr>
          <p:grpSpPr>
            <a:xfrm>
              <a:off x="1164679" y="4111259"/>
              <a:ext cx="968921" cy="1146541"/>
              <a:chOff x="2286000" y="533400"/>
              <a:chExt cx="968921" cy="1146541"/>
            </a:xfrm>
          </p:grpSpPr>
          <p:pic>
            <p:nvPicPr>
              <p:cNvPr id="128" name="Picture 12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9" name="Picture 12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0" name="Picture 12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1" name="Picture 13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2" name="Picture 13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0" name="Group 79"/>
            <p:cNvGrpSpPr/>
            <p:nvPr/>
          </p:nvGrpSpPr>
          <p:grpSpPr>
            <a:xfrm>
              <a:off x="2460079" y="4111259"/>
              <a:ext cx="968921" cy="1146541"/>
              <a:chOff x="2286000" y="533400"/>
              <a:chExt cx="968921" cy="1146541"/>
            </a:xfrm>
          </p:grpSpPr>
          <p:pic>
            <p:nvPicPr>
              <p:cNvPr id="123" name="Picture 1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4" name="Picture 12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5" name="Picture 12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6" name="Picture 12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7" name="Picture 12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1" name="Group 80"/>
            <p:cNvGrpSpPr/>
            <p:nvPr/>
          </p:nvGrpSpPr>
          <p:grpSpPr>
            <a:xfrm>
              <a:off x="3679279" y="4111259"/>
              <a:ext cx="968921" cy="1146541"/>
              <a:chOff x="2286000" y="533400"/>
              <a:chExt cx="968921" cy="1146541"/>
            </a:xfrm>
          </p:grpSpPr>
          <p:pic>
            <p:nvPicPr>
              <p:cNvPr id="118" name="Picture 1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9" name="Picture 11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0" name="Picture 1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1" name="Picture 1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 name="Picture 1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2" name="Group 81"/>
            <p:cNvGrpSpPr/>
            <p:nvPr/>
          </p:nvGrpSpPr>
          <p:grpSpPr>
            <a:xfrm>
              <a:off x="4495800" y="1066800"/>
              <a:ext cx="968921" cy="1146541"/>
              <a:chOff x="2286000" y="533400"/>
              <a:chExt cx="968921" cy="1146541"/>
            </a:xfrm>
          </p:grpSpPr>
          <p:pic>
            <p:nvPicPr>
              <p:cNvPr id="113" name="Picture 1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4" name="Picture 1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5" name="Picture 1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6" name="Picture 1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7" name="Picture 1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3" name="Group 82"/>
            <p:cNvGrpSpPr/>
            <p:nvPr/>
          </p:nvGrpSpPr>
          <p:grpSpPr>
            <a:xfrm>
              <a:off x="5867400" y="1066800"/>
              <a:ext cx="968921" cy="1146541"/>
              <a:chOff x="2286000" y="533400"/>
              <a:chExt cx="968921" cy="1146541"/>
            </a:xfrm>
          </p:grpSpPr>
          <p:pic>
            <p:nvPicPr>
              <p:cNvPr id="108" name="Picture 10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9" name="Picture 10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0" name="Picture 10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1" name="Picture 1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 name="Picture 1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4" name="Group 83"/>
            <p:cNvGrpSpPr/>
            <p:nvPr/>
          </p:nvGrpSpPr>
          <p:grpSpPr>
            <a:xfrm>
              <a:off x="7162800" y="1066800"/>
              <a:ext cx="968921" cy="1146541"/>
              <a:chOff x="2286000" y="533400"/>
              <a:chExt cx="968921" cy="1146541"/>
            </a:xfrm>
          </p:grpSpPr>
          <p:pic>
            <p:nvPicPr>
              <p:cNvPr id="103" name="Picture 10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 name="Picture 10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 name="Picture 1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 name="Picture 10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 name="Picture 10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5" name="Group 84"/>
            <p:cNvGrpSpPr/>
            <p:nvPr/>
          </p:nvGrpSpPr>
          <p:grpSpPr>
            <a:xfrm>
              <a:off x="5943600" y="2587259"/>
              <a:ext cx="968921" cy="1146541"/>
              <a:chOff x="2286000" y="533400"/>
              <a:chExt cx="968921" cy="1146541"/>
            </a:xfrm>
          </p:grpSpPr>
          <p:pic>
            <p:nvPicPr>
              <p:cNvPr id="98" name="Picture 9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9" name="Picture 9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0" name="Picture 9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1" name="Picture 1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 name="Picture 1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6" name="Group 85"/>
            <p:cNvGrpSpPr/>
            <p:nvPr/>
          </p:nvGrpSpPr>
          <p:grpSpPr>
            <a:xfrm>
              <a:off x="7162800" y="2590800"/>
              <a:ext cx="968921" cy="1146541"/>
              <a:chOff x="2286000" y="533400"/>
              <a:chExt cx="968921" cy="1146541"/>
            </a:xfrm>
          </p:grpSpPr>
          <p:pic>
            <p:nvPicPr>
              <p:cNvPr id="93" name="Picture 9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4" name="Picture 9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5" name="Picture 9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6" name="Picture 9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7" name="Picture 9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7" name="Group 86"/>
            <p:cNvGrpSpPr/>
            <p:nvPr/>
          </p:nvGrpSpPr>
          <p:grpSpPr>
            <a:xfrm>
              <a:off x="7162800" y="4111259"/>
              <a:ext cx="968921" cy="1146541"/>
              <a:chOff x="2286000" y="533400"/>
              <a:chExt cx="968921" cy="1146541"/>
            </a:xfrm>
          </p:grpSpPr>
          <p:pic>
            <p:nvPicPr>
              <p:cNvPr id="88" name="Picture 8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9" name="Picture 8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0" name="Picture 8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1" name="Picture 9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 name="Picture 9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48" name="Group 147"/>
          <p:cNvGrpSpPr/>
          <p:nvPr/>
        </p:nvGrpSpPr>
        <p:grpSpPr>
          <a:xfrm>
            <a:off x="1153839" y="1122980"/>
            <a:ext cx="7043242" cy="4191000"/>
            <a:chOff x="1088479" y="1066800"/>
            <a:chExt cx="7043242" cy="4191000"/>
          </a:xfrm>
        </p:grpSpPr>
        <p:grpSp>
          <p:nvGrpSpPr>
            <p:cNvPr id="149" name="Group 148"/>
            <p:cNvGrpSpPr/>
            <p:nvPr/>
          </p:nvGrpSpPr>
          <p:grpSpPr>
            <a:xfrm>
              <a:off x="1088479" y="1066800"/>
              <a:ext cx="968921" cy="1146541"/>
              <a:chOff x="2286000" y="533400"/>
              <a:chExt cx="968921" cy="1146541"/>
            </a:xfrm>
          </p:grpSpPr>
          <p:pic>
            <p:nvPicPr>
              <p:cNvPr id="216" name="Picture 2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 name="Picture 2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8" name="Picture 2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9" name="Picture 21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0" name="Picture 2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0" name="Group 149"/>
            <p:cNvGrpSpPr/>
            <p:nvPr/>
          </p:nvGrpSpPr>
          <p:grpSpPr>
            <a:xfrm>
              <a:off x="1164679" y="2587259"/>
              <a:ext cx="968921" cy="1146541"/>
              <a:chOff x="2286000" y="533400"/>
              <a:chExt cx="968921" cy="1146541"/>
            </a:xfrm>
          </p:grpSpPr>
          <p:pic>
            <p:nvPicPr>
              <p:cNvPr id="211" name="Picture 2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2" name="Picture 2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3" name="Picture 2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4" name="Picture 2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 name="Picture 2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1" name="Group 150"/>
            <p:cNvGrpSpPr/>
            <p:nvPr/>
          </p:nvGrpSpPr>
          <p:grpSpPr>
            <a:xfrm>
              <a:off x="2460079" y="2590800"/>
              <a:ext cx="968921" cy="1146541"/>
              <a:chOff x="2286000" y="533400"/>
              <a:chExt cx="968921" cy="1146541"/>
            </a:xfrm>
          </p:grpSpPr>
          <p:pic>
            <p:nvPicPr>
              <p:cNvPr id="206" name="Picture 20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7" name="Picture 20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8" name="Picture 20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9" name="Picture 20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0" name="Picture 20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2" name="Group 151"/>
            <p:cNvGrpSpPr/>
            <p:nvPr/>
          </p:nvGrpSpPr>
          <p:grpSpPr>
            <a:xfrm>
              <a:off x="1164679" y="4111259"/>
              <a:ext cx="968921" cy="1146541"/>
              <a:chOff x="2286000" y="533400"/>
              <a:chExt cx="968921" cy="1146541"/>
            </a:xfrm>
          </p:grpSpPr>
          <p:pic>
            <p:nvPicPr>
              <p:cNvPr id="201" name="Picture 2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2" name="Picture 2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3" name="Picture 20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 name="Picture 20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 name="Picture 2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3" name="Group 152"/>
            <p:cNvGrpSpPr/>
            <p:nvPr/>
          </p:nvGrpSpPr>
          <p:grpSpPr>
            <a:xfrm>
              <a:off x="2460079" y="4111259"/>
              <a:ext cx="968921" cy="1146541"/>
              <a:chOff x="2286000" y="533400"/>
              <a:chExt cx="968921" cy="1146541"/>
            </a:xfrm>
          </p:grpSpPr>
          <p:pic>
            <p:nvPicPr>
              <p:cNvPr id="196" name="Picture 19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7" name="Picture 19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8" name="Picture 19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9" name="Picture 19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0" name="Picture 19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4" name="Group 153"/>
            <p:cNvGrpSpPr/>
            <p:nvPr/>
          </p:nvGrpSpPr>
          <p:grpSpPr>
            <a:xfrm>
              <a:off x="3679279" y="4111259"/>
              <a:ext cx="968921" cy="1146541"/>
              <a:chOff x="2286000" y="533400"/>
              <a:chExt cx="968921" cy="1146541"/>
            </a:xfrm>
          </p:grpSpPr>
          <p:pic>
            <p:nvPicPr>
              <p:cNvPr id="191" name="Picture 19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2" name="Picture 19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3" name="Picture 19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 name="Picture 19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5" name="Picture 19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5" name="Group 154"/>
            <p:cNvGrpSpPr/>
            <p:nvPr/>
          </p:nvGrpSpPr>
          <p:grpSpPr>
            <a:xfrm>
              <a:off x="4495800" y="1066800"/>
              <a:ext cx="968921" cy="1146541"/>
              <a:chOff x="2286000" y="533400"/>
              <a:chExt cx="968921" cy="1146541"/>
            </a:xfrm>
          </p:grpSpPr>
          <p:pic>
            <p:nvPicPr>
              <p:cNvPr id="186" name="Picture 18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7" name="Picture 18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8" name="Picture 18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9" name="Picture 18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0" name="Picture 18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6" name="Group 155"/>
            <p:cNvGrpSpPr/>
            <p:nvPr/>
          </p:nvGrpSpPr>
          <p:grpSpPr>
            <a:xfrm>
              <a:off x="5867400" y="1066800"/>
              <a:ext cx="968921" cy="1146541"/>
              <a:chOff x="2286000" y="533400"/>
              <a:chExt cx="968921" cy="1146541"/>
            </a:xfrm>
          </p:grpSpPr>
          <p:pic>
            <p:nvPicPr>
              <p:cNvPr id="181" name="Picture 18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2" name="Picture 18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3" name="Picture 18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 name="Picture 18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5" name="Picture 18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7" name="Group 156"/>
            <p:cNvGrpSpPr/>
            <p:nvPr/>
          </p:nvGrpSpPr>
          <p:grpSpPr>
            <a:xfrm>
              <a:off x="7162800" y="1066800"/>
              <a:ext cx="968921" cy="1146541"/>
              <a:chOff x="2286000" y="533400"/>
              <a:chExt cx="968921" cy="1146541"/>
            </a:xfrm>
          </p:grpSpPr>
          <p:pic>
            <p:nvPicPr>
              <p:cNvPr id="176" name="Picture 17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7" name="Picture 17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8" name="Picture 17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9" name="Picture 17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0" name="Picture 17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8" name="Group 157"/>
            <p:cNvGrpSpPr/>
            <p:nvPr/>
          </p:nvGrpSpPr>
          <p:grpSpPr>
            <a:xfrm>
              <a:off x="5943600" y="2587259"/>
              <a:ext cx="968921" cy="1146541"/>
              <a:chOff x="2286000" y="533400"/>
              <a:chExt cx="968921" cy="1146541"/>
            </a:xfrm>
          </p:grpSpPr>
          <p:pic>
            <p:nvPicPr>
              <p:cNvPr id="171" name="Picture 17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2" name="Picture 17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3" name="Picture 17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 name="Picture 17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5" name="Picture 17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9" name="Group 158"/>
            <p:cNvGrpSpPr/>
            <p:nvPr/>
          </p:nvGrpSpPr>
          <p:grpSpPr>
            <a:xfrm>
              <a:off x="7162800" y="2590800"/>
              <a:ext cx="968921" cy="1146541"/>
              <a:chOff x="2286000" y="533400"/>
              <a:chExt cx="968921" cy="1146541"/>
            </a:xfrm>
          </p:grpSpPr>
          <p:pic>
            <p:nvPicPr>
              <p:cNvPr id="166" name="Picture 16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7" name="Picture 16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8" name="Picture 16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9" name="Picture 16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0" name="Picture 16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0" name="Group 159"/>
            <p:cNvGrpSpPr/>
            <p:nvPr/>
          </p:nvGrpSpPr>
          <p:grpSpPr>
            <a:xfrm>
              <a:off x="7162800" y="4111259"/>
              <a:ext cx="968921" cy="1146541"/>
              <a:chOff x="2286000" y="533400"/>
              <a:chExt cx="968921" cy="1146541"/>
            </a:xfrm>
          </p:grpSpPr>
          <p:pic>
            <p:nvPicPr>
              <p:cNvPr id="161" name="Picture 16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2" name="Picture 16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 name="Picture 16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 name="Picture 16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5" name="Picture 16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221" name="Group 220"/>
          <p:cNvGrpSpPr/>
          <p:nvPr/>
        </p:nvGrpSpPr>
        <p:grpSpPr>
          <a:xfrm>
            <a:off x="861862" y="4111259"/>
            <a:ext cx="2264321" cy="1901459"/>
            <a:chOff x="1088479" y="1066800"/>
            <a:chExt cx="7043242" cy="4191000"/>
          </a:xfrm>
        </p:grpSpPr>
        <p:grpSp>
          <p:nvGrpSpPr>
            <p:cNvPr id="222" name="Group 221"/>
            <p:cNvGrpSpPr/>
            <p:nvPr/>
          </p:nvGrpSpPr>
          <p:grpSpPr>
            <a:xfrm>
              <a:off x="1088479" y="1066800"/>
              <a:ext cx="968921" cy="1146541"/>
              <a:chOff x="2286000" y="533400"/>
              <a:chExt cx="968921" cy="1146541"/>
            </a:xfrm>
          </p:grpSpPr>
          <p:pic>
            <p:nvPicPr>
              <p:cNvPr id="289" name="Picture 28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0" name="Picture 28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1" name="Picture 29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2" name="Picture 29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3" name="Picture 29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23" name="Group 222"/>
            <p:cNvGrpSpPr/>
            <p:nvPr/>
          </p:nvGrpSpPr>
          <p:grpSpPr>
            <a:xfrm>
              <a:off x="1164679" y="2587259"/>
              <a:ext cx="968921" cy="1146541"/>
              <a:chOff x="2286000" y="533400"/>
              <a:chExt cx="968921" cy="1146541"/>
            </a:xfrm>
          </p:grpSpPr>
          <p:pic>
            <p:nvPicPr>
              <p:cNvPr id="284" name="Picture 28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5" name="Picture 28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6" name="Picture 28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7" name="Picture 28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8" name="Picture 28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24" name="Group 223"/>
            <p:cNvGrpSpPr/>
            <p:nvPr/>
          </p:nvGrpSpPr>
          <p:grpSpPr>
            <a:xfrm>
              <a:off x="2460079" y="2590800"/>
              <a:ext cx="968921" cy="1146541"/>
              <a:chOff x="2286000" y="533400"/>
              <a:chExt cx="968921" cy="1146541"/>
            </a:xfrm>
          </p:grpSpPr>
          <p:pic>
            <p:nvPicPr>
              <p:cNvPr id="279" name="Picture 27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0" name="Picture 27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1" name="Picture 28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2" name="Picture 28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3" name="Picture 28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25" name="Group 224"/>
            <p:cNvGrpSpPr/>
            <p:nvPr/>
          </p:nvGrpSpPr>
          <p:grpSpPr>
            <a:xfrm>
              <a:off x="1164679" y="4111259"/>
              <a:ext cx="968921" cy="1146541"/>
              <a:chOff x="2286000" y="533400"/>
              <a:chExt cx="968921" cy="1146541"/>
            </a:xfrm>
          </p:grpSpPr>
          <p:pic>
            <p:nvPicPr>
              <p:cNvPr id="274" name="Picture 27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5" name="Picture 27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 name="Picture 27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7" name="Picture 27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8" name="Picture 27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26" name="Group 225"/>
            <p:cNvGrpSpPr/>
            <p:nvPr/>
          </p:nvGrpSpPr>
          <p:grpSpPr>
            <a:xfrm>
              <a:off x="2460079" y="4111259"/>
              <a:ext cx="968921" cy="1146541"/>
              <a:chOff x="2286000" y="533400"/>
              <a:chExt cx="968921" cy="1146541"/>
            </a:xfrm>
          </p:grpSpPr>
          <p:pic>
            <p:nvPicPr>
              <p:cNvPr id="269" name="Picture 26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0" name="Picture 26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1" name="Picture 27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2" name="Picture 27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3" name="Picture 27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27" name="Group 226"/>
            <p:cNvGrpSpPr/>
            <p:nvPr/>
          </p:nvGrpSpPr>
          <p:grpSpPr>
            <a:xfrm>
              <a:off x="3679279" y="4111259"/>
              <a:ext cx="968921" cy="1146541"/>
              <a:chOff x="2286000" y="533400"/>
              <a:chExt cx="968921" cy="1146541"/>
            </a:xfrm>
          </p:grpSpPr>
          <p:pic>
            <p:nvPicPr>
              <p:cNvPr id="264" name="Picture 26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5" name="Picture 26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 name="Picture 26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7" name="Picture 26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8" name="Picture 26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28" name="Group 227"/>
            <p:cNvGrpSpPr/>
            <p:nvPr/>
          </p:nvGrpSpPr>
          <p:grpSpPr>
            <a:xfrm>
              <a:off x="4495800" y="1066800"/>
              <a:ext cx="968921" cy="1146541"/>
              <a:chOff x="2286000" y="533400"/>
              <a:chExt cx="968921" cy="1146541"/>
            </a:xfrm>
          </p:grpSpPr>
          <p:pic>
            <p:nvPicPr>
              <p:cNvPr id="259" name="Picture 25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0" name="Picture 25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1" name="Picture 26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2" name="Picture 26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3" name="Picture 26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29" name="Group 228"/>
            <p:cNvGrpSpPr/>
            <p:nvPr/>
          </p:nvGrpSpPr>
          <p:grpSpPr>
            <a:xfrm>
              <a:off x="5867400" y="1066800"/>
              <a:ext cx="968921" cy="1146541"/>
              <a:chOff x="2286000" y="533400"/>
              <a:chExt cx="968921" cy="1146541"/>
            </a:xfrm>
          </p:grpSpPr>
          <p:pic>
            <p:nvPicPr>
              <p:cNvPr id="254" name="Picture 25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5" name="Picture 25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6" name="Picture 25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7" name="Picture 25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8" name="Picture 25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0" name="Group 229"/>
            <p:cNvGrpSpPr/>
            <p:nvPr/>
          </p:nvGrpSpPr>
          <p:grpSpPr>
            <a:xfrm>
              <a:off x="7162800" y="1066800"/>
              <a:ext cx="968921" cy="1146541"/>
              <a:chOff x="2286000" y="533400"/>
              <a:chExt cx="968921" cy="1146541"/>
            </a:xfrm>
          </p:grpSpPr>
          <p:pic>
            <p:nvPicPr>
              <p:cNvPr id="249" name="Picture 24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0" name="Picture 24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1" name="Picture 25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2" name="Picture 25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3" name="Picture 25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1" name="Group 230"/>
            <p:cNvGrpSpPr/>
            <p:nvPr/>
          </p:nvGrpSpPr>
          <p:grpSpPr>
            <a:xfrm>
              <a:off x="5943600" y="2587259"/>
              <a:ext cx="968921" cy="1146541"/>
              <a:chOff x="2286000" y="533400"/>
              <a:chExt cx="968921" cy="1146541"/>
            </a:xfrm>
          </p:grpSpPr>
          <p:pic>
            <p:nvPicPr>
              <p:cNvPr id="244" name="Picture 24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5" name="Picture 24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6" name="Picture 24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7" name="Picture 24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8" name="Picture 24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2" name="Group 231"/>
            <p:cNvGrpSpPr/>
            <p:nvPr/>
          </p:nvGrpSpPr>
          <p:grpSpPr>
            <a:xfrm>
              <a:off x="7162800" y="2590800"/>
              <a:ext cx="968921" cy="1146541"/>
              <a:chOff x="2286000" y="533400"/>
              <a:chExt cx="968921" cy="1146541"/>
            </a:xfrm>
          </p:grpSpPr>
          <p:pic>
            <p:nvPicPr>
              <p:cNvPr id="239" name="Picture 23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0" name="Picture 2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1" name="Picture 24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2" name="Picture 2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3" name="Picture 24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3" name="Group 232"/>
            <p:cNvGrpSpPr/>
            <p:nvPr/>
          </p:nvGrpSpPr>
          <p:grpSpPr>
            <a:xfrm>
              <a:off x="7162800" y="4111259"/>
              <a:ext cx="968921" cy="1146541"/>
              <a:chOff x="2286000" y="533400"/>
              <a:chExt cx="968921" cy="1146541"/>
            </a:xfrm>
          </p:grpSpPr>
          <p:pic>
            <p:nvPicPr>
              <p:cNvPr id="234" name="Picture 23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 name="Picture 23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1079" y="533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6" name="Picture 23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2783" y="914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7" name="Picture 23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8" name="Picture 23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5600" y="12954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1677045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7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7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8"/>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4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958621355"/>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714500" y="720797"/>
            <a:ext cx="5562600" cy="5234346"/>
            <a:chOff x="838200" y="801329"/>
            <a:chExt cx="5562600" cy="5234346"/>
          </a:xfrm>
        </p:grpSpPr>
        <p:sp>
          <p:nvSpPr>
            <p:cNvPr id="10" name="Oval 9"/>
            <p:cNvSpPr/>
            <p:nvPr/>
          </p:nvSpPr>
          <p:spPr>
            <a:xfrm>
              <a:off x="577153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780935"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790335"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819399"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809998"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78093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577153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5771535"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771535"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8006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8006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866535"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809996"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809999" y="5334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2819400" y="5334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8288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8288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490502"/>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419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5334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4392663"/>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5334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1" name="Group 30"/>
          <p:cNvGrpSpPr/>
          <p:nvPr/>
        </p:nvGrpSpPr>
        <p:grpSpPr>
          <a:xfrm>
            <a:off x="1714500" y="717775"/>
            <a:ext cx="5562600" cy="5234346"/>
            <a:chOff x="838200" y="801329"/>
            <a:chExt cx="5562600" cy="5234346"/>
          </a:xfrm>
        </p:grpSpPr>
        <p:sp>
          <p:nvSpPr>
            <p:cNvPr id="34" name="Oval 33"/>
            <p:cNvSpPr/>
            <p:nvPr/>
          </p:nvSpPr>
          <p:spPr>
            <a:xfrm>
              <a:off x="577153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780935"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790335"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819399"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809998"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478093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577153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5771535"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5771535"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48006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48006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866535"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809996"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3809999" y="5334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2819400" y="5334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8288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18288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490502"/>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419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5334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4392663"/>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5334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0" name="Group 79"/>
          <p:cNvGrpSpPr/>
          <p:nvPr/>
        </p:nvGrpSpPr>
        <p:grpSpPr>
          <a:xfrm>
            <a:off x="1812009" y="819169"/>
            <a:ext cx="5562600" cy="5234346"/>
            <a:chOff x="838200" y="801329"/>
            <a:chExt cx="5562600" cy="5234346"/>
          </a:xfrm>
        </p:grpSpPr>
        <p:sp>
          <p:nvSpPr>
            <p:cNvPr id="81" name="Oval 80"/>
            <p:cNvSpPr/>
            <p:nvPr/>
          </p:nvSpPr>
          <p:spPr>
            <a:xfrm>
              <a:off x="577153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4780935"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790335"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2819399"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3809998"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478093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577153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5771535"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5771535"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48006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48006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866535"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3809996"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3809999" y="5334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2819400" y="5334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18288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8288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490502"/>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419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5334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4392663"/>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5334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9" name="Group 108"/>
          <p:cNvGrpSpPr/>
          <p:nvPr/>
        </p:nvGrpSpPr>
        <p:grpSpPr>
          <a:xfrm>
            <a:off x="1866900" y="873197"/>
            <a:ext cx="5562600" cy="5234346"/>
            <a:chOff x="838200" y="801329"/>
            <a:chExt cx="5562600" cy="5234346"/>
          </a:xfrm>
        </p:grpSpPr>
        <p:sp>
          <p:nvSpPr>
            <p:cNvPr id="110" name="Oval 109"/>
            <p:cNvSpPr/>
            <p:nvPr/>
          </p:nvSpPr>
          <p:spPr>
            <a:xfrm>
              <a:off x="577153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4780935"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3790335"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2819399"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3809998"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478093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577153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5771535"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5771535"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48006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48006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3866535"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809996"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3809999" y="5334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2819400" y="5334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18288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18288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490502"/>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419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5334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4392663"/>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5334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38" name="Group 137"/>
          <p:cNvGrpSpPr/>
          <p:nvPr/>
        </p:nvGrpSpPr>
        <p:grpSpPr>
          <a:xfrm>
            <a:off x="635210" y="4515766"/>
            <a:ext cx="2353598" cy="1794336"/>
            <a:chOff x="838200" y="801329"/>
            <a:chExt cx="5562600" cy="5234346"/>
          </a:xfrm>
        </p:grpSpPr>
        <p:sp>
          <p:nvSpPr>
            <p:cNvPr id="139" name="Oval 138"/>
            <p:cNvSpPr/>
            <p:nvPr/>
          </p:nvSpPr>
          <p:spPr>
            <a:xfrm>
              <a:off x="577153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4780935"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3790335"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2819399"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3809998"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478093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577153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5771535"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5771535"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48006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48006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866535"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809996"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809999" y="5334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2819400" y="5334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18288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18288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3490502"/>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28800" y="4419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28800" y="5334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4392663"/>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5334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5926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1"/>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3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0"/>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80"/>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412264301"/>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209800" y="851720"/>
            <a:ext cx="4591665" cy="4876800"/>
            <a:chOff x="2778278" y="450399"/>
            <a:chExt cx="4591665" cy="4876800"/>
          </a:xfrm>
        </p:grpSpPr>
        <p:sp>
          <p:nvSpPr>
            <p:cNvPr id="58" name="Oval 57"/>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47594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7688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6735393"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7782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7688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7594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7500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67406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2209799" y="851720"/>
            <a:ext cx="4591665" cy="4876800"/>
            <a:chOff x="2778278" y="450399"/>
            <a:chExt cx="4591665" cy="4876800"/>
          </a:xfrm>
        </p:grpSpPr>
        <p:sp>
          <p:nvSpPr>
            <p:cNvPr id="25" name="Oval 24"/>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47594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7688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735393"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7782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7688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47594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57500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7406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 name="Group 45"/>
          <p:cNvGrpSpPr/>
          <p:nvPr/>
        </p:nvGrpSpPr>
        <p:grpSpPr>
          <a:xfrm>
            <a:off x="2132980" y="851720"/>
            <a:ext cx="4591665" cy="4876800"/>
            <a:chOff x="2778278" y="450399"/>
            <a:chExt cx="4591665" cy="4876800"/>
          </a:xfrm>
        </p:grpSpPr>
        <p:sp>
          <p:nvSpPr>
            <p:cNvPr id="47" name="Oval 46"/>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7594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7688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6735393"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27782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7688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47594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57500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67406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 name="Group 85"/>
          <p:cNvGrpSpPr/>
          <p:nvPr/>
        </p:nvGrpSpPr>
        <p:grpSpPr>
          <a:xfrm>
            <a:off x="755420" y="4095688"/>
            <a:ext cx="1772266" cy="1600200"/>
            <a:chOff x="2778278" y="450399"/>
            <a:chExt cx="4591665" cy="4876800"/>
          </a:xfrm>
        </p:grpSpPr>
        <p:sp>
          <p:nvSpPr>
            <p:cNvPr id="87" name="Oval 86"/>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47594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37688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6735393"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27782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7688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47594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57500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67406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82711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4"/>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665918546"/>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1676400" y="1066800"/>
            <a:ext cx="5791200" cy="4495800"/>
            <a:chOff x="1676400" y="1066800"/>
            <a:chExt cx="5791200" cy="4495800"/>
          </a:xfrm>
        </p:grpSpPr>
        <p:sp>
          <p:nvSpPr>
            <p:cNvPr id="3"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9"/>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1"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3" name="Group 22"/>
          <p:cNvGrpSpPr/>
          <p:nvPr/>
        </p:nvGrpSpPr>
        <p:grpSpPr>
          <a:xfrm>
            <a:off x="1676400" y="1066800"/>
            <a:ext cx="5791200" cy="4495800"/>
            <a:chOff x="1676400" y="1066800"/>
            <a:chExt cx="5791200" cy="4495800"/>
          </a:xfrm>
        </p:grpSpPr>
        <p:sp>
          <p:nvSpPr>
            <p:cNvPr id="24"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6"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0"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1"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 name="Oval 19"/>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3"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5"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6"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7" name="Group 36"/>
          <p:cNvGrpSpPr/>
          <p:nvPr/>
        </p:nvGrpSpPr>
        <p:grpSpPr>
          <a:xfrm>
            <a:off x="1676400" y="1066800"/>
            <a:ext cx="5791200" cy="4495800"/>
            <a:chOff x="1676400" y="1066800"/>
            <a:chExt cx="5791200" cy="4495800"/>
          </a:xfrm>
        </p:grpSpPr>
        <p:sp>
          <p:nvSpPr>
            <p:cNvPr id="38"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9"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0"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1"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2"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3"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4"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5"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6" name="Oval 19"/>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7"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8"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9"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0"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51" name="Group 50"/>
          <p:cNvGrpSpPr/>
          <p:nvPr/>
        </p:nvGrpSpPr>
        <p:grpSpPr>
          <a:xfrm>
            <a:off x="879512" y="4667573"/>
            <a:ext cx="2057400" cy="1447800"/>
            <a:chOff x="1676400" y="1066800"/>
            <a:chExt cx="5791200" cy="4495800"/>
          </a:xfrm>
        </p:grpSpPr>
        <p:sp>
          <p:nvSpPr>
            <p:cNvPr id="52"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3"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4"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5"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6"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7"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8"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9"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0" name="Oval 19"/>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1"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2"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3"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4"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3244116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4013849684"/>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816743" y="450399"/>
            <a:ext cx="7563465" cy="5943600"/>
            <a:chOff x="816743" y="450399"/>
            <a:chExt cx="7563465" cy="5943600"/>
          </a:xfrm>
        </p:grpSpPr>
        <p:sp>
          <p:nvSpPr>
            <p:cNvPr id="16" name="Oval 15"/>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 name="Oval 4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p:cNvGrpSpPr/>
          <p:nvPr/>
        </p:nvGrpSpPr>
        <p:grpSpPr>
          <a:xfrm>
            <a:off x="833239" y="423882"/>
            <a:ext cx="7563465" cy="5943600"/>
            <a:chOff x="816743" y="450399"/>
            <a:chExt cx="7563465" cy="5943600"/>
          </a:xfrm>
        </p:grpSpPr>
        <p:sp>
          <p:nvSpPr>
            <p:cNvPr id="27" name="Oval 26"/>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Oval 28"/>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 name="Group 48"/>
          <p:cNvGrpSpPr/>
          <p:nvPr/>
        </p:nvGrpSpPr>
        <p:grpSpPr>
          <a:xfrm>
            <a:off x="833239" y="457200"/>
            <a:ext cx="7563465" cy="5943600"/>
            <a:chOff x="816743" y="450399"/>
            <a:chExt cx="7563465" cy="5943600"/>
          </a:xfrm>
        </p:grpSpPr>
        <p:sp>
          <p:nvSpPr>
            <p:cNvPr id="51" name="Oval 50"/>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 name="Oval 53"/>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 name="Group 85"/>
          <p:cNvGrpSpPr/>
          <p:nvPr/>
        </p:nvGrpSpPr>
        <p:grpSpPr>
          <a:xfrm>
            <a:off x="685800" y="4774426"/>
            <a:ext cx="1324898" cy="1237543"/>
            <a:chOff x="816743" y="450399"/>
            <a:chExt cx="7563465" cy="5943600"/>
          </a:xfrm>
        </p:grpSpPr>
        <p:sp>
          <p:nvSpPr>
            <p:cNvPr id="87" name="Oval 86"/>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1" name="Oval 90"/>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03261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9"/>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9"/>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5272671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829573176"/>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601695" y="1739119"/>
            <a:ext cx="8085105" cy="3179324"/>
            <a:chOff x="601695" y="1739119"/>
            <a:chExt cx="8085105" cy="3179324"/>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696" y="177120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81959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895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69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55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385" y="177120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1185" y="178076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9816" y="2895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3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11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8985" y="1739119"/>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0585" y="174339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6753" y="28194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89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67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8" name="Group 17"/>
          <p:cNvGrpSpPr/>
          <p:nvPr/>
        </p:nvGrpSpPr>
        <p:grpSpPr>
          <a:xfrm>
            <a:off x="609600" y="1697476"/>
            <a:ext cx="8085105" cy="3179324"/>
            <a:chOff x="601695" y="1739119"/>
            <a:chExt cx="8085105" cy="3179324"/>
          </a:xfrm>
        </p:grpSpPr>
        <p:pic>
          <p:nvPicPr>
            <p:cNvPr id="1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696" y="177120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81959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895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69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55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385" y="177120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1185" y="178076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9816" y="2895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3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11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8985" y="1739119"/>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3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0585" y="174339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6753" y="28194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89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67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4" name="Group 43"/>
          <p:cNvGrpSpPr/>
          <p:nvPr/>
        </p:nvGrpSpPr>
        <p:grpSpPr>
          <a:xfrm>
            <a:off x="525495" y="1729559"/>
            <a:ext cx="8085105" cy="3179324"/>
            <a:chOff x="601695" y="1739119"/>
            <a:chExt cx="8085105" cy="3179324"/>
          </a:xfrm>
        </p:grpSpPr>
        <p:pic>
          <p:nvPicPr>
            <p:cNvPr id="4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696" y="177120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81959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895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69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55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385" y="177120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 name="Picture 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1185" y="178076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9816" y="2895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3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11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8985" y="1739119"/>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5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0585" y="174339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6753" y="28194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89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67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0" name="Group 59"/>
          <p:cNvGrpSpPr/>
          <p:nvPr/>
        </p:nvGrpSpPr>
        <p:grpSpPr>
          <a:xfrm>
            <a:off x="888157" y="4484208"/>
            <a:ext cx="2516415" cy="1015466"/>
            <a:chOff x="601695" y="1739119"/>
            <a:chExt cx="8085105" cy="3179324"/>
          </a:xfrm>
        </p:grpSpPr>
        <p:pic>
          <p:nvPicPr>
            <p:cNvPr id="6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696" y="177120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2" name="Picture 6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181959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5400" y="2895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69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55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3385" y="177120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7"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51185" y="1780762"/>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59816" y="2895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33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511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98985" y="1739119"/>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 name="Picture 7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70585" y="174339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96753" y="28194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989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6785"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413366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7"/>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218180613"/>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787677" y="428100"/>
            <a:ext cx="5582265" cy="5943600"/>
            <a:chOff x="816743" y="450399"/>
            <a:chExt cx="5582265" cy="5943600"/>
          </a:xfrm>
        </p:grpSpPr>
        <p:sp>
          <p:nvSpPr>
            <p:cNvPr id="15" name="Oval 1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Oval 56"/>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p:cNvGrpSpPr/>
          <p:nvPr/>
        </p:nvGrpSpPr>
        <p:grpSpPr>
          <a:xfrm>
            <a:off x="1768012" y="434901"/>
            <a:ext cx="5582265" cy="5943600"/>
            <a:chOff x="816743" y="450399"/>
            <a:chExt cx="5582265" cy="5943600"/>
          </a:xfrm>
        </p:grpSpPr>
        <p:sp>
          <p:nvSpPr>
            <p:cNvPr id="24" name="Oval 23"/>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Oval 27"/>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Group 43"/>
          <p:cNvGrpSpPr/>
          <p:nvPr/>
        </p:nvGrpSpPr>
        <p:grpSpPr>
          <a:xfrm>
            <a:off x="1859416" y="434901"/>
            <a:ext cx="5582265" cy="5943600"/>
            <a:chOff x="816743" y="450399"/>
            <a:chExt cx="5582265" cy="5943600"/>
          </a:xfrm>
        </p:grpSpPr>
        <p:sp>
          <p:nvSpPr>
            <p:cNvPr id="45" name="Oval 4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9" name="Oval 48"/>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5" name="Group 74"/>
          <p:cNvGrpSpPr/>
          <p:nvPr/>
        </p:nvGrpSpPr>
        <p:grpSpPr>
          <a:xfrm>
            <a:off x="907916" y="4419600"/>
            <a:ext cx="1720191" cy="1416460"/>
            <a:chOff x="816743" y="450399"/>
            <a:chExt cx="5582265" cy="5943600"/>
          </a:xfrm>
        </p:grpSpPr>
        <p:sp>
          <p:nvSpPr>
            <p:cNvPr id="77" name="Oval 76"/>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3" name="Oval 82"/>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61463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588508813"/>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0" y="947200"/>
            <a:ext cx="6019800" cy="4953000"/>
            <a:chOff x="1524000" y="947200"/>
            <a:chExt cx="6019800" cy="4953000"/>
          </a:xfrm>
        </p:grpSpPr>
        <p:grpSp>
          <p:nvGrpSpPr>
            <p:cNvPr id="81" name="Group 80"/>
            <p:cNvGrpSpPr/>
            <p:nvPr/>
          </p:nvGrpSpPr>
          <p:grpSpPr>
            <a:xfrm>
              <a:off x="1534875" y="4588527"/>
              <a:ext cx="1369551" cy="1311673"/>
              <a:chOff x="1055200" y="801329"/>
              <a:chExt cx="2393465" cy="2491146"/>
            </a:xfrm>
          </p:grpSpPr>
          <p:sp>
            <p:nvSpPr>
              <p:cNvPr id="82" name="Oval 81"/>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9" name="Group 128"/>
            <p:cNvGrpSpPr/>
            <p:nvPr/>
          </p:nvGrpSpPr>
          <p:grpSpPr>
            <a:xfrm>
              <a:off x="1524000" y="2741009"/>
              <a:ext cx="1369551" cy="1311673"/>
              <a:chOff x="1055200" y="801329"/>
              <a:chExt cx="2393465" cy="2491146"/>
            </a:xfrm>
          </p:grpSpPr>
          <p:sp>
            <p:nvSpPr>
              <p:cNvPr id="130" name="Oval 129"/>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37" name="Group 136"/>
            <p:cNvGrpSpPr/>
            <p:nvPr/>
          </p:nvGrpSpPr>
          <p:grpSpPr>
            <a:xfrm>
              <a:off x="1543115" y="947200"/>
              <a:ext cx="1369551" cy="1311673"/>
              <a:chOff x="1055200" y="801329"/>
              <a:chExt cx="2393465" cy="2491146"/>
            </a:xfrm>
          </p:grpSpPr>
          <p:sp>
            <p:nvSpPr>
              <p:cNvPr id="138" name="Oval 137"/>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45" name="Group 144"/>
            <p:cNvGrpSpPr/>
            <p:nvPr/>
          </p:nvGrpSpPr>
          <p:grpSpPr>
            <a:xfrm>
              <a:off x="3848670" y="2752974"/>
              <a:ext cx="1369551" cy="1311673"/>
              <a:chOff x="1055200" y="801329"/>
              <a:chExt cx="2393465" cy="2491146"/>
            </a:xfrm>
          </p:grpSpPr>
          <p:sp>
            <p:nvSpPr>
              <p:cNvPr id="146" name="Oval 145"/>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3" name="Group 152"/>
            <p:cNvGrpSpPr/>
            <p:nvPr/>
          </p:nvGrpSpPr>
          <p:grpSpPr>
            <a:xfrm>
              <a:off x="6172200" y="947200"/>
              <a:ext cx="1369551" cy="1311673"/>
              <a:chOff x="1055200" y="801329"/>
              <a:chExt cx="2393465" cy="2491146"/>
            </a:xfrm>
          </p:grpSpPr>
          <p:sp>
            <p:nvSpPr>
              <p:cNvPr id="154" name="Oval 153"/>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1" name="Group 160"/>
            <p:cNvGrpSpPr/>
            <p:nvPr/>
          </p:nvGrpSpPr>
          <p:grpSpPr>
            <a:xfrm>
              <a:off x="6174249" y="2759794"/>
              <a:ext cx="1369551" cy="1311673"/>
              <a:chOff x="1055200" y="801329"/>
              <a:chExt cx="2393465" cy="2491146"/>
            </a:xfrm>
          </p:grpSpPr>
          <p:sp>
            <p:nvSpPr>
              <p:cNvPr id="162" name="Oval 161"/>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9" name="Group 168"/>
            <p:cNvGrpSpPr/>
            <p:nvPr/>
          </p:nvGrpSpPr>
          <p:grpSpPr>
            <a:xfrm>
              <a:off x="6172200" y="4588527"/>
              <a:ext cx="1369551" cy="1311673"/>
              <a:chOff x="1055200" y="801329"/>
              <a:chExt cx="2393465" cy="2491146"/>
            </a:xfrm>
          </p:grpSpPr>
          <p:sp>
            <p:nvSpPr>
              <p:cNvPr id="170" name="Oval 169"/>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9" name="Group 58"/>
          <p:cNvGrpSpPr/>
          <p:nvPr/>
        </p:nvGrpSpPr>
        <p:grpSpPr>
          <a:xfrm>
            <a:off x="1534875" y="888009"/>
            <a:ext cx="6019800" cy="4953000"/>
            <a:chOff x="1524000" y="947200"/>
            <a:chExt cx="6019800" cy="4953000"/>
          </a:xfrm>
        </p:grpSpPr>
        <p:grpSp>
          <p:nvGrpSpPr>
            <p:cNvPr id="60" name="Group 59"/>
            <p:cNvGrpSpPr/>
            <p:nvPr/>
          </p:nvGrpSpPr>
          <p:grpSpPr>
            <a:xfrm>
              <a:off x="1534875" y="4588527"/>
              <a:ext cx="1369551" cy="1311673"/>
              <a:chOff x="1055200" y="801329"/>
              <a:chExt cx="2393465" cy="2491146"/>
            </a:xfrm>
          </p:grpSpPr>
          <p:sp>
            <p:nvSpPr>
              <p:cNvPr id="117" name="Oval 116"/>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1" name="Group 60"/>
            <p:cNvGrpSpPr/>
            <p:nvPr/>
          </p:nvGrpSpPr>
          <p:grpSpPr>
            <a:xfrm>
              <a:off x="1524000" y="2741009"/>
              <a:ext cx="1369551" cy="1311673"/>
              <a:chOff x="1055200" y="801329"/>
              <a:chExt cx="2393465" cy="2491146"/>
            </a:xfrm>
          </p:grpSpPr>
          <p:sp>
            <p:nvSpPr>
              <p:cNvPr id="110" name="Oval 109"/>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2" name="Group 61"/>
            <p:cNvGrpSpPr/>
            <p:nvPr/>
          </p:nvGrpSpPr>
          <p:grpSpPr>
            <a:xfrm>
              <a:off x="1543115" y="947200"/>
              <a:ext cx="1369551" cy="1311673"/>
              <a:chOff x="1055200" y="801329"/>
              <a:chExt cx="2393465" cy="2491146"/>
            </a:xfrm>
          </p:grpSpPr>
          <p:sp>
            <p:nvSpPr>
              <p:cNvPr id="103" name="Oval 102"/>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3" name="Group 62"/>
            <p:cNvGrpSpPr/>
            <p:nvPr/>
          </p:nvGrpSpPr>
          <p:grpSpPr>
            <a:xfrm>
              <a:off x="3848670" y="2752974"/>
              <a:ext cx="1369551" cy="1311673"/>
              <a:chOff x="1055200" y="801329"/>
              <a:chExt cx="2393465" cy="2491146"/>
            </a:xfrm>
          </p:grpSpPr>
          <p:sp>
            <p:nvSpPr>
              <p:cNvPr id="96" name="Oval 95"/>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4" name="Group 63"/>
            <p:cNvGrpSpPr/>
            <p:nvPr/>
          </p:nvGrpSpPr>
          <p:grpSpPr>
            <a:xfrm>
              <a:off x="6172200" y="947200"/>
              <a:ext cx="1369551" cy="1311673"/>
              <a:chOff x="1055200" y="801329"/>
              <a:chExt cx="2393465" cy="2491146"/>
            </a:xfrm>
          </p:grpSpPr>
          <p:sp>
            <p:nvSpPr>
              <p:cNvPr id="89" name="Oval 88"/>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5" name="Group 64"/>
            <p:cNvGrpSpPr/>
            <p:nvPr/>
          </p:nvGrpSpPr>
          <p:grpSpPr>
            <a:xfrm>
              <a:off x="6174249" y="2759794"/>
              <a:ext cx="1369551" cy="1311673"/>
              <a:chOff x="1055200" y="801329"/>
              <a:chExt cx="2393465" cy="2491146"/>
            </a:xfrm>
          </p:grpSpPr>
          <p:sp>
            <p:nvSpPr>
              <p:cNvPr id="74" name="Oval 73"/>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6" name="Group 65"/>
            <p:cNvGrpSpPr/>
            <p:nvPr/>
          </p:nvGrpSpPr>
          <p:grpSpPr>
            <a:xfrm>
              <a:off x="6172200" y="4588527"/>
              <a:ext cx="1369551" cy="1311673"/>
              <a:chOff x="1055200" y="801329"/>
              <a:chExt cx="2393465" cy="2491146"/>
            </a:xfrm>
          </p:grpSpPr>
          <p:sp>
            <p:nvSpPr>
              <p:cNvPr id="67" name="Oval 66"/>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24" name="Group 123"/>
          <p:cNvGrpSpPr/>
          <p:nvPr/>
        </p:nvGrpSpPr>
        <p:grpSpPr>
          <a:xfrm>
            <a:off x="1552388" y="1018431"/>
            <a:ext cx="6019800" cy="4953000"/>
            <a:chOff x="1524000" y="947200"/>
            <a:chExt cx="6019800" cy="4953000"/>
          </a:xfrm>
        </p:grpSpPr>
        <p:grpSp>
          <p:nvGrpSpPr>
            <p:cNvPr id="125" name="Group 124"/>
            <p:cNvGrpSpPr/>
            <p:nvPr/>
          </p:nvGrpSpPr>
          <p:grpSpPr>
            <a:xfrm>
              <a:off x="1534875" y="4588527"/>
              <a:ext cx="1369551" cy="1311673"/>
              <a:chOff x="1055200" y="801329"/>
              <a:chExt cx="2393465" cy="2491146"/>
            </a:xfrm>
          </p:grpSpPr>
          <p:sp>
            <p:nvSpPr>
              <p:cNvPr id="222" name="Oval 221"/>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6" name="Group 125"/>
            <p:cNvGrpSpPr/>
            <p:nvPr/>
          </p:nvGrpSpPr>
          <p:grpSpPr>
            <a:xfrm>
              <a:off x="1524000" y="2741009"/>
              <a:ext cx="1369551" cy="1311673"/>
              <a:chOff x="1055200" y="801329"/>
              <a:chExt cx="2393465" cy="2491146"/>
            </a:xfrm>
          </p:grpSpPr>
          <p:sp>
            <p:nvSpPr>
              <p:cNvPr id="215" name="Oval 214"/>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7" name="Group 126"/>
            <p:cNvGrpSpPr/>
            <p:nvPr/>
          </p:nvGrpSpPr>
          <p:grpSpPr>
            <a:xfrm>
              <a:off x="1543115" y="947200"/>
              <a:ext cx="1369551" cy="1311673"/>
              <a:chOff x="1055200" y="801329"/>
              <a:chExt cx="2393465" cy="2491146"/>
            </a:xfrm>
          </p:grpSpPr>
          <p:sp>
            <p:nvSpPr>
              <p:cNvPr id="208" name="Oval 207"/>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8" name="Group 127"/>
            <p:cNvGrpSpPr/>
            <p:nvPr/>
          </p:nvGrpSpPr>
          <p:grpSpPr>
            <a:xfrm>
              <a:off x="3848670" y="2752974"/>
              <a:ext cx="1369551" cy="1311673"/>
              <a:chOff x="1055200" y="801329"/>
              <a:chExt cx="2393465" cy="2491146"/>
            </a:xfrm>
          </p:grpSpPr>
          <p:sp>
            <p:nvSpPr>
              <p:cNvPr id="201" name="Oval 200"/>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77" name="Group 176"/>
            <p:cNvGrpSpPr/>
            <p:nvPr/>
          </p:nvGrpSpPr>
          <p:grpSpPr>
            <a:xfrm>
              <a:off x="6172200" y="947200"/>
              <a:ext cx="1369551" cy="1311673"/>
              <a:chOff x="1055200" y="801329"/>
              <a:chExt cx="2393465" cy="2491146"/>
            </a:xfrm>
          </p:grpSpPr>
          <p:sp>
            <p:nvSpPr>
              <p:cNvPr id="194" name="Oval 193"/>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78" name="Group 177"/>
            <p:cNvGrpSpPr/>
            <p:nvPr/>
          </p:nvGrpSpPr>
          <p:grpSpPr>
            <a:xfrm>
              <a:off x="6174249" y="2759794"/>
              <a:ext cx="1369551" cy="1311673"/>
              <a:chOff x="1055200" y="801329"/>
              <a:chExt cx="2393465" cy="2491146"/>
            </a:xfrm>
          </p:grpSpPr>
          <p:sp>
            <p:nvSpPr>
              <p:cNvPr id="187" name="Oval 186"/>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79" name="Group 178"/>
            <p:cNvGrpSpPr/>
            <p:nvPr/>
          </p:nvGrpSpPr>
          <p:grpSpPr>
            <a:xfrm>
              <a:off x="6172200" y="4588527"/>
              <a:ext cx="1369551" cy="1311673"/>
              <a:chOff x="1055200" y="801329"/>
              <a:chExt cx="2393465" cy="2491146"/>
            </a:xfrm>
          </p:grpSpPr>
          <p:sp>
            <p:nvSpPr>
              <p:cNvPr id="180" name="Oval 179"/>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229" name="Group 228"/>
          <p:cNvGrpSpPr/>
          <p:nvPr/>
        </p:nvGrpSpPr>
        <p:grpSpPr>
          <a:xfrm>
            <a:off x="925330" y="4160140"/>
            <a:ext cx="1930751" cy="1680897"/>
            <a:chOff x="1524000" y="947200"/>
            <a:chExt cx="6019800" cy="4953000"/>
          </a:xfrm>
        </p:grpSpPr>
        <p:grpSp>
          <p:nvGrpSpPr>
            <p:cNvPr id="230" name="Group 229"/>
            <p:cNvGrpSpPr/>
            <p:nvPr/>
          </p:nvGrpSpPr>
          <p:grpSpPr>
            <a:xfrm>
              <a:off x="1534875" y="4588527"/>
              <a:ext cx="1369551" cy="1311673"/>
              <a:chOff x="1055200" y="801329"/>
              <a:chExt cx="2393465" cy="2491146"/>
            </a:xfrm>
          </p:grpSpPr>
          <p:sp>
            <p:nvSpPr>
              <p:cNvPr id="279" name="Oval 278"/>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Oval 279"/>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1" name="Oval 280"/>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 name="Oval 281"/>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Oval 282"/>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Oval 283"/>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1" name="Group 230"/>
            <p:cNvGrpSpPr/>
            <p:nvPr/>
          </p:nvGrpSpPr>
          <p:grpSpPr>
            <a:xfrm>
              <a:off x="1524000" y="2741009"/>
              <a:ext cx="1369551" cy="1311673"/>
              <a:chOff x="1055200" y="801329"/>
              <a:chExt cx="2393465" cy="2491146"/>
            </a:xfrm>
          </p:grpSpPr>
          <p:sp>
            <p:nvSpPr>
              <p:cNvPr id="272" name="Oval 271"/>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3" name="Oval 272"/>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4" name="Oval 273"/>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5" name="Oval 274"/>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2" name="Group 231"/>
            <p:cNvGrpSpPr/>
            <p:nvPr/>
          </p:nvGrpSpPr>
          <p:grpSpPr>
            <a:xfrm>
              <a:off x="1543115" y="947200"/>
              <a:ext cx="1369551" cy="1311673"/>
              <a:chOff x="1055200" y="801329"/>
              <a:chExt cx="2393465" cy="2491146"/>
            </a:xfrm>
          </p:grpSpPr>
          <p:sp>
            <p:nvSpPr>
              <p:cNvPr id="265" name="Oval 264"/>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Oval 265"/>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Oval 266"/>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Oval 268"/>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3" name="Group 232"/>
            <p:cNvGrpSpPr/>
            <p:nvPr/>
          </p:nvGrpSpPr>
          <p:grpSpPr>
            <a:xfrm>
              <a:off x="3848670" y="2752974"/>
              <a:ext cx="1369551" cy="1311673"/>
              <a:chOff x="1055200" y="801329"/>
              <a:chExt cx="2393465" cy="2491146"/>
            </a:xfrm>
          </p:grpSpPr>
          <p:sp>
            <p:nvSpPr>
              <p:cNvPr id="258" name="Oval 257"/>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Oval 259"/>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Oval 260"/>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Oval 261"/>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4" name="Group 233"/>
            <p:cNvGrpSpPr/>
            <p:nvPr/>
          </p:nvGrpSpPr>
          <p:grpSpPr>
            <a:xfrm>
              <a:off x="6172200" y="947200"/>
              <a:ext cx="1369551" cy="1311673"/>
              <a:chOff x="1055200" y="801329"/>
              <a:chExt cx="2393465" cy="2491146"/>
            </a:xfrm>
          </p:grpSpPr>
          <p:sp>
            <p:nvSpPr>
              <p:cNvPr id="251" name="Oval 250"/>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2" name="Oval 251"/>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Oval 252"/>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Oval 253"/>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5" name="Group 234"/>
            <p:cNvGrpSpPr/>
            <p:nvPr/>
          </p:nvGrpSpPr>
          <p:grpSpPr>
            <a:xfrm>
              <a:off x="6174249" y="2759794"/>
              <a:ext cx="1369551" cy="1311673"/>
              <a:chOff x="1055200" y="801329"/>
              <a:chExt cx="2393465" cy="2491146"/>
            </a:xfrm>
          </p:grpSpPr>
          <p:sp>
            <p:nvSpPr>
              <p:cNvPr id="244" name="Oval 243"/>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Oval 245"/>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Oval 246"/>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6" name="Group 235"/>
            <p:cNvGrpSpPr/>
            <p:nvPr/>
          </p:nvGrpSpPr>
          <p:grpSpPr>
            <a:xfrm>
              <a:off x="6172200" y="4588527"/>
              <a:ext cx="1369551" cy="1311673"/>
              <a:chOff x="1055200" y="801329"/>
              <a:chExt cx="2393465" cy="2491146"/>
            </a:xfrm>
          </p:grpSpPr>
          <p:sp>
            <p:nvSpPr>
              <p:cNvPr id="237" name="Oval 236"/>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 name="Oval 241"/>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4146406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9"/>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5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2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326006396"/>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1132484" y="942356"/>
            <a:ext cx="6858000" cy="4542082"/>
            <a:chOff x="1143000" y="800913"/>
            <a:chExt cx="6858000" cy="4542082"/>
          </a:xfrm>
        </p:grpSpPr>
        <p:grpSp>
          <p:nvGrpSpPr>
            <p:cNvPr id="26" name="Group 25"/>
            <p:cNvGrpSpPr/>
            <p:nvPr/>
          </p:nvGrpSpPr>
          <p:grpSpPr>
            <a:xfrm>
              <a:off x="1143000" y="825664"/>
              <a:ext cx="1894484" cy="4508336"/>
              <a:chOff x="881558" y="1219200"/>
              <a:chExt cx="1894484" cy="4508336"/>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5" name="Group 24"/>
              <p:cNvGrpSpPr/>
              <p:nvPr/>
            </p:nvGrpSpPr>
            <p:grpSpPr>
              <a:xfrm>
                <a:off x="881558" y="1219200"/>
                <a:ext cx="1894484" cy="3664681"/>
                <a:chOff x="881558" y="1219200"/>
                <a:chExt cx="1894484" cy="3664681"/>
              </a:xfrm>
            </p:grpSpPr>
            <p:pic>
              <p:nvPicPr>
                <p:cNvPr id="18"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27" name="Group 26"/>
            <p:cNvGrpSpPr/>
            <p:nvPr/>
          </p:nvGrpSpPr>
          <p:grpSpPr>
            <a:xfrm>
              <a:off x="3635921" y="834659"/>
              <a:ext cx="1894484" cy="4508336"/>
              <a:chOff x="881558" y="1219200"/>
              <a:chExt cx="1894484" cy="4508336"/>
            </a:xfrm>
          </p:grpSpPr>
          <p:pic>
            <p:nvPicPr>
              <p:cNvPr id="28" name="Picture 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9" name="Group 28"/>
              <p:cNvGrpSpPr/>
              <p:nvPr/>
            </p:nvGrpSpPr>
            <p:grpSpPr>
              <a:xfrm>
                <a:off x="881558" y="1219200"/>
                <a:ext cx="1894484" cy="3664681"/>
                <a:chOff x="881558" y="1219200"/>
                <a:chExt cx="1894484" cy="3664681"/>
              </a:xfrm>
            </p:grpSpPr>
            <p:pic>
              <p:nvPicPr>
                <p:cNvPr id="30" name="Picture 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3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37" name="Group 36"/>
            <p:cNvGrpSpPr/>
            <p:nvPr/>
          </p:nvGrpSpPr>
          <p:grpSpPr>
            <a:xfrm>
              <a:off x="6106516" y="800913"/>
              <a:ext cx="1894484" cy="4508336"/>
              <a:chOff x="881558" y="1219200"/>
              <a:chExt cx="1894484" cy="4508336"/>
            </a:xfrm>
          </p:grpSpPr>
          <p:pic>
            <p:nvPicPr>
              <p:cNvPr id="38" name="Picture 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9" name="Group 38"/>
              <p:cNvGrpSpPr/>
              <p:nvPr/>
            </p:nvGrpSpPr>
            <p:grpSpPr>
              <a:xfrm>
                <a:off x="881558" y="1219200"/>
                <a:ext cx="1894484" cy="3664681"/>
                <a:chOff x="881558" y="1219200"/>
                <a:chExt cx="1894484" cy="3664681"/>
              </a:xfrm>
            </p:grpSpPr>
            <p:pic>
              <p:nvPicPr>
                <p:cNvPr id="40" name="Picture 3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4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4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4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grpSp>
        <p:nvGrpSpPr>
          <p:cNvPr id="48" name="Group 47"/>
          <p:cNvGrpSpPr/>
          <p:nvPr/>
        </p:nvGrpSpPr>
        <p:grpSpPr>
          <a:xfrm>
            <a:off x="1132484" y="908610"/>
            <a:ext cx="6858000" cy="4542082"/>
            <a:chOff x="1143000" y="800913"/>
            <a:chExt cx="6858000" cy="4542082"/>
          </a:xfrm>
        </p:grpSpPr>
        <p:grpSp>
          <p:nvGrpSpPr>
            <p:cNvPr id="49" name="Group 48"/>
            <p:cNvGrpSpPr/>
            <p:nvPr/>
          </p:nvGrpSpPr>
          <p:grpSpPr>
            <a:xfrm>
              <a:off x="1143000" y="825664"/>
              <a:ext cx="1894484" cy="4508336"/>
              <a:chOff x="881558" y="1219200"/>
              <a:chExt cx="1894484" cy="4508336"/>
            </a:xfrm>
          </p:grpSpPr>
          <p:pic>
            <p:nvPicPr>
              <p:cNvPr id="70" name="Picture 6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71" name="Group 70"/>
              <p:cNvGrpSpPr/>
              <p:nvPr/>
            </p:nvGrpSpPr>
            <p:grpSpPr>
              <a:xfrm>
                <a:off x="881558" y="1219200"/>
                <a:ext cx="1894484" cy="3664681"/>
                <a:chOff x="881558" y="1219200"/>
                <a:chExt cx="1894484" cy="3664681"/>
              </a:xfrm>
            </p:grpSpPr>
            <p:pic>
              <p:nvPicPr>
                <p:cNvPr id="72" name="Picture 7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3" name="Picture 7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4" name="Picture 7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5" name="Picture 7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6" name="Picture 7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 name="Picture 7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8" name="Picture 7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0" name="Group 49"/>
            <p:cNvGrpSpPr/>
            <p:nvPr/>
          </p:nvGrpSpPr>
          <p:grpSpPr>
            <a:xfrm>
              <a:off x="3635921" y="834659"/>
              <a:ext cx="1894484" cy="4508336"/>
              <a:chOff x="881558" y="1219200"/>
              <a:chExt cx="1894484" cy="4508336"/>
            </a:xfrm>
          </p:grpSpPr>
          <p:pic>
            <p:nvPicPr>
              <p:cNvPr id="61" name="Picture 6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2" name="Group 61"/>
              <p:cNvGrpSpPr/>
              <p:nvPr/>
            </p:nvGrpSpPr>
            <p:grpSpPr>
              <a:xfrm>
                <a:off x="881558" y="1219200"/>
                <a:ext cx="1894484" cy="3664681"/>
                <a:chOff x="881558" y="1219200"/>
                <a:chExt cx="1894484" cy="3664681"/>
              </a:xfrm>
            </p:grpSpPr>
            <p:pic>
              <p:nvPicPr>
                <p:cNvPr id="63" name="Picture 6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 name="Picture 6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5" name="Picture 6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6" name="Picture 6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7" name="Picture 6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6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9" name="Picture 6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1" name="Group 50"/>
            <p:cNvGrpSpPr/>
            <p:nvPr/>
          </p:nvGrpSpPr>
          <p:grpSpPr>
            <a:xfrm>
              <a:off x="6106516" y="800913"/>
              <a:ext cx="1894484" cy="4508336"/>
              <a:chOff x="881558" y="1219200"/>
              <a:chExt cx="1894484" cy="4508336"/>
            </a:xfrm>
          </p:grpSpPr>
          <p:pic>
            <p:nvPicPr>
              <p:cNvPr id="52"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3" name="Group 52"/>
              <p:cNvGrpSpPr/>
              <p:nvPr/>
            </p:nvGrpSpPr>
            <p:grpSpPr>
              <a:xfrm>
                <a:off x="881558" y="1219200"/>
                <a:ext cx="1894484" cy="3664681"/>
                <a:chOff x="881558" y="1219200"/>
                <a:chExt cx="1894484" cy="3664681"/>
              </a:xfrm>
            </p:grpSpPr>
            <p:pic>
              <p:nvPicPr>
                <p:cNvPr id="54" name="Picture 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5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5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7" name="Picture 5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8" name="Picture 5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9" name="Picture 5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0" name="Picture 5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grpSp>
        <p:nvGrpSpPr>
          <p:cNvPr id="79" name="Group 78"/>
          <p:cNvGrpSpPr/>
          <p:nvPr/>
        </p:nvGrpSpPr>
        <p:grpSpPr>
          <a:xfrm>
            <a:off x="1067447" y="872492"/>
            <a:ext cx="6858000" cy="4542082"/>
            <a:chOff x="1143000" y="800913"/>
            <a:chExt cx="6858000" cy="4542082"/>
          </a:xfrm>
        </p:grpSpPr>
        <p:grpSp>
          <p:nvGrpSpPr>
            <p:cNvPr id="80" name="Group 79"/>
            <p:cNvGrpSpPr/>
            <p:nvPr/>
          </p:nvGrpSpPr>
          <p:grpSpPr>
            <a:xfrm>
              <a:off x="1143000" y="825664"/>
              <a:ext cx="1894484" cy="4508336"/>
              <a:chOff x="881558" y="1219200"/>
              <a:chExt cx="1894484" cy="4508336"/>
            </a:xfrm>
          </p:grpSpPr>
          <p:pic>
            <p:nvPicPr>
              <p:cNvPr id="101" name="Picture 1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02" name="Group 101"/>
              <p:cNvGrpSpPr/>
              <p:nvPr/>
            </p:nvGrpSpPr>
            <p:grpSpPr>
              <a:xfrm>
                <a:off x="881558" y="1219200"/>
                <a:ext cx="1894484" cy="3664681"/>
                <a:chOff x="881558" y="1219200"/>
                <a:chExt cx="1894484" cy="3664681"/>
              </a:xfrm>
            </p:grpSpPr>
            <p:pic>
              <p:nvPicPr>
                <p:cNvPr id="103" name="Picture 1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 name="Picture 1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 name="Picture 1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 name="Picture 1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 name="Picture 10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8" name="Picture 10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9" name="Picture 1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81" name="Group 80"/>
            <p:cNvGrpSpPr/>
            <p:nvPr/>
          </p:nvGrpSpPr>
          <p:grpSpPr>
            <a:xfrm>
              <a:off x="3635921" y="834659"/>
              <a:ext cx="1894484" cy="4508336"/>
              <a:chOff x="881558" y="1219200"/>
              <a:chExt cx="1894484" cy="4508336"/>
            </a:xfrm>
          </p:grpSpPr>
          <p:pic>
            <p:nvPicPr>
              <p:cNvPr id="92" name="Picture 9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93" name="Group 92"/>
              <p:cNvGrpSpPr/>
              <p:nvPr/>
            </p:nvGrpSpPr>
            <p:grpSpPr>
              <a:xfrm>
                <a:off x="881558" y="1219200"/>
                <a:ext cx="1894484" cy="3664681"/>
                <a:chOff x="881558" y="1219200"/>
                <a:chExt cx="1894484" cy="3664681"/>
              </a:xfrm>
            </p:grpSpPr>
            <p:pic>
              <p:nvPicPr>
                <p:cNvPr id="94" name="Picture 9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5" name="Picture 9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6" name="Picture 9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7" name="Picture 9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8" name="Picture 9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9" name="Picture 9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0" name="Picture 9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82" name="Group 81"/>
            <p:cNvGrpSpPr/>
            <p:nvPr/>
          </p:nvGrpSpPr>
          <p:grpSpPr>
            <a:xfrm>
              <a:off x="6106516" y="800913"/>
              <a:ext cx="1894484" cy="4508336"/>
              <a:chOff x="881558" y="1219200"/>
              <a:chExt cx="1894484" cy="4508336"/>
            </a:xfrm>
          </p:grpSpPr>
          <p:pic>
            <p:nvPicPr>
              <p:cNvPr id="83" name="Picture 8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4" name="Group 83"/>
              <p:cNvGrpSpPr/>
              <p:nvPr/>
            </p:nvGrpSpPr>
            <p:grpSpPr>
              <a:xfrm>
                <a:off x="881558" y="1219200"/>
                <a:ext cx="1894484" cy="3664681"/>
                <a:chOff x="881558" y="1219200"/>
                <a:chExt cx="1894484" cy="3664681"/>
              </a:xfrm>
            </p:grpSpPr>
            <p:pic>
              <p:nvPicPr>
                <p:cNvPr id="85" name="Picture 8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6" name="Picture 8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7" name="Picture 8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8" name="Picture 8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9" name="Picture 8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0" name="Picture 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1" name="Picture 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grpSp>
        <p:nvGrpSpPr>
          <p:cNvPr id="110" name="Group 109"/>
          <p:cNvGrpSpPr/>
          <p:nvPr/>
        </p:nvGrpSpPr>
        <p:grpSpPr>
          <a:xfrm>
            <a:off x="746549" y="4537173"/>
            <a:ext cx="2622995" cy="1497335"/>
            <a:chOff x="1143000" y="800913"/>
            <a:chExt cx="6858000" cy="4542082"/>
          </a:xfrm>
        </p:grpSpPr>
        <p:grpSp>
          <p:nvGrpSpPr>
            <p:cNvPr id="111" name="Group 110"/>
            <p:cNvGrpSpPr/>
            <p:nvPr/>
          </p:nvGrpSpPr>
          <p:grpSpPr>
            <a:xfrm>
              <a:off x="1143000" y="825664"/>
              <a:ext cx="1894484" cy="4508336"/>
              <a:chOff x="881558" y="1219200"/>
              <a:chExt cx="1894484" cy="4508336"/>
            </a:xfrm>
          </p:grpSpPr>
          <p:pic>
            <p:nvPicPr>
              <p:cNvPr id="132" name="Picture 13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3" name="Group 132"/>
              <p:cNvGrpSpPr/>
              <p:nvPr/>
            </p:nvGrpSpPr>
            <p:grpSpPr>
              <a:xfrm>
                <a:off x="881558" y="1219200"/>
                <a:ext cx="1894484" cy="3664681"/>
                <a:chOff x="881558" y="1219200"/>
                <a:chExt cx="1894484" cy="3664681"/>
              </a:xfrm>
            </p:grpSpPr>
            <p:pic>
              <p:nvPicPr>
                <p:cNvPr id="134" name="Picture 1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5" name="Picture 13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6" name="Picture 13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7" name="Picture 13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8" name="Picture 13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9" name="Picture 13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0" name="Picture 1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12" name="Group 111"/>
            <p:cNvGrpSpPr/>
            <p:nvPr/>
          </p:nvGrpSpPr>
          <p:grpSpPr>
            <a:xfrm>
              <a:off x="3635921" y="834659"/>
              <a:ext cx="1894484" cy="4508336"/>
              <a:chOff x="881558" y="1219200"/>
              <a:chExt cx="1894484" cy="4508336"/>
            </a:xfrm>
          </p:grpSpPr>
          <p:pic>
            <p:nvPicPr>
              <p:cNvPr id="123" name="Picture 1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4" name="Group 123"/>
              <p:cNvGrpSpPr/>
              <p:nvPr/>
            </p:nvGrpSpPr>
            <p:grpSpPr>
              <a:xfrm>
                <a:off x="881558" y="1219200"/>
                <a:ext cx="1894484" cy="3664681"/>
                <a:chOff x="881558" y="1219200"/>
                <a:chExt cx="1894484" cy="3664681"/>
              </a:xfrm>
            </p:grpSpPr>
            <p:pic>
              <p:nvPicPr>
                <p:cNvPr id="125" name="Picture 12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6" name="Picture 12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7" name="Picture 12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8" name="Picture 12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9" name="Picture 12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0" name="Picture 12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1" name="Picture 13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13" name="Group 112"/>
            <p:cNvGrpSpPr/>
            <p:nvPr/>
          </p:nvGrpSpPr>
          <p:grpSpPr>
            <a:xfrm>
              <a:off x="6106516" y="800913"/>
              <a:ext cx="1894484" cy="4508336"/>
              <a:chOff x="881558" y="1219200"/>
              <a:chExt cx="1894484" cy="4508336"/>
            </a:xfrm>
          </p:grpSpPr>
          <p:pic>
            <p:nvPicPr>
              <p:cNvPr id="114" name="Picture 1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495845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15" name="Group 114"/>
              <p:cNvGrpSpPr/>
              <p:nvPr/>
            </p:nvGrpSpPr>
            <p:grpSpPr>
              <a:xfrm>
                <a:off x="881558" y="1219200"/>
                <a:ext cx="1894484" cy="3664681"/>
                <a:chOff x="881558" y="1219200"/>
                <a:chExt cx="1894484" cy="3664681"/>
              </a:xfrm>
            </p:grpSpPr>
            <p:pic>
              <p:nvPicPr>
                <p:cNvPr id="116" name="Picture 1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7" name="Picture 1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4114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8" name="Picture 1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9" name="Picture 11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3117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0" name="Picture 1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1558"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1" name="Picture 1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2133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 name="Picture 1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47800" y="1219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spTree>
    <p:extLst>
      <p:ext uri="{BB962C8B-B14F-4D97-AF65-F5344CB8AC3E}">
        <p14:creationId xmlns:p14="http://schemas.microsoft.com/office/powerpoint/2010/main" val="1309241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47"/>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48"/>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4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9"/>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79"/>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659338299"/>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0" name="Group 99"/>
          <p:cNvGrpSpPr/>
          <p:nvPr/>
        </p:nvGrpSpPr>
        <p:grpSpPr>
          <a:xfrm>
            <a:off x="753563" y="2023820"/>
            <a:ext cx="7857037" cy="2561095"/>
            <a:chOff x="753563" y="2023820"/>
            <a:chExt cx="7857037" cy="2561095"/>
          </a:xfrm>
        </p:grpSpPr>
        <p:grpSp>
          <p:nvGrpSpPr>
            <p:cNvPr id="7" name="Group 6"/>
            <p:cNvGrpSpPr/>
            <p:nvPr/>
          </p:nvGrpSpPr>
          <p:grpSpPr>
            <a:xfrm>
              <a:off x="753563" y="2023820"/>
              <a:ext cx="1194244" cy="1066800"/>
              <a:chOff x="3663237" y="4724400"/>
              <a:chExt cx="2250628" cy="1828800"/>
            </a:xfrm>
          </p:grpSpPr>
          <p:sp>
            <p:nvSpPr>
              <p:cNvPr id="2" name="Oval 1"/>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 name="Group 53"/>
            <p:cNvGrpSpPr/>
            <p:nvPr/>
          </p:nvGrpSpPr>
          <p:grpSpPr>
            <a:xfrm>
              <a:off x="2387156" y="2025757"/>
              <a:ext cx="1194244" cy="1066800"/>
              <a:chOff x="3663237" y="4724400"/>
              <a:chExt cx="2250628" cy="1828800"/>
            </a:xfrm>
          </p:grpSpPr>
          <p:sp>
            <p:nvSpPr>
              <p:cNvPr id="55" name="Oval 54"/>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9" name="Group 58"/>
            <p:cNvGrpSpPr/>
            <p:nvPr/>
          </p:nvGrpSpPr>
          <p:grpSpPr>
            <a:xfrm>
              <a:off x="4063556" y="2023820"/>
              <a:ext cx="1194244" cy="1066800"/>
              <a:chOff x="3663237" y="4724400"/>
              <a:chExt cx="2250628" cy="1828800"/>
            </a:xfrm>
          </p:grpSpPr>
          <p:sp>
            <p:nvSpPr>
              <p:cNvPr id="60" name="Oval 59"/>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4" name="Group 63"/>
            <p:cNvGrpSpPr/>
            <p:nvPr/>
          </p:nvGrpSpPr>
          <p:grpSpPr>
            <a:xfrm>
              <a:off x="5739956" y="2023820"/>
              <a:ext cx="1194244" cy="1066800"/>
              <a:chOff x="3663237" y="4724400"/>
              <a:chExt cx="2250628" cy="1828800"/>
            </a:xfrm>
          </p:grpSpPr>
          <p:sp>
            <p:nvSpPr>
              <p:cNvPr id="65" name="Oval 64"/>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p:cNvGrpSpPr/>
            <p:nvPr/>
          </p:nvGrpSpPr>
          <p:grpSpPr>
            <a:xfrm>
              <a:off x="7416356" y="2023820"/>
              <a:ext cx="1194244" cy="1066800"/>
              <a:chOff x="3663237" y="4724400"/>
              <a:chExt cx="2250628" cy="1828800"/>
            </a:xfrm>
          </p:grpSpPr>
          <p:sp>
            <p:nvSpPr>
              <p:cNvPr id="70" name="Oval 69"/>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p:cNvGrpSpPr/>
            <p:nvPr/>
          </p:nvGrpSpPr>
          <p:grpSpPr>
            <a:xfrm>
              <a:off x="786956" y="3518115"/>
              <a:ext cx="1194244" cy="1066800"/>
              <a:chOff x="3663237" y="4724400"/>
              <a:chExt cx="2250628" cy="1828800"/>
            </a:xfrm>
          </p:grpSpPr>
          <p:sp>
            <p:nvSpPr>
              <p:cNvPr id="75" name="Oval 74"/>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9" name="Group 78"/>
            <p:cNvGrpSpPr/>
            <p:nvPr/>
          </p:nvGrpSpPr>
          <p:grpSpPr>
            <a:xfrm>
              <a:off x="2362200" y="3518115"/>
              <a:ext cx="1194244" cy="1066800"/>
              <a:chOff x="3663237" y="4724400"/>
              <a:chExt cx="2250628" cy="1828800"/>
            </a:xfrm>
          </p:grpSpPr>
          <p:sp>
            <p:nvSpPr>
              <p:cNvPr id="80" name="Oval 79"/>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4" name="Group 83"/>
            <p:cNvGrpSpPr/>
            <p:nvPr/>
          </p:nvGrpSpPr>
          <p:grpSpPr>
            <a:xfrm>
              <a:off x="4063556" y="3518115"/>
              <a:ext cx="1194244" cy="1066800"/>
              <a:chOff x="3663237" y="4724400"/>
              <a:chExt cx="2250628" cy="1828800"/>
            </a:xfrm>
          </p:grpSpPr>
          <p:sp>
            <p:nvSpPr>
              <p:cNvPr id="85" name="Oval 84"/>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9" name="Group 88"/>
            <p:cNvGrpSpPr/>
            <p:nvPr/>
          </p:nvGrpSpPr>
          <p:grpSpPr>
            <a:xfrm>
              <a:off x="5739956" y="3518115"/>
              <a:ext cx="1194244" cy="1066800"/>
              <a:chOff x="3663237" y="4724400"/>
              <a:chExt cx="2250628" cy="1828800"/>
            </a:xfrm>
          </p:grpSpPr>
          <p:sp>
            <p:nvSpPr>
              <p:cNvPr id="90" name="Oval 89"/>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4" name="Group 93"/>
            <p:cNvGrpSpPr/>
            <p:nvPr/>
          </p:nvGrpSpPr>
          <p:grpSpPr>
            <a:xfrm>
              <a:off x="7416356" y="3518115"/>
              <a:ext cx="1194244" cy="1066800"/>
              <a:chOff x="3663237" y="4724400"/>
              <a:chExt cx="2250628" cy="1828800"/>
            </a:xfrm>
          </p:grpSpPr>
          <p:sp>
            <p:nvSpPr>
              <p:cNvPr id="95" name="Oval 94"/>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3" name="Group 52"/>
          <p:cNvGrpSpPr/>
          <p:nvPr/>
        </p:nvGrpSpPr>
        <p:grpSpPr>
          <a:xfrm>
            <a:off x="688612" y="1964409"/>
            <a:ext cx="7857037" cy="2561095"/>
            <a:chOff x="753563" y="2023820"/>
            <a:chExt cx="7857037" cy="2561095"/>
          </a:xfrm>
        </p:grpSpPr>
        <p:grpSp>
          <p:nvGrpSpPr>
            <p:cNvPr id="99" name="Group 98"/>
            <p:cNvGrpSpPr/>
            <p:nvPr/>
          </p:nvGrpSpPr>
          <p:grpSpPr>
            <a:xfrm>
              <a:off x="753563" y="2023820"/>
              <a:ext cx="1194244" cy="1066800"/>
              <a:chOff x="3663237" y="4724400"/>
              <a:chExt cx="2250628" cy="1828800"/>
            </a:xfrm>
          </p:grpSpPr>
          <p:sp>
            <p:nvSpPr>
              <p:cNvPr id="146" name="Oval 145"/>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1" name="Group 100"/>
            <p:cNvGrpSpPr/>
            <p:nvPr/>
          </p:nvGrpSpPr>
          <p:grpSpPr>
            <a:xfrm>
              <a:off x="2387156" y="2025757"/>
              <a:ext cx="1194244" cy="1066800"/>
              <a:chOff x="3663237" y="4724400"/>
              <a:chExt cx="2250628" cy="1828800"/>
            </a:xfrm>
          </p:grpSpPr>
          <p:sp>
            <p:nvSpPr>
              <p:cNvPr id="142" name="Oval 141"/>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101"/>
            <p:cNvGrpSpPr/>
            <p:nvPr/>
          </p:nvGrpSpPr>
          <p:grpSpPr>
            <a:xfrm>
              <a:off x="4063556" y="2023820"/>
              <a:ext cx="1194244" cy="1066800"/>
              <a:chOff x="3663237" y="4724400"/>
              <a:chExt cx="2250628" cy="1828800"/>
            </a:xfrm>
          </p:grpSpPr>
          <p:sp>
            <p:nvSpPr>
              <p:cNvPr id="138" name="Oval 137"/>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102"/>
            <p:cNvGrpSpPr/>
            <p:nvPr/>
          </p:nvGrpSpPr>
          <p:grpSpPr>
            <a:xfrm>
              <a:off x="5739956" y="2023820"/>
              <a:ext cx="1194244" cy="1066800"/>
              <a:chOff x="3663237" y="4724400"/>
              <a:chExt cx="2250628" cy="1828800"/>
            </a:xfrm>
          </p:grpSpPr>
          <p:sp>
            <p:nvSpPr>
              <p:cNvPr id="134" name="Oval 133"/>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4" name="Group 103"/>
            <p:cNvGrpSpPr/>
            <p:nvPr/>
          </p:nvGrpSpPr>
          <p:grpSpPr>
            <a:xfrm>
              <a:off x="7416356" y="2023820"/>
              <a:ext cx="1194244" cy="1066800"/>
              <a:chOff x="3663237" y="4724400"/>
              <a:chExt cx="2250628" cy="1828800"/>
            </a:xfrm>
          </p:grpSpPr>
          <p:sp>
            <p:nvSpPr>
              <p:cNvPr id="130" name="Oval 129"/>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5" name="Group 104"/>
            <p:cNvGrpSpPr/>
            <p:nvPr/>
          </p:nvGrpSpPr>
          <p:grpSpPr>
            <a:xfrm>
              <a:off x="786956" y="3518115"/>
              <a:ext cx="1194244" cy="1066800"/>
              <a:chOff x="3663237" y="4724400"/>
              <a:chExt cx="2250628" cy="1828800"/>
            </a:xfrm>
          </p:grpSpPr>
          <p:sp>
            <p:nvSpPr>
              <p:cNvPr id="126" name="Oval 125"/>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6" name="Group 105"/>
            <p:cNvGrpSpPr/>
            <p:nvPr/>
          </p:nvGrpSpPr>
          <p:grpSpPr>
            <a:xfrm>
              <a:off x="2362200" y="3518115"/>
              <a:ext cx="1194244" cy="1066800"/>
              <a:chOff x="3663237" y="4724400"/>
              <a:chExt cx="2250628" cy="1828800"/>
            </a:xfrm>
          </p:grpSpPr>
          <p:sp>
            <p:nvSpPr>
              <p:cNvPr id="122" name="Oval 121"/>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7" name="Group 106"/>
            <p:cNvGrpSpPr/>
            <p:nvPr/>
          </p:nvGrpSpPr>
          <p:grpSpPr>
            <a:xfrm>
              <a:off x="4063556" y="3518115"/>
              <a:ext cx="1194244" cy="1066800"/>
              <a:chOff x="3663237" y="4724400"/>
              <a:chExt cx="2250628" cy="1828800"/>
            </a:xfrm>
          </p:grpSpPr>
          <p:sp>
            <p:nvSpPr>
              <p:cNvPr id="118" name="Oval 117"/>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8" name="Group 107"/>
            <p:cNvGrpSpPr/>
            <p:nvPr/>
          </p:nvGrpSpPr>
          <p:grpSpPr>
            <a:xfrm>
              <a:off x="5739956" y="3518115"/>
              <a:ext cx="1194244" cy="1066800"/>
              <a:chOff x="3663237" y="4724400"/>
              <a:chExt cx="2250628" cy="1828800"/>
            </a:xfrm>
          </p:grpSpPr>
          <p:sp>
            <p:nvSpPr>
              <p:cNvPr id="114" name="Oval 113"/>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9" name="Group 108"/>
            <p:cNvGrpSpPr/>
            <p:nvPr/>
          </p:nvGrpSpPr>
          <p:grpSpPr>
            <a:xfrm>
              <a:off x="7416356" y="3518115"/>
              <a:ext cx="1194244" cy="1066800"/>
              <a:chOff x="3663237" y="4724400"/>
              <a:chExt cx="2250628" cy="1828800"/>
            </a:xfrm>
          </p:grpSpPr>
          <p:sp>
            <p:nvSpPr>
              <p:cNvPr id="110" name="Oval 109"/>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0" name="Group 149"/>
          <p:cNvGrpSpPr/>
          <p:nvPr/>
        </p:nvGrpSpPr>
        <p:grpSpPr>
          <a:xfrm>
            <a:off x="592734" y="1926094"/>
            <a:ext cx="7857037" cy="2561095"/>
            <a:chOff x="753563" y="2023820"/>
            <a:chExt cx="7857037" cy="2561095"/>
          </a:xfrm>
        </p:grpSpPr>
        <p:grpSp>
          <p:nvGrpSpPr>
            <p:cNvPr id="151" name="Group 150"/>
            <p:cNvGrpSpPr/>
            <p:nvPr/>
          </p:nvGrpSpPr>
          <p:grpSpPr>
            <a:xfrm>
              <a:off x="753563" y="2023820"/>
              <a:ext cx="1194244" cy="1066800"/>
              <a:chOff x="3663237" y="4724400"/>
              <a:chExt cx="2250628" cy="1828800"/>
            </a:xfrm>
          </p:grpSpPr>
          <p:sp>
            <p:nvSpPr>
              <p:cNvPr id="197" name="Oval 196"/>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2" name="Group 151"/>
            <p:cNvGrpSpPr/>
            <p:nvPr/>
          </p:nvGrpSpPr>
          <p:grpSpPr>
            <a:xfrm>
              <a:off x="2387156" y="2025757"/>
              <a:ext cx="1194244" cy="1066800"/>
              <a:chOff x="3663237" y="4724400"/>
              <a:chExt cx="2250628" cy="1828800"/>
            </a:xfrm>
          </p:grpSpPr>
          <p:sp>
            <p:nvSpPr>
              <p:cNvPr id="193" name="Oval 192"/>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4063556" y="2023820"/>
              <a:ext cx="1194244" cy="1066800"/>
              <a:chOff x="3663237" y="4724400"/>
              <a:chExt cx="2250628" cy="1828800"/>
            </a:xfrm>
          </p:grpSpPr>
          <p:sp>
            <p:nvSpPr>
              <p:cNvPr id="189" name="Oval 188"/>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4" name="Group 153"/>
            <p:cNvGrpSpPr/>
            <p:nvPr/>
          </p:nvGrpSpPr>
          <p:grpSpPr>
            <a:xfrm>
              <a:off x="5739956" y="2023820"/>
              <a:ext cx="1194244" cy="1066800"/>
              <a:chOff x="3663237" y="4724400"/>
              <a:chExt cx="2250628" cy="1828800"/>
            </a:xfrm>
          </p:grpSpPr>
          <p:sp>
            <p:nvSpPr>
              <p:cNvPr id="185" name="Oval 184"/>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5" name="Group 154"/>
            <p:cNvGrpSpPr/>
            <p:nvPr/>
          </p:nvGrpSpPr>
          <p:grpSpPr>
            <a:xfrm>
              <a:off x="7416356" y="2023820"/>
              <a:ext cx="1194244" cy="1066800"/>
              <a:chOff x="3663237" y="4724400"/>
              <a:chExt cx="2250628" cy="1828800"/>
            </a:xfrm>
          </p:grpSpPr>
          <p:sp>
            <p:nvSpPr>
              <p:cNvPr id="181" name="Oval 180"/>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6" name="Group 155"/>
            <p:cNvGrpSpPr/>
            <p:nvPr/>
          </p:nvGrpSpPr>
          <p:grpSpPr>
            <a:xfrm>
              <a:off x="786956" y="3518115"/>
              <a:ext cx="1194244" cy="1066800"/>
              <a:chOff x="3663237" y="4724400"/>
              <a:chExt cx="2250628" cy="1828800"/>
            </a:xfrm>
          </p:grpSpPr>
          <p:sp>
            <p:nvSpPr>
              <p:cNvPr id="177" name="Oval 176"/>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7" name="Group 156"/>
            <p:cNvGrpSpPr/>
            <p:nvPr/>
          </p:nvGrpSpPr>
          <p:grpSpPr>
            <a:xfrm>
              <a:off x="2362200" y="3518115"/>
              <a:ext cx="1194244" cy="1066800"/>
              <a:chOff x="3663237" y="4724400"/>
              <a:chExt cx="2250628" cy="1828800"/>
            </a:xfrm>
          </p:grpSpPr>
          <p:sp>
            <p:nvSpPr>
              <p:cNvPr id="173" name="Oval 172"/>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8" name="Group 157"/>
            <p:cNvGrpSpPr/>
            <p:nvPr/>
          </p:nvGrpSpPr>
          <p:grpSpPr>
            <a:xfrm>
              <a:off x="4063556" y="3518115"/>
              <a:ext cx="1194244" cy="1066800"/>
              <a:chOff x="3663237" y="4724400"/>
              <a:chExt cx="2250628" cy="1828800"/>
            </a:xfrm>
          </p:grpSpPr>
          <p:sp>
            <p:nvSpPr>
              <p:cNvPr id="169" name="Oval 168"/>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9" name="Group 158"/>
            <p:cNvGrpSpPr/>
            <p:nvPr/>
          </p:nvGrpSpPr>
          <p:grpSpPr>
            <a:xfrm>
              <a:off x="5739956" y="3518115"/>
              <a:ext cx="1194244" cy="1066800"/>
              <a:chOff x="3663237" y="4724400"/>
              <a:chExt cx="2250628" cy="1828800"/>
            </a:xfrm>
          </p:grpSpPr>
          <p:sp>
            <p:nvSpPr>
              <p:cNvPr id="165" name="Oval 164"/>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0" name="Group 159"/>
            <p:cNvGrpSpPr/>
            <p:nvPr/>
          </p:nvGrpSpPr>
          <p:grpSpPr>
            <a:xfrm>
              <a:off x="7416356" y="3518115"/>
              <a:ext cx="1194244" cy="1066800"/>
              <a:chOff x="3663237" y="4724400"/>
              <a:chExt cx="2250628" cy="1828800"/>
            </a:xfrm>
          </p:grpSpPr>
          <p:sp>
            <p:nvSpPr>
              <p:cNvPr id="161" name="Oval 160"/>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01" name="Group 200"/>
          <p:cNvGrpSpPr/>
          <p:nvPr/>
        </p:nvGrpSpPr>
        <p:grpSpPr>
          <a:xfrm>
            <a:off x="621543" y="4584915"/>
            <a:ext cx="2563550" cy="1333287"/>
            <a:chOff x="753563" y="2023820"/>
            <a:chExt cx="7857037" cy="2561095"/>
          </a:xfrm>
        </p:grpSpPr>
        <p:grpSp>
          <p:nvGrpSpPr>
            <p:cNvPr id="202" name="Group 201"/>
            <p:cNvGrpSpPr/>
            <p:nvPr/>
          </p:nvGrpSpPr>
          <p:grpSpPr>
            <a:xfrm>
              <a:off x="753563" y="2023820"/>
              <a:ext cx="1194244" cy="1066800"/>
              <a:chOff x="3663237" y="4724400"/>
              <a:chExt cx="2250628" cy="1828800"/>
            </a:xfrm>
          </p:grpSpPr>
          <p:sp>
            <p:nvSpPr>
              <p:cNvPr id="248" name="Oval 247"/>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3" name="Group 202"/>
            <p:cNvGrpSpPr/>
            <p:nvPr/>
          </p:nvGrpSpPr>
          <p:grpSpPr>
            <a:xfrm>
              <a:off x="2387156" y="2025757"/>
              <a:ext cx="1194244" cy="1066800"/>
              <a:chOff x="3663237" y="4724400"/>
              <a:chExt cx="2250628" cy="1828800"/>
            </a:xfrm>
          </p:grpSpPr>
          <p:sp>
            <p:nvSpPr>
              <p:cNvPr id="244" name="Oval 243"/>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Oval 245"/>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Oval 246"/>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4" name="Group 203"/>
            <p:cNvGrpSpPr/>
            <p:nvPr/>
          </p:nvGrpSpPr>
          <p:grpSpPr>
            <a:xfrm>
              <a:off x="4063556" y="2023820"/>
              <a:ext cx="1194244" cy="1066800"/>
              <a:chOff x="3663237" y="4724400"/>
              <a:chExt cx="2250628" cy="1828800"/>
            </a:xfrm>
          </p:grpSpPr>
          <p:sp>
            <p:nvSpPr>
              <p:cNvPr id="240" name="Oval 239"/>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 name="Oval 241"/>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5" name="Group 204"/>
            <p:cNvGrpSpPr/>
            <p:nvPr/>
          </p:nvGrpSpPr>
          <p:grpSpPr>
            <a:xfrm>
              <a:off x="5739956" y="2023820"/>
              <a:ext cx="1194244" cy="1066800"/>
              <a:chOff x="3663237" y="4724400"/>
              <a:chExt cx="2250628" cy="1828800"/>
            </a:xfrm>
          </p:grpSpPr>
          <p:sp>
            <p:nvSpPr>
              <p:cNvPr id="236" name="Oval 235"/>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Oval 236"/>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6" name="Group 205"/>
            <p:cNvGrpSpPr/>
            <p:nvPr/>
          </p:nvGrpSpPr>
          <p:grpSpPr>
            <a:xfrm>
              <a:off x="7416356" y="2023820"/>
              <a:ext cx="1194244" cy="1066800"/>
              <a:chOff x="3663237" y="4724400"/>
              <a:chExt cx="2250628" cy="1828800"/>
            </a:xfrm>
          </p:grpSpPr>
          <p:sp>
            <p:nvSpPr>
              <p:cNvPr id="232" name="Oval 231"/>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7" name="Group 206"/>
            <p:cNvGrpSpPr/>
            <p:nvPr/>
          </p:nvGrpSpPr>
          <p:grpSpPr>
            <a:xfrm>
              <a:off x="786956" y="3518115"/>
              <a:ext cx="1194244" cy="1066800"/>
              <a:chOff x="3663237" y="4724400"/>
              <a:chExt cx="2250628" cy="1828800"/>
            </a:xfrm>
          </p:grpSpPr>
          <p:sp>
            <p:nvSpPr>
              <p:cNvPr id="228" name="Oval 227"/>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2362200" y="3518115"/>
              <a:ext cx="1194244" cy="1066800"/>
              <a:chOff x="3663237" y="4724400"/>
              <a:chExt cx="2250628" cy="1828800"/>
            </a:xfrm>
          </p:grpSpPr>
          <p:sp>
            <p:nvSpPr>
              <p:cNvPr id="224" name="Oval 223"/>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9" name="Group 208"/>
            <p:cNvGrpSpPr/>
            <p:nvPr/>
          </p:nvGrpSpPr>
          <p:grpSpPr>
            <a:xfrm>
              <a:off x="4063556" y="3518115"/>
              <a:ext cx="1194244" cy="1066800"/>
              <a:chOff x="3663237" y="4724400"/>
              <a:chExt cx="2250628" cy="1828800"/>
            </a:xfrm>
          </p:grpSpPr>
          <p:sp>
            <p:nvSpPr>
              <p:cNvPr id="220" name="Oval 219"/>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0" name="Group 209"/>
            <p:cNvGrpSpPr/>
            <p:nvPr/>
          </p:nvGrpSpPr>
          <p:grpSpPr>
            <a:xfrm>
              <a:off x="5739956" y="3518115"/>
              <a:ext cx="1194244" cy="1066800"/>
              <a:chOff x="3663237" y="4724400"/>
              <a:chExt cx="2250628" cy="1828800"/>
            </a:xfrm>
          </p:grpSpPr>
          <p:sp>
            <p:nvSpPr>
              <p:cNvPr id="216" name="Oval 215"/>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1" name="Group 210"/>
            <p:cNvGrpSpPr/>
            <p:nvPr/>
          </p:nvGrpSpPr>
          <p:grpSpPr>
            <a:xfrm>
              <a:off x="7416356" y="3518115"/>
              <a:ext cx="1194244" cy="1066800"/>
              <a:chOff x="3663237" y="4724400"/>
              <a:chExt cx="2250628" cy="1828800"/>
            </a:xfrm>
          </p:grpSpPr>
          <p:sp>
            <p:nvSpPr>
              <p:cNvPr id="212" name="Oval 211"/>
              <p:cNvSpPr/>
              <p:nvPr/>
            </p:nvSpPr>
            <p:spPr>
              <a:xfrm>
                <a:off x="3663237"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3687335"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4953000" y="47244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4953000" y="5791200"/>
                <a:ext cx="960865"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592252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0"/>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00"/>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5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0"/>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50"/>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1387810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038297" y="1014574"/>
            <a:ext cx="5486400" cy="4425644"/>
            <a:chOff x="2133600" y="1502019"/>
            <a:chExt cx="5029200" cy="3990425"/>
          </a:xfrm>
        </p:grpSpPr>
        <p:sp>
          <p:nvSpPr>
            <p:cNvPr id="3" name="Oval 2"/>
            <p:cNvSpPr/>
            <p:nvPr/>
          </p:nvSpPr>
          <p:spPr>
            <a:xfrm>
              <a:off x="4275300" y="1502019"/>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589500" y="25146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961100" y="25146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133600" y="3130244"/>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477000" y="3170422"/>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589500" y="3786066"/>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997908" y="3786066"/>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312108" y="48768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p:cNvGrpSpPr/>
          <p:nvPr/>
        </p:nvGrpSpPr>
        <p:grpSpPr>
          <a:xfrm>
            <a:off x="2038297" y="1014574"/>
            <a:ext cx="5486400" cy="4425644"/>
            <a:chOff x="2133600" y="1502019"/>
            <a:chExt cx="5029200" cy="3990425"/>
          </a:xfrm>
        </p:grpSpPr>
        <p:sp>
          <p:nvSpPr>
            <p:cNvPr id="12" name="Oval 11"/>
            <p:cNvSpPr/>
            <p:nvPr/>
          </p:nvSpPr>
          <p:spPr>
            <a:xfrm>
              <a:off x="4275300" y="1502019"/>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3589500" y="25146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961100" y="25146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2133600" y="3130244"/>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477000" y="3170422"/>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589500" y="3786066"/>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997908" y="3786066"/>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312108" y="48768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p:cNvGrpSpPr/>
          <p:nvPr/>
        </p:nvGrpSpPr>
        <p:grpSpPr>
          <a:xfrm>
            <a:off x="2005569" y="948956"/>
            <a:ext cx="5486400" cy="4425644"/>
            <a:chOff x="2133600" y="1502019"/>
            <a:chExt cx="5029200" cy="3990425"/>
          </a:xfrm>
        </p:grpSpPr>
        <p:sp>
          <p:nvSpPr>
            <p:cNvPr id="21" name="Oval 20"/>
            <p:cNvSpPr/>
            <p:nvPr/>
          </p:nvSpPr>
          <p:spPr>
            <a:xfrm>
              <a:off x="4275300" y="1502019"/>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589500" y="25146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961100" y="25146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2133600" y="3130244"/>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6477000" y="3170422"/>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3589500" y="3786066"/>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997908" y="3786066"/>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4312108" y="48768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 name="Group 28"/>
          <p:cNvGrpSpPr/>
          <p:nvPr/>
        </p:nvGrpSpPr>
        <p:grpSpPr>
          <a:xfrm>
            <a:off x="505938" y="5098823"/>
            <a:ext cx="1499631" cy="1361113"/>
            <a:chOff x="2133600" y="1502019"/>
            <a:chExt cx="5029200" cy="3990425"/>
          </a:xfrm>
        </p:grpSpPr>
        <p:sp>
          <p:nvSpPr>
            <p:cNvPr id="30" name="Oval 29"/>
            <p:cNvSpPr/>
            <p:nvPr/>
          </p:nvSpPr>
          <p:spPr>
            <a:xfrm>
              <a:off x="4275300" y="1502019"/>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589500" y="25146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961100" y="25146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2133600" y="3130244"/>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6477000" y="3170422"/>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589500" y="3786066"/>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997908" y="3786066"/>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312108" y="48768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41397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0"/>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p:cNvGrpSpPr/>
          <p:nvPr/>
        </p:nvGrpSpPr>
        <p:grpSpPr>
          <a:xfrm>
            <a:off x="581082" y="1164432"/>
            <a:ext cx="8105718" cy="4218556"/>
            <a:chOff x="581082" y="1164432"/>
            <a:chExt cx="8105718" cy="4218556"/>
          </a:xfrm>
        </p:grpSpPr>
        <p:grpSp>
          <p:nvGrpSpPr>
            <p:cNvPr id="13" name="Group 12"/>
            <p:cNvGrpSpPr/>
            <p:nvPr/>
          </p:nvGrpSpPr>
          <p:grpSpPr>
            <a:xfrm>
              <a:off x="3248082" y="2679823"/>
              <a:ext cx="1171518" cy="1238884"/>
              <a:chOff x="809682" y="742316"/>
              <a:chExt cx="1171518" cy="1238884"/>
            </a:xfrm>
          </p:grpSpPr>
          <p:pic>
            <p:nvPicPr>
              <p:cNvPr id="14"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8" name="Group 17"/>
            <p:cNvGrpSpPr/>
            <p:nvPr/>
          </p:nvGrpSpPr>
          <p:grpSpPr>
            <a:xfrm>
              <a:off x="4953000" y="2667000"/>
              <a:ext cx="1171518" cy="1238884"/>
              <a:chOff x="809682" y="742316"/>
              <a:chExt cx="1171518" cy="1238884"/>
            </a:xfrm>
          </p:grpSpPr>
          <p:pic>
            <p:nvPicPr>
              <p:cNvPr id="19"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 name="Group 6"/>
            <p:cNvGrpSpPr/>
            <p:nvPr/>
          </p:nvGrpSpPr>
          <p:grpSpPr>
            <a:xfrm>
              <a:off x="581082" y="1172304"/>
              <a:ext cx="1171518" cy="1238884"/>
              <a:chOff x="809682" y="742316"/>
              <a:chExt cx="1171518" cy="1238884"/>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 name="Group 7"/>
            <p:cNvGrpSpPr/>
            <p:nvPr/>
          </p:nvGrpSpPr>
          <p:grpSpPr>
            <a:xfrm>
              <a:off x="2333682" y="1172304"/>
              <a:ext cx="1171518" cy="1238884"/>
              <a:chOff x="809682" y="742316"/>
              <a:chExt cx="1171518" cy="1238884"/>
            </a:xfrm>
          </p:grpSpPr>
          <p:pic>
            <p:nvPicPr>
              <p:cNvPr id="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3" name="Group 22"/>
            <p:cNvGrpSpPr/>
            <p:nvPr/>
          </p:nvGrpSpPr>
          <p:grpSpPr>
            <a:xfrm>
              <a:off x="5867400" y="1164432"/>
              <a:ext cx="1171518" cy="1238884"/>
              <a:chOff x="809682" y="742316"/>
              <a:chExt cx="1171518" cy="1238884"/>
            </a:xfrm>
          </p:grpSpPr>
          <p:pic>
            <p:nvPicPr>
              <p:cNvPr id="24" name="Picture 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8" name="Group 27"/>
            <p:cNvGrpSpPr/>
            <p:nvPr/>
          </p:nvGrpSpPr>
          <p:grpSpPr>
            <a:xfrm>
              <a:off x="7515282" y="1172304"/>
              <a:ext cx="1171518" cy="1238884"/>
              <a:chOff x="809682" y="742316"/>
              <a:chExt cx="1171518" cy="1238884"/>
            </a:xfrm>
          </p:grpSpPr>
          <p:pic>
            <p:nvPicPr>
              <p:cNvPr id="29" name="Picture 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5" name="Group 34"/>
            <p:cNvGrpSpPr/>
            <p:nvPr/>
          </p:nvGrpSpPr>
          <p:grpSpPr>
            <a:xfrm>
              <a:off x="581082" y="4144104"/>
              <a:ext cx="1171518" cy="1238884"/>
              <a:chOff x="809682" y="742316"/>
              <a:chExt cx="1171518" cy="1238884"/>
            </a:xfrm>
          </p:grpSpPr>
          <p:pic>
            <p:nvPicPr>
              <p:cNvPr id="51" name="Picture 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6" name="Group 35"/>
            <p:cNvGrpSpPr/>
            <p:nvPr/>
          </p:nvGrpSpPr>
          <p:grpSpPr>
            <a:xfrm>
              <a:off x="2333682" y="4144104"/>
              <a:ext cx="1171518" cy="1238884"/>
              <a:chOff x="809682" y="742316"/>
              <a:chExt cx="1171518" cy="1238884"/>
            </a:xfrm>
          </p:grpSpPr>
          <p:pic>
            <p:nvPicPr>
              <p:cNvPr id="47" name="Picture 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4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 name="Picture 4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 name="Picture 4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7" name="Group 36"/>
            <p:cNvGrpSpPr/>
            <p:nvPr/>
          </p:nvGrpSpPr>
          <p:grpSpPr>
            <a:xfrm>
              <a:off x="5867400" y="4136232"/>
              <a:ext cx="1171518" cy="1238884"/>
              <a:chOff x="809682" y="742316"/>
              <a:chExt cx="1171518" cy="1238884"/>
            </a:xfrm>
          </p:grpSpPr>
          <p:pic>
            <p:nvPicPr>
              <p:cNvPr id="43" name="Picture 4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4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4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8" name="Group 37"/>
            <p:cNvGrpSpPr/>
            <p:nvPr/>
          </p:nvGrpSpPr>
          <p:grpSpPr>
            <a:xfrm>
              <a:off x="7515282" y="4144104"/>
              <a:ext cx="1171518" cy="1238884"/>
              <a:chOff x="809682" y="742316"/>
              <a:chExt cx="1171518" cy="1238884"/>
            </a:xfrm>
          </p:grpSpPr>
          <p:pic>
            <p:nvPicPr>
              <p:cNvPr id="39" name="Picture 3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3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5" name="Group 54"/>
          <p:cNvGrpSpPr/>
          <p:nvPr/>
        </p:nvGrpSpPr>
        <p:grpSpPr>
          <a:xfrm>
            <a:off x="519141" y="1090354"/>
            <a:ext cx="8105718" cy="4218556"/>
            <a:chOff x="581082" y="1164432"/>
            <a:chExt cx="8105718" cy="4218556"/>
          </a:xfrm>
        </p:grpSpPr>
        <p:grpSp>
          <p:nvGrpSpPr>
            <p:cNvPr id="56" name="Group 55"/>
            <p:cNvGrpSpPr/>
            <p:nvPr/>
          </p:nvGrpSpPr>
          <p:grpSpPr>
            <a:xfrm>
              <a:off x="3248082" y="2679823"/>
              <a:ext cx="1171518" cy="1238884"/>
              <a:chOff x="809682" y="742316"/>
              <a:chExt cx="1171518" cy="1238884"/>
            </a:xfrm>
          </p:grpSpPr>
          <p:pic>
            <p:nvPicPr>
              <p:cNvPr id="103" name="Picture 1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 name="Picture 1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 name="Picture 1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 name="Picture 1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8" name="Group 57"/>
            <p:cNvGrpSpPr/>
            <p:nvPr/>
          </p:nvGrpSpPr>
          <p:grpSpPr>
            <a:xfrm>
              <a:off x="4953000" y="2667000"/>
              <a:ext cx="1171518" cy="1238884"/>
              <a:chOff x="809682" y="742316"/>
              <a:chExt cx="1171518" cy="1238884"/>
            </a:xfrm>
          </p:grpSpPr>
          <p:pic>
            <p:nvPicPr>
              <p:cNvPr id="99" name="Picture 9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0" name="Picture 9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1" name="Picture 1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 name="Picture 1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9" name="Group 58"/>
            <p:cNvGrpSpPr/>
            <p:nvPr/>
          </p:nvGrpSpPr>
          <p:grpSpPr>
            <a:xfrm>
              <a:off x="581082" y="1172304"/>
              <a:ext cx="1171518" cy="1238884"/>
              <a:chOff x="809682" y="742316"/>
              <a:chExt cx="1171518" cy="1238884"/>
            </a:xfrm>
          </p:grpSpPr>
          <p:pic>
            <p:nvPicPr>
              <p:cNvPr id="95" name="Picture 9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6" name="Picture 9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7" name="Picture 9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8" name="Picture 9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0" name="Group 59"/>
            <p:cNvGrpSpPr/>
            <p:nvPr/>
          </p:nvGrpSpPr>
          <p:grpSpPr>
            <a:xfrm>
              <a:off x="2333682" y="1172304"/>
              <a:ext cx="1171518" cy="1238884"/>
              <a:chOff x="809682" y="742316"/>
              <a:chExt cx="1171518" cy="1238884"/>
            </a:xfrm>
          </p:grpSpPr>
          <p:pic>
            <p:nvPicPr>
              <p:cNvPr id="91" name="Picture 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 name="Picture 9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3" name="Picture 9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4" name="Picture 9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1" name="Group 60"/>
            <p:cNvGrpSpPr/>
            <p:nvPr/>
          </p:nvGrpSpPr>
          <p:grpSpPr>
            <a:xfrm>
              <a:off x="5867400" y="1164432"/>
              <a:ext cx="1171518" cy="1238884"/>
              <a:chOff x="809682" y="742316"/>
              <a:chExt cx="1171518" cy="1238884"/>
            </a:xfrm>
          </p:grpSpPr>
          <p:pic>
            <p:nvPicPr>
              <p:cNvPr id="87" name="Picture 8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8" name="Picture 8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9" name="Picture 8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0" name="Picture 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2" name="Group 61"/>
            <p:cNvGrpSpPr/>
            <p:nvPr/>
          </p:nvGrpSpPr>
          <p:grpSpPr>
            <a:xfrm>
              <a:off x="7515282" y="1172304"/>
              <a:ext cx="1171518" cy="1238884"/>
              <a:chOff x="809682" y="742316"/>
              <a:chExt cx="1171518" cy="1238884"/>
            </a:xfrm>
          </p:grpSpPr>
          <p:pic>
            <p:nvPicPr>
              <p:cNvPr id="83" name="Picture 8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4" name="Picture 8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5" name="Picture 8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6" name="Picture 8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3" name="Group 62"/>
            <p:cNvGrpSpPr/>
            <p:nvPr/>
          </p:nvGrpSpPr>
          <p:grpSpPr>
            <a:xfrm>
              <a:off x="581082" y="4144104"/>
              <a:ext cx="1171518" cy="1238884"/>
              <a:chOff x="809682" y="742316"/>
              <a:chExt cx="1171518" cy="1238884"/>
            </a:xfrm>
          </p:grpSpPr>
          <p:pic>
            <p:nvPicPr>
              <p:cNvPr id="79" name="Picture 7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 name="Picture 7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 name="Picture 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 name="Picture 8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4" name="Group 63"/>
            <p:cNvGrpSpPr/>
            <p:nvPr/>
          </p:nvGrpSpPr>
          <p:grpSpPr>
            <a:xfrm>
              <a:off x="2333682" y="4144104"/>
              <a:ext cx="1171518" cy="1238884"/>
              <a:chOff x="809682" y="742316"/>
              <a:chExt cx="1171518" cy="1238884"/>
            </a:xfrm>
          </p:grpSpPr>
          <p:pic>
            <p:nvPicPr>
              <p:cNvPr id="75" name="Picture 7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6" name="Picture 7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 name="Picture 7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8" name="Picture 7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5" name="Group 64"/>
            <p:cNvGrpSpPr/>
            <p:nvPr/>
          </p:nvGrpSpPr>
          <p:grpSpPr>
            <a:xfrm>
              <a:off x="5867400" y="4136232"/>
              <a:ext cx="1171518" cy="1238884"/>
              <a:chOff x="809682" y="742316"/>
              <a:chExt cx="1171518" cy="1238884"/>
            </a:xfrm>
          </p:grpSpPr>
          <p:pic>
            <p:nvPicPr>
              <p:cNvPr id="71" name="Picture 7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 name="Picture 7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3" name="Picture 7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4" name="Picture 7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6" name="Group 65"/>
            <p:cNvGrpSpPr/>
            <p:nvPr/>
          </p:nvGrpSpPr>
          <p:grpSpPr>
            <a:xfrm>
              <a:off x="7515282" y="4144104"/>
              <a:ext cx="1171518" cy="1238884"/>
              <a:chOff x="809682" y="742316"/>
              <a:chExt cx="1171518" cy="1238884"/>
            </a:xfrm>
          </p:grpSpPr>
          <p:pic>
            <p:nvPicPr>
              <p:cNvPr id="67" name="Picture 6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6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9" name="Picture 6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0" name="Picture 6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07" name="Group 106"/>
          <p:cNvGrpSpPr/>
          <p:nvPr/>
        </p:nvGrpSpPr>
        <p:grpSpPr>
          <a:xfrm>
            <a:off x="581082" y="1082482"/>
            <a:ext cx="8105718" cy="4218556"/>
            <a:chOff x="581082" y="1164432"/>
            <a:chExt cx="8105718" cy="4218556"/>
          </a:xfrm>
        </p:grpSpPr>
        <p:grpSp>
          <p:nvGrpSpPr>
            <p:cNvPr id="108" name="Group 107"/>
            <p:cNvGrpSpPr/>
            <p:nvPr/>
          </p:nvGrpSpPr>
          <p:grpSpPr>
            <a:xfrm>
              <a:off x="3248082" y="2679823"/>
              <a:ext cx="1171518" cy="1238884"/>
              <a:chOff x="809682" y="742316"/>
              <a:chExt cx="1171518" cy="1238884"/>
            </a:xfrm>
          </p:grpSpPr>
          <p:pic>
            <p:nvPicPr>
              <p:cNvPr id="154" name="Picture 1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5" name="Picture 15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6" name="Picture 15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7" name="Picture 15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9" name="Group 108"/>
            <p:cNvGrpSpPr/>
            <p:nvPr/>
          </p:nvGrpSpPr>
          <p:grpSpPr>
            <a:xfrm>
              <a:off x="4953000" y="2667000"/>
              <a:ext cx="1171518" cy="1238884"/>
              <a:chOff x="809682" y="742316"/>
              <a:chExt cx="1171518" cy="1238884"/>
            </a:xfrm>
          </p:grpSpPr>
          <p:pic>
            <p:nvPicPr>
              <p:cNvPr id="150" name="Picture 14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1" name="Picture 1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2" name="Picture 1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 name="Picture 1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0" name="Group 109"/>
            <p:cNvGrpSpPr/>
            <p:nvPr/>
          </p:nvGrpSpPr>
          <p:grpSpPr>
            <a:xfrm>
              <a:off x="581082" y="1172304"/>
              <a:ext cx="1171518" cy="1238884"/>
              <a:chOff x="809682" y="742316"/>
              <a:chExt cx="1171518" cy="1238884"/>
            </a:xfrm>
          </p:grpSpPr>
          <p:pic>
            <p:nvPicPr>
              <p:cNvPr id="146" name="Picture 1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7" name="Picture 1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8" name="Picture 14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9" name="Picture 14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1" name="Group 110"/>
            <p:cNvGrpSpPr/>
            <p:nvPr/>
          </p:nvGrpSpPr>
          <p:grpSpPr>
            <a:xfrm>
              <a:off x="2333682" y="1172304"/>
              <a:ext cx="1171518" cy="1238884"/>
              <a:chOff x="809682" y="742316"/>
              <a:chExt cx="1171518" cy="1238884"/>
            </a:xfrm>
          </p:grpSpPr>
          <p:pic>
            <p:nvPicPr>
              <p:cNvPr id="142" name="Picture 1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 name="Picture 14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4" name="Picture 14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5" name="Picture 14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2" name="Group 111"/>
            <p:cNvGrpSpPr/>
            <p:nvPr/>
          </p:nvGrpSpPr>
          <p:grpSpPr>
            <a:xfrm>
              <a:off x="5867400" y="1164432"/>
              <a:ext cx="1171518" cy="1238884"/>
              <a:chOff x="809682" y="742316"/>
              <a:chExt cx="1171518" cy="1238884"/>
            </a:xfrm>
          </p:grpSpPr>
          <p:pic>
            <p:nvPicPr>
              <p:cNvPr id="138" name="Picture 1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9" name="Picture 13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0" name="Picture 13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1" name="Picture 1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3" name="Group 112"/>
            <p:cNvGrpSpPr/>
            <p:nvPr/>
          </p:nvGrpSpPr>
          <p:grpSpPr>
            <a:xfrm>
              <a:off x="7515282" y="1172304"/>
              <a:ext cx="1171518" cy="1238884"/>
              <a:chOff x="809682" y="742316"/>
              <a:chExt cx="1171518" cy="1238884"/>
            </a:xfrm>
          </p:grpSpPr>
          <p:pic>
            <p:nvPicPr>
              <p:cNvPr id="134" name="Picture 1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5" name="Picture 1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6" name="Picture 13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7" name="Picture 1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4" name="Group 113"/>
            <p:cNvGrpSpPr/>
            <p:nvPr/>
          </p:nvGrpSpPr>
          <p:grpSpPr>
            <a:xfrm>
              <a:off x="581082" y="4144104"/>
              <a:ext cx="1171518" cy="1238884"/>
              <a:chOff x="809682" y="742316"/>
              <a:chExt cx="1171518" cy="1238884"/>
            </a:xfrm>
          </p:grpSpPr>
          <p:pic>
            <p:nvPicPr>
              <p:cNvPr id="130" name="Picture 1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1" name="Picture 1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2" name="Picture 1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 name="Picture 1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5" name="Group 114"/>
            <p:cNvGrpSpPr/>
            <p:nvPr/>
          </p:nvGrpSpPr>
          <p:grpSpPr>
            <a:xfrm>
              <a:off x="2333682" y="4144104"/>
              <a:ext cx="1171518" cy="1238884"/>
              <a:chOff x="809682" y="742316"/>
              <a:chExt cx="1171518" cy="1238884"/>
            </a:xfrm>
          </p:grpSpPr>
          <p:pic>
            <p:nvPicPr>
              <p:cNvPr id="126" name="Picture 1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7" name="Picture 1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8" name="Picture 1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9" name="Picture 1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6" name="Group 115"/>
            <p:cNvGrpSpPr/>
            <p:nvPr/>
          </p:nvGrpSpPr>
          <p:grpSpPr>
            <a:xfrm>
              <a:off x="5867400" y="4136232"/>
              <a:ext cx="1171518" cy="1238884"/>
              <a:chOff x="809682" y="742316"/>
              <a:chExt cx="1171518" cy="1238884"/>
            </a:xfrm>
          </p:grpSpPr>
          <p:pic>
            <p:nvPicPr>
              <p:cNvPr id="122" name="Picture 1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 name="Picture 1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4" name="Picture 1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5" name="Picture 1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7" name="Group 116"/>
            <p:cNvGrpSpPr/>
            <p:nvPr/>
          </p:nvGrpSpPr>
          <p:grpSpPr>
            <a:xfrm>
              <a:off x="7515282" y="4144104"/>
              <a:ext cx="1171518" cy="1238884"/>
              <a:chOff x="809682" y="742316"/>
              <a:chExt cx="1171518" cy="1238884"/>
            </a:xfrm>
          </p:grpSpPr>
          <p:pic>
            <p:nvPicPr>
              <p:cNvPr id="118" name="Picture 1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9" name="Picture 1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0" name="Picture 1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1" name="Picture 1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58" name="Group 157"/>
          <p:cNvGrpSpPr/>
          <p:nvPr/>
        </p:nvGrpSpPr>
        <p:grpSpPr>
          <a:xfrm>
            <a:off x="731029" y="4411965"/>
            <a:ext cx="2043141" cy="1515391"/>
            <a:chOff x="581082" y="1164432"/>
            <a:chExt cx="8105718" cy="4218556"/>
          </a:xfrm>
        </p:grpSpPr>
        <p:grpSp>
          <p:nvGrpSpPr>
            <p:cNvPr id="159" name="Group 158"/>
            <p:cNvGrpSpPr/>
            <p:nvPr/>
          </p:nvGrpSpPr>
          <p:grpSpPr>
            <a:xfrm>
              <a:off x="3248082" y="2679823"/>
              <a:ext cx="1171518" cy="1238884"/>
              <a:chOff x="809682" y="742316"/>
              <a:chExt cx="1171518" cy="1238884"/>
            </a:xfrm>
          </p:grpSpPr>
          <p:pic>
            <p:nvPicPr>
              <p:cNvPr id="205" name="Picture 2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 name="Picture 20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7" name="Picture 20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8" name="Picture 20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0" name="Group 159"/>
            <p:cNvGrpSpPr/>
            <p:nvPr/>
          </p:nvGrpSpPr>
          <p:grpSpPr>
            <a:xfrm>
              <a:off x="4953000" y="2667000"/>
              <a:ext cx="1171518" cy="1238884"/>
              <a:chOff x="809682" y="742316"/>
              <a:chExt cx="1171518" cy="1238884"/>
            </a:xfrm>
          </p:grpSpPr>
          <p:pic>
            <p:nvPicPr>
              <p:cNvPr id="201" name="Picture 2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2" name="Picture 2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3" name="Picture 20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 name="Picture 20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1" name="Group 160"/>
            <p:cNvGrpSpPr/>
            <p:nvPr/>
          </p:nvGrpSpPr>
          <p:grpSpPr>
            <a:xfrm>
              <a:off x="581082" y="1172304"/>
              <a:ext cx="1171518" cy="1238884"/>
              <a:chOff x="809682" y="742316"/>
              <a:chExt cx="1171518" cy="1238884"/>
            </a:xfrm>
          </p:grpSpPr>
          <p:pic>
            <p:nvPicPr>
              <p:cNvPr id="197" name="Picture 19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8" name="Picture 19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9" name="Picture 19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0" name="Picture 19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2" name="Group 161"/>
            <p:cNvGrpSpPr/>
            <p:nvPr/>
          </p:nvGrpSpPr>
          <p:grpSpPr>
            <a:xfrm>
              <a:off x="2333682" y="1172304"/>
              <a:ext cx="1171518" cy="1238884"/>
              <a:chOff x="809682" y="742316"/>
              <a:chExt cx="1171518" cy="1238884"/>
            </a:xfrm>
          </p:grpSpPr>
          <p:pic>
            <p:nvPicPr>
              <p:cNvPr id="193" name="Picture 19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 name="Picture 19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5" name="Picture 19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6" name="Picture 19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3" name="Group 162"/>
            <p:cNvGrpSpPr/>
            <p:nvPr/>
          </p:nvGrpSpPr>
          <p:grpSpPr>
            <a:xfrm>
              <a:off x="5867400" y="1164432"/>
              <a:ext cx="1171518" cy="1238884"/>
              <a:chOff x="809682" y="742316"/>
              <a:chExt cx="1171518" cy="1238884"/>
            </a:xfrm>
          </p:grpSpPr>
          <p:pic>
            <p:nvPicPr>
              <p:cNvPr id="189" name="Picture 18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0" name="Picture 18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1" name="Picture 19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2" name="Picture 19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4" name="Group 163"/>
            <p:cNvGrpSpPr/>
            <p:nvPr/>
          </p:nvGrpSpPr>
          <p:grpSpPr>
            <a:xfrm>
              <a:off x="7515282" y="1172304"/>
              <a:ext cx="1171518" cy="1238884"/>
              <a:chOff x="809682" y="742316"/>
              <a:chExt cx="1171518" cy="1238884"/>
            </a:xfrm>
          </p:grpSpPr>
          <p:pic>
            <p:nvPicPr>
              <p:cNvPr id="185" name="Picture 18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6" name="Picture 18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7" name="Picture 18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8" name="Picture 18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5" name="Group 164"/>
            <p:cNvGrpSpPr/>
            <p:nvPr/>
          </p:nvGrpSpPr>
          <p:grpSpPr>
            <a:xfrm>
              <a:off x="581082" y="4144104"/>
              <a:ext cx="1171518" cy="1238884"/>
              <a:chOff x="809682" y="742316"/>
              <a:chExt cx="1171518" cy="1238884"/>
            </a:xfrm>
          </p:grpSpPr>
          <p:pic>
            <p:nvPicPr>
              <p:cNvPr id="181" name="Picture 18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2" name="Picture 18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3" name="Picture 18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 name="Picture 18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6" name="Group 165"/>
            <p:cNvGrpSpPr/>
            <p:nvPr/>
          </p:nvGrpSpPr>
          <p:grpSpPr>
            <a:xfrm>
              <a:off x="2333682" y="4144104"/>
              <a:ext cx="1171518" cy="1238884"/>
              <a:chOff x="809682" y="742316"/>
              <a:chExt cx="1171518" cy="1238884"/>
            </a:xfrm>
          </p:grpSpPr>
          <p:pic>
            <p:nvPicPr>
              <p:cNvPr id="177" name="Picture 17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8" name="Picture 17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9" name="Picture 17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0" name="Picture 17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7" name="Group 166"/>
            <p:cNvGrpSpPr/>
            <p:nvPr/>
          </p:nvGrpSpPr>
          <p:grpSpPr>
            <a:xfrm>
              <a:off x="5867400" y="4136232"/>
              <a:ext cx="1171518" cy="1238884"/>
              <a:chOff x="809682" y="742316"/>
              <a:chExt cx="1171518" cy="1238884"/>
            </a:xfrm>
          </p:grpSpPr>
          <p:pic>
            <p:nvPicPr>
              <p:cNvPr id="173" name="Picture 17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 name="Picture 17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5" name="Picture 17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6" name="Picture 17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68" name="Group 167"/>
            <p:cNvGrpSpPr/>
            <p:nvPr/>
          </p:nvGrpSpPr>
          <p:grpSpPr>
            <a:xfrm>
              <a:off x="7515282" y="4144104"/>
              <a:ext cx="1171518" cy="1238884"/>
              <a:chOff x="809682" y="742316"/>
              <a:chExt cx="1171518" cy="1238884"/>
            </a:xfrm>
          </p:grpSpPr>
          <p:pic>
            <p:nvPicPr>
              <p:cNvPr id="169" name="Picture 16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246"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0" name="Picture 16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742316"/>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1" name="Picture 17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2" name="Picture 17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95482" y="1461391"/>
                <a:ext cx="485718" cy="519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3083639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7"/>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57"/>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5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7"/>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0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819105956"/>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04800" y="2139950"/>
            <a:ext cx="8550536" cy="2336981"/>
            <a:chOff x="304800" y="2139950"/>
            <a:chExt cx="8550536" cy="2336981"/>
          </a:xfrm>
        </p:grpSpPr>
        <p:grpSp>
          <p:nvGrpSpPr>
            <p:cNvPr id="2" name="Group 1"/>
            <p:cNvGrpSpPr/>
            <p:nvPr/>
          </p:nvGrpSpPr>
          <p:grpSpPr>
            <a:xfrm>
              <a:off x="304800" y="2184581"/>
              <a:ext cx="1555211" cy="844550"/>
              <a:chOff x="1008493" y="304800"/>
              <a:chExt cx="1887107" cy="1066800"/>
            </a:xfrm>
          </p:grpSpPr>
          <p:sp>
            <p:nvSpPr>
              <p:cNvPr id="9" name="Oval 8"/>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2651925" y="2178231"/>
              <a:ext cx="1555211" cy="844550"/>
              <a:chOff x="1008493" y="304800"/>
              <a:chExt cx="1887107" cy="1066800"/>
            </a:xfrm>
          </p:grpSpPr>
          <p:sp>
            <p:nvSpPr>
              <p:cNvPr id="18" name="Oval 17"/>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5014125" y="2139950"/>
              <a:ext cx="1555211" cy="844550"/>
              <a:chOff x="1008493" y="304800"/>
              <a:chExt cx="1887107" cy="1066800"/>
            </a:xfrm>
          </p:grpSpPr>
          <p:sp>
            <p:nvSpPr>
              <p:cNvPr id="25" name="Oval 24"/>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p:cNvGrpSpPr/>
            <p:nvPr/>
          </p:nvGrpSpPr>
          <p:grpSpPr>
            <a:xfrm>
              <a:off x="7300125" y="2139950"/>
              <a:ext cx="1555211" cy="844550"/>
              <a:chOff x="1008493" y="304800"/>
              <a:chExt cx="1887107" cy="1066800"/>
            </a:xfrm>
          </p:grpSpPr>
          <p:sp>
            <p:nvSpPr>
              <p:cNvPr id="32" name="Oval 31"/>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7"/>
            <p:cNvGrpSpPr/>
            <p:nvPr/>
          </p:nvGrpSpPr>
          <p:grpSpPr>
            <a:xfrm>
              <a:off x="315338" y="3632381"/>
              <a:ext cx="1555211" cy="844550"/>
              <a:chOff x="1008493" y="304800"/>
              <a:chExt cx="1887107" cy="1066800"/>
            </a:xfrm>
          </p:grpSpPr>
          <p:sp>
            <p:nvSpPr>
              <p:cNvPr id="39" name="Oval 38"/>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 name="Group 44"/>
            <p:cNvGrpSpPr/>
            <p:nvPr/>
          </p:nvGrpSpPr>
          <p:grpSpPr>
            <a:xfrm>
              <a:off x="2671107" y="3632381"/>
              <a:ext cx="1555211" cy="844550"/>
              <a:chOff x="1008493" y="304800"/>
              <a:chExt cx="1887107" cy="1066800"/>
            </a:xfrm>
          </p:grpSpPr>
          <p:sp>
            <p:nvSpPr>
              <p:cNvPr id="46" name="Oval 45"/>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 name="Group 51"/>
            <p:cNvGrpSpPr/>
            <p:nvPr/>
          </p:nvGrpSpPr>
          <p:grpSpPr>
            <a:xfrm>
              <a:off x="5014125" y="3632381"/>
              <a:ext cx="1555211" cy="844550"/>
              <a:chOff x="1008493" y="304800"/>
              <a:chExt cx="1887107" cy="1066800"/>
            </a:xfrm>
          </p:grpSpPr>
          <p:sp>
            <p:nvSpPr>
              <p:cNvPr id="53" name="Oval 52"/>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9" name="Group 58"/>
            <p:cNvGrpSpPr/>
            <p:nvPr/>
          </p:nvGrpSpPr>
          <p:grpSpPr>
            <a:xfrm>
              <a:off x="7275245" y="3632381"/>
              <a:ext cx="1555211" cy="844550"/>
              <a:chOff x="1008493" y="304800"/>
              <a:chExt cx="1887107" cy="1066800"/>
            </a:xfrm>
          </p:grpSpPr>
          <p:sp>
            <p:nvSpPr>
              <p:cNvPr id="60" name="Oval 59"/>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6" name="Group 65"/>
          <p:cNvGrpSpPr/>
          <p:nvPr/>
        </p:nvGrpSpPr>
        <p:grpSpPr>
          <a:xfrm>
            <a:off x="304800" y="2133600"/>
            <a:ext cx="8550536" cy="2336981"/>
            <a:chOff x="304800" y="2139950"/>
            <a:chExt cx="8550536" cy="2336981"/>
          </a:xfrm>
        </p:grpSpPr>
        <p:grpSp>
          <p:nvGrpSpPr>
            <p:cNvPr id="67" name="Group 66"/>
            <p:cNvGrpSpPr/>
            <p:nvPr/>
          </p:nvGrpSpPr>
          <p:grpSpPr>
            <a:xfrm>
              <a:off x="304800" y="2184581"/>
              <a:ext cx="1555211" cy="844550"/>
              <a:chOff x="1008493" y="304800"/>
              <a:chExt cx="1887107" cy="1066800"/>
            </a:xfrm>
          </p:grpSpPr>
          <p:sp>
            <p:nvSpPr>
              <p:cNvPr id="117" name="Oval 116"/>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8" name="Group 67"/>
            <p:cNvGrpSpPr/>
            <p:nvPr/>
          </p:nvGrpSpPr>
          <p:grpSpPr>
            <a:xfrm>
              <a:off x="2651925" y="2178231"/>
              <a:ext cx="1555211" cy="844550"/>
              <a:chOff x="1008493" y="304800"/>
              <a:chExt cx="1887107" cy="1066800"/>
            </a:xfrm>
          </p:grpSpPr>
          <p:sp>
            <p:nvSpPr>
              <p:cNvPr id="111" name="Oval 110"/>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p:cNvGrpSpPr/>
            <p:nvPr/>
          </p:nvGrpSpPr>
          <p:grpSpPr>
            <a:xfrm>
              <a:off x="5014125" y="2139950"/>
              <a:ext cx="1555211" cy="844550"/>
              <a:chOff x="1008493" y="304800"/>
              <a:chExt cx="1887107" cy="1066800"/>
            </a:xfrm>
          </p:grpSpPr>
          <p:sp>
            <p:nvSpPr>
              <p:cNvPr id="105" name="Oval 104"/>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0" name="Group 69"/>
            <p:cNvGrpSpPr/>
            <p:nvPr/>
          </p:nvGrpSpPr>
          <p:grpSpPr>
            <a:xfrm>
              <a:off x="7300125" y="2139950"/>
              <a:ext cx="1555211" cy="844550"/>
              <a:chOff x="1008493" y="304800"/>
              <a:chExt cx="1887107" cy="1066800"/>
            </a:xfrm>
          </p:grpSpPr>
          <p:sp>
            <p:nvSpPr>
              <p:cNvPr id="99" name="Oval 98"/>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70"/>
            <p:cNvGrpSpPr/>
            <p:nvPr/>
          </p:nvGrpSpPr>
          <p:grpSpPr>
            <a:xfrm>
              <a:off x="315338" y="3632381"/>
              <a:ext cx="1555211" cy="844550"/>
              <a:chOff x="1008493" y="304800"/>
              <a:chExt cx="1887107" cy="1066800"/>
            </a:xfrm>
          </p:grpSpPr>
          <p:sp>
            <p:nvSpPr>
              <p:cNvPr id="93" name="Oval 92"/>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2" name="Group 71"/>
            <p:cNvGrpSpPr/>
            <p:nvPr/>
          </p:nvGrpSpPr>
          <p:grpSpPr>
            <a:xfrm>
              <a:off x="2671107" y="3632381"/>
              <a:ext cx="1555211" cy="844550"/>
              <a:chOff x="1008493" y="304800"/>
              <a:chExt cx="1887107" cy="1066800"/>
            </a:xfrm>
          </p:grpSpPr>
          <p:sp>
            <p:nvSpPr>
              <p:cNvPr id="87" name="Oval 86"/>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72"/>
            <p:cNvGrpSpPr/>
            <p:nvPr/>
          </p:nvGrpSpPr>
          <p:grpSpPr>
            <a:xfrm>
              <a:off x="5014125" y="3632381"/>
              <a:ext cx="1555211" cy="844550"/>
              <a:chOff x="1008493" y="304800"/>
              <a:chExt cx="1887107" cy="1066800"/>
            </a:xfrm>
          </p:grpSpPr>
          <p:sp>
            <p:nvSpPr>
              <p:cNvPr id="81" name="Oval 80"/>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p:cNvGrpSpPr/>
            <p:nvPr/>
          </p:nvGrpSpPr>
          <p:grpSpPr>
            <a:xfrm>
              <a:off x="7275245" y="3632381"/>
              <a:ext cx="1555211" cy="844550"/>
              <a:chOff x="1008493" y="304800"/>
              <a:chExt cx="1887107" cy="1066800"/>
            </a:xfrm>
          </p:grpSpPr>
          <p:sp>
            <p:nvSpPr>
              <p:cNvPr id="75" name="Oval 74"/>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23" name="Group 122"/>
          <p:cNvGrpSpPr/>
          <p:nvPr/>
        </p:nvGrpSpPr>
        <p:grpSpPr>
          <a:xfrm>
            <a:off x="288664" y="2133600"/>
            <a:ext cx="8550536" cy="2336981"/>
            <a:chOff x="304800" y="2139950"/>
            <a:chExt cx="8550536" cy="2336981"/>
          </a:xfrm>
        </p:grpSpPr>
        <p:grpSp>
          <p:nvGrpSpPr>
            <p:cNvPr id="124" name="Group 123"/>
            <p:cNvGrpSpPr/>
            <p:nvPr/>
          </p:nvGrpSpPr>
          <p:grpSpPr>
            <a:xfrm>
              <a:off x="304800" y="2184581"/>
              <a:ext cx="1555211" cy="844550"/>
              <a:chOff x="1008493" y="304800"/>
              <a:chExt cx="1887107" cy="1066800"/>
            </a:xfrm>
          </p:grpSpPr>
          <p:sp>
            <p:nvSpPr>
              <p:cNvPr id="174" name="Oval 173"/>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5" name="Group 124"/>
            <p:cNvGrpSpPr/>
            <p:nvPr/>
          </p:nvGrpSpPr>
          <p:grpSpPr>
            <a:xfrm>
              <a:off x="2651925" y="2178231"/>
              <a:ext cx="1555211" cy="844550"/>
              <a:chOff x="1008493" y="304800"/>
              <a:chExt cx="1887107" cy="1066800"/>
            </a:xfrm>
          </p:grpSpPr>
          <p:sp>
            <p:nvSpPr>
              <p:cNvPr id="168" name="Oval 167"/>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6" name="Group 125"/>
            <p:cNvGrpSpPr/>
            <p:nvPr/>
          </p:nvGrpSpPr>
          <p:grpSpPr>
            <a:xfrm>
              <a:off x="5014125" y="2139950"/>
              <a:ext cx="1555211" cy="844550"/>
              <a:chOff x="1008493" y="304800"/>
              <a:chExt cx="1887107" cy="1066800"/>
            </a:xfrm>
          </p:grpSpPr>
          <p:sp>
            <p:nvSpPr>
              <p:cNvPr id="162" name="Oval 161"/>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7" name="Group 126"/>
            <p:cNvGrpSpPr/>
            <p:nvPr/>
          </p:nvGrpSpPr>
          <p:grpSpPr>
            <a:xfrm>
              <a:off x="7300125" y="2139950"/>
              <a:ext cx="1555211" cy="844550"/>
              <a:chOff x="1008493" y="304800"/>
              <a:chExt cx="1887107" cy="1066800"/>
            </a:xfrm>
          </p:grpSpPr>
          <p:sp>
            <p:nvSpPr>
              <p:cNvPr id="156" name="Oval 155"/>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8" name="Group 127"/>
            <p:cNvGrpSpPr/>
            <p:nvPr/>
          </p:nvGrpSpPr>
          <p:grpSpPr>
            <a:xfrm>
              <a:off x="315338" y="3632381"/>
              <a:ext cx="1555211" cy="844550"/>
              <a:chOff x="1008493" y="304800"/>
              <a:chExt cx="1887107" cy="1066800"/>
            </a:xfrm>
          </p:grpSpPr>
          <p:sp>
            <p:nvSpPr>
              <p:cNvPr id="150" name="Oval 149"/>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9" name="Group 128"/>
            <p:cNvGrpSpPr/>
            <p:nvPr/>
          </p:nvGrpSpPr>
          <p:grpSpPr>
            <a:xfrm>
              <a:off x="2671107" y="3632381"/>
              <a:ext cx="1555211" cy="844550"/>
              <a:chOff x="1008493" y="304800"/>
              <a:chExt cx="1887107" cy="1066800"/>
            </a:xfrm>
          </p:grpSpPr>
          <p:sp>
            <p:nvSpPr>
              <p:cNvPr id="144" name="Oval 143"/>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0" name="Group 129"/>
            <p:cNvGrpSpPr/>
            <p:nvPr/>
          </p:nvGrpSpPr>
          <p:grpSpPr>
            <a:xfrm>
              <a:off x="5014125" y="3632381"/>
              <a:ext cx="1555211" cy="844550"/>
              <a:chOff x="1008493" y="304800"/>
              <a:chExt cx="1887107" cy="1066800"/>
            </a:xfrm>
          </p:grpSpPr>
          <p:sp>
            <p:nvSpPr>
              <p:cNvPr id="138" name="Oval 137"/>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1" name="Group 130"/>
            <p:cNvGrpSpPr/>
            <p:nvPr/>
          </p:nvGrpSpPr>
          <p:grpSpPr>
            <a:xfrm>
              <a:off x="7275245" y="3632381"/>
              <a:ext cx="1555211" cy="844550"/>
              <a:chOff x="1008493" y="304800"/>
              <a:chExt cx="1887107" cy="1066800"/>
            </a:xfrm>
          </p:grpSpPr>
          <p:sp>
            <p:nvSpPr>
              <p:cNvPr id="132" name="Oval 131"/>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80" name="Group 179"/>
          <p:cNvGrpSpPr/>
          <p:nvPr/>
        </p:nvGrpSpPr>
        <p:grpSpPr>
          <a:xfrm>
            <a:off x="563379" y="5105400"/>
            <a:ext cx="2073536" cy="889181"/>
            <a:chOff x="304800" y="2139950"/>
            <a:chExt cx="8550536" cy="2336981"/>
          </a:xfrm>
        </p:grpSpPr>
        <p:grpSp>
          <p:nvGrpSpPr>
            <p:cNvPr id="181" name="Group 180"/>
            <p:cNvGrpSpPr/>
            <p:nvPr/>
          </p:nvGrpSpPr>
          <p:grpSpPr>
            <a:xfrm>
              <a:off x="304800" y="2184581"/>
              <a:ext cx="1555211" cy="844550"/>
              <a:chOff x="1008493" y="304800"/>
              <a:chExt cx="1887107" cy="1066800"/>
            </a:xfrm>
          </p:grpSpPr>
          <p:sp>
            <p:nvSpPr>
              <p:cNvPr id="231" name="Oval 230"/>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2" name="Group 181"/>
            <p:cNvGrpSpPr/>
            <p:nvPr/>
          </p:nvGrpSpPr>
          <p:grpSpPr>
            <a:xfrm>
              <a:off x="2651925" y="2178231"/>
              <a:ext cx="1555211" cy="844550"/>
              <a:chOff x="1008493" y="304800"/>
              <a:chExt cx="1887107" cy="1066800"/>
            </a:xfrm>
          </p:grpSpPr>
          <p:sp>
            <p:nvSpPr>
              <p:cNvPr id="225" name="Oval 224"/>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Oval 227"/>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3" name="Group 182"/>
            <p:cNvGrpSpPr/>
            <p:nvPr/>
          </p:nvGrpSpPr>
          <p:grpSpPr>
            <a:xfrm>
              <a:off x="5014125" y="2139950"/>
              <a:ext cx="1555211" cy="844550"/>
              <a:chOff x="1008493" y="304800"/>
              <a:chExt cx="1887107" cy="1066800"/>
            </a:xfrm>
          </p:grpSpPr>
          <p:sp>
            <p:nvSpPr>
              <p:cNvPr id="219" name="Oval 218"/>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4" name="Group 183"/>
            <p:cNvGrpSpPr/>
            <p:nvPr/>
          </p:nvGrpSpPr>
          <p:grpSpPr>
            <a:xfrm>
              <a:off x="7300125" y="2139950"/>
              <a:ext cx="1555211" cy="844550"/>
              <a:chOff x="1008493" y="304800"/>
              <a:chExt cx="1887107" cy="1066800"/>
            </a:xfrm>
          </p:grpSpPr>
          <p:sp>
            <p:nvSpPr>
              <p:cNvPr id="213" name="Oval 212"/>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5" name="Group 184"/>
            <p:cNvGrpSpPr/>
            <p:nvPr/>
          </p:nvGrpSpPr>
          <p:grpSpPr>
            <a:xfrm>
              <a:off x="315338" y="3632381"/>
              <a:ext cx="1555211" cy="844550"/>
              <a:chOff x="1008493" y="304800"/>
              <a:chExt cx="1887107" cy="1066800"/>
            </a:xfrm>
          </p:grpSpPr>
          <p:sp>
            <p:nvSpPr>
              <p:cNvPr id="207" name="Oval 206"/>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2671107" y="3632381"/>
              <a:ext cx="1555211" cy="844550"/>
              <a:chOff x="1008493" y="304800"/>
              <a:chExt cx="1887107" cy="1066800"/>
            </a:xfrm>
          </p:grpSpPr>
          <p:sp>
            <p:nvSpPr>
              <p:cNvPr id="201" name="Oval 200"/>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7" name="Group 186"/>
            <p:cNvGrpSpPr/>
            <p:nvPr/>
          </p:nvGrpSpPr>
          <p:grpSpPr>
            <a:xfrm>
              <a:off x="5014125" y="3632381"/>
              <a:ext cx="1555211" cy="844550"/>
              <a:chOff x="1008493" y="304800"/>
              <a:chExt cx="1887107" cy="1066800"/>
            </a:xfrm>
          </p:grpSpPr>
          <p:sp>
            <p:nvSpPr>
              <p:cNvPr id="195" name="Oval 194"/>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8" name="Group 187"/>
            <p:cNvGrpSpPr/>
            <p:nvPr/>
          </p:nvGrpSpPr>
          <p:grpSpPr>
            <a:xfrm>
              <a:off x="7275245" y="3632381"/>
              <a:ext cx="1555211" cy="844550"/>
              <a:chOff x="1008493" y="304800"/>
              <a:chExt cx="1887107" cy="1066800"/>
            </a:xfrm>
          </p:grpSpPr>
          <p:sp>
            <p:nvSpPr>
              <p:cNvPr id="189" name="Oval 188"/>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614268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66"/>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6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3"/>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23"/>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010339379"/>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 name="Group 2047"/>
          <p:cNvGrpSpPr/>
          <p:nvPr/>
        </p:nvGrpSpPr>
        <p:grpSpPr>
          <a:xfrm>
            <a:off x="499032" y="2355512"/>
            <a:ext cx="8153400" cy="1366309"/>
            <a:chOff x="381000" y="2737114"/>
            <a:chExt cx="8153400" cy="1366309"/>
          </a:xfrm>
        </p:grpSpPr>
        <p:grpSp>
          <p:nvGrpSpPr>
            <p:cNvPr id="2" name="Group 1"/>
            <p:cNvGrpSpPr/>
            <p:nvPr/>
          </p:nvGrpSpPr>
          <p:grpSpPr>
            <a:xfrm>
              <a:off x="6975100" y="2737114"/>
              <a:ext cx="1559300" cy="1348846"/>
              <a:chOff x="5562600" y="762000"/>
              <a:chExt cx="1559300" cy="1348846"/>
            </a:xfrm>
          </p:grpSpPr>
          <p:sp>
            <p:nvSpPr>
              <p:cNvPr id="61" name="Oval 60"/>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70"/>
            <p:cNvGrpSpPr/>
            <p:nvPr/>
          </p:nvGrpSpPr>
          <p:grpSpPr>
            <a:xfrm>
              <a:off x="4765300" y="2742935"/>
              <a:ext cx="1559300" cy="1348846"/>
              <a:chOff x="5562600" y="762000"/>
              <a:chExt cx="1559300" cy="1348846"/>
            </a:xfrm>
          </p:grpSpPr>
          <p:sp>
            <p:nvSpPr>
              <p:cNvPr id="72" name="Oval 71"/>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1" name="Group 80"/>
            <p:cNvGrpSpPr/>
            <p:nvPr/>
          </p:nvGrpSpPr>
          <p:grpSpPr>
            <a:xfrm>
              <a:off x="381000" y="2754577"/>
              <a:ext cx="1559300" cy="1348846"/>
              <a:chOff x="5562600" y="762000"/>
              <a:chExt cx="1559300" cy="1348846"/>
            </a:xfrm>
          </p:grpSpPr>
          <p:sp>
            <p:nvSpPr>
              <p:cNvPr id="82" name="Oval 81"/>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1" name="Group 90"/>
            <p:cNvGrpSpPr/>
            <p:nvPr/>
          </p:nvGrpSpPr>
          <p:grpSpPr>
            <a:xfrm>
              <a:off x="2555500" y="2748756"/>
              <a:ext cx="1559300" cy="1348846"/>
              <a:chOff x="5562600" y="762000"/>
              <a:chExt cx="1559300" cy="1348846"/>
            </a:xfrm>
          </p:grpSpPr>
          <p:sp>
            <p:nvSpPr>
              <p:cNvPr id="92" name="Oval 91"/>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3" name="Group 42"/>
          <p:cNvGrpSpPr/>
          <p:nvPr/>
        </p:nvGrpSpPr>
        <p:grpSpPr>
          <a:xfrm>
            <a:off x="533400" y="2362200"/>
            <a:ext cx="8153400" cy="1366309"/>
            <a:chOff x="381000" y="2737114"/>
            <a:chExt cx="8153400" cy="1366309"/>
          </a:xfrm>
        </p:grpSpPr>
        <p:grpSp>
          <p:nvGrpSpPr>
            <p:cNvPr id="44" name="Group 43"/>
            <p:cNvGrpSpPr/>
            <p:nvPr/>
          </p:nvGrpSpPr>
          <p:grpSpPr>
            <a:xfrm>
              <a:off x="6975100" y="2737114"/>
              <a:ext cx="1559300" cy="1348846"/>
              <a:chOff x="5562600" y="762000"/>
              <a:chExt cx="1559300" cy="1348846"/>
            </a:xfrm>
          </p:grpSpPr>
          <p:sp>
            <p:nvSpPr>
              <p:cNvPr id="114" name="Oval 113"/>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 name="Group 44"/>
            <p:cNvGrpSpPr/>
            <p:nvPr/>
          </p:nvGrpSpPr>
          <p:grpSpPr>
            <a:xfrm>
              <a:off x="4765300" y="2742935"/>
              <a:ext cx="1559300" cy="1348846"/>
              <a:chOff x="5562600" y="762000"/>
              <a:chExt cx="1559300" cy="1348846"/>
            </a:xfrm>
          </p:grpSpPr>
          <p:sp>
            <p:nvSpPr>
              <p:cNvPr id="105" name="Oval 104"/>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 name="Group 45"/>
            <p:cNvGrpSpPr/>
            <p:nvPr/>
          </p:nvGrpSpPr>
          <p:grpSpPr>
            <a:xfrm>
              <a:off x="381000" y="2754577"/>
              <a:ext cx="1559300" cy="1348846"/>
              <a:chOff x="5562600" y="762000"/>
              <a:chExt cx="1559300" cy="1348846"/>
            </a:xfrm>
          </p:grpSpPr>
          <p:sp>
            <p:nvSpPr>
              <p:cNvPr id="57" name="Oval 56"/>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p:cNvGrpSpPr/>
            <p:nvPr/>
          </p:nvGrpSpPr>
          <p:grpSpPr>
            <a:xfrm>
              <a:off x="2555500" y="2748756"/>
              <a:ext cx="1559300" cy="1348846"/>
              <a:chOff x="5562600" y="762000"/>
              <a:chExt cx="1559300" cy="1348846"/>
            </a:xfrm>
          </p:grpSpPr>
          <p:sp>
            <p:nvSpPr>
              <p:cNvPr id="48" name="Oval 47"/>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23" name="Group 122"/>
          <p:cNvGrpSpPr/>
          <p:nvPr/>
        </p:nvGrpSpPr>
        <p:grpSpPr>
          <a:xfrm>
            <a:off x="533400" y="2362200"/>
            <a:ext cx="8153400" cy="1366309"/>
            <a:chOff x="381000" y="2737114"/>
            <a:chExt cx="8153400" cy="1366309"/>
          </a:xfrm>
        </p:grpSpPr>
        <p:grpSp>
          <p:nvGrpSpPr>
            <p:cNvPr id="124" name="Group 123"/>
            <p:cNvGrpSpPr/>
            <p:nvPr/>
          </p:nvGrpSpPr>
          <p:grpSpPr>
            <a:xfrm>
              <a:off x="6975100" y="2737114"/>
              <a:ext cx="1559300" cy="1348846"/>
              <a:chOff x="5562600" y="762000"/>
              <a:chExt cx="1559300" cy="1348846"/>
            </a:xfrm>
          </p:grpSpPr>
          <p:sp>
            <p:nvSpPr>
              <p:cNvPr id="155" name="Oval 154"/>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5" name="Group 124"/>
            <p:cNvGrpSpPr/>
            <p:nvPr/>
          </p:nvGrpSpPr>
          <p:grpSpPr>
            <a:xfrm>
              <a:off x="4765300" y="2742935"/>
              <a:ext cx="1559300" cy="1348846"/>
              <a:chOff x="5562600" y="762000"/>
              <a:chExt cx="1559300" cy="1348846"/>
            </a:xfrm>
          </p:grpSpPr>
          <p:sp>
            <p:nvSpPr>
              <p:cNvPr id="146" name="Oval 145"/>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6" name="Group 125"/>
            <p:cNvGrpSpPr/>
            <p:nvPr/>
          </p:nvGrpSpPr>
          <p:grpSpPr>
            <a:xfrm>
              <a:off x="381000" y="2754577"/>
              <a:ext cx="1559300" cy="1348846"/>
              <a:chOff x="5562600" y="762000"/>
              <a:chExt cx="1559300" cy="1348846"/>
            </a:xfrm>
          </p:grpSpPr>
          <p:sp>
            <p:nvSpPr>
              <p:cNvPr id="137" name="Oval 136"/>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7" name="Group 126"/>
            <p:cNvGrpSpPr/>
            <p:nvPr/>
          </p:nvGrpSpPr>
          <p:grpSpPr>
            <a:xfrm>
              <a:off x="2555500" y="2748756"/>
              <a:ext cx="1559300" cy="1348846"/>
              <a:chOff x="5562600" y="762000"/>
              <a:chExt cx="1559300" cy="1348846"/>
            </a:xfrm>
          </p:grpSpPr>
          <p:sp>
            <p:nvSpPr>
              <p:cNvPr id="128" name="Oval 127"/>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4" name="Group 163"/>
          <p:cNvGrpSpPr/>
          <p:nvPr/>
        </p:nvGrpSpPr>
        <p:grpSpPr>
          <a:xfrm>
            <a:off x="603648" y="5410200"/>
            <a:ext cx="2572295" cy="668602"/>
            <a:chOff x="381000" y="2737114"/>
            <a:chExt cx="8153400" cy="1366309"/>
          </a:xfrm>
        </p:grpSpPr>
        <p:grpSp>
          <p:nvGrpSpPr>
            <p:cNvPr id="165" name="Group 164"/>
            <p:cNvGrpSpPr/>
            <p:nvPr/>
          </p:nvGrpSpPr>
          <p:grpSpPr>
            <a:xfrm>
              <a:off x="6975100" y="2737114"/>
              <a:ext cx="1559300" cy="1348846"/>
              <a:chOff x="5562600" y="762000"/>
              <a:chExt cx="1559300" cy="1348846"/>
            </a:xfrm>
          </p:grpSpPr>
          <p:sp>
            <p:nvSpPr>
              <p:cNvPr id="196" name="Oval 195"/>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6" name="Group 165"/>
            <p:cNvGrpSpPr/>
            <p:nvPr/>
          </p:nvGrpSpPr>
          <p:grpSpPr>
            <a:xfrm>
              <a:off x="4765300" y="2742935"/>
              <a:ext cx="1559300" cy="1348846"/>
              <a:chOff x="5562600" y="762000"/>
              <a:chExt cx="1559300" cy="1348846"/>
            </a:xfrm>
          </p:grpSpPr>
          <p:sp>
            <p:nvSpPr>
              <p:cNvPr id="187" name="Oval 186"/>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7" name="Group 166"/>
            <p:cNvGrpSpPr/>
            <p:nvPr/>
          </p:nvGrpSpPr>
          <p:grpSpPr>
            <a:xfrm>
              <a:off x="381000" y="2754577"/>
              <a:ext cx="1559300" cy="1348846"/>
              <a:chOff x="5562600" y="762000"/>
              <a:chExt cx="1559300" cy="1348846"/>
            </a:xfrm>
          </p:grpSpPr>
          <p:sp>
            <p:nvSpPr>
              <p:cNvPr id="178" name="Oval 177"/>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8" name="Group 167"/>
            <p:cNvGrpSpPr/>
            <p:nvPr/>
          </p:nvGrpSpPr>
          <p:grpSpPr>
            <a:xfrm>
              <a:off x="2555500" y="2748756"/>
              <a:ext cx="1559300" cy="1348846"/>
              <a:chOff x="5562600" y="762000"/>
              <a:chExt cx="1559300" cy="1348846"/>
            </a:xfrm>
          </p:grpSpPr>
          <p:sp>
            <p:nvSpPr>
              <p:cNvPr id="169" name="Oval 168"/>
              <p:cNvSpPr/>
              <p:nvPr/>
            </p:nvSpPr>
            <p:spPr>
              <a:xfrm>
                <a:off x="5562600"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55731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6132438"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6132438"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6697622" y="76200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6697622" y="1254654"/>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5573138"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6152025"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6701711" y="1758950"/>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98054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48"/>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048"/>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4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4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3"/>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23"/>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870502549"/>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7" name="Group 4096"/>
          <p:cNvGrpSpPr/>
          <p:nvPr/>
        </p:nvGrpSpPr>
        <p:grpSpPr>
          <a:xfrm>
            <a:off x="1381415" y="1532731"/>
            <a:ext cx="6455923" cy="3511551"/>
            <a:chOff x="1381415" y="1532731"/>
            <a:chExt cx="6455923" cy="3511551"/>
          </a:xfrm>
        </p:grpSpPr>
        <p:grpSp>
          <p:nvGrpSpPr>
            <p:cNvPr id="3" name="Group 2"/>
            <p:cNvGrpSpPr/>
            <p:nvPr/>
          </p:nvGrpSpPr>
          <p:grpSpPr>
            <a:xfrm>
              <a:off x="1381415" y="1532731"/>
              <a:ext cx="1555213" cy="844551"/>
              <a:chOff x="1008492" y="304799"/>
              <a:chExt cx="1887108" cy="1066801"/>
            </a:xfrm>
          </p:grpSpPr>
          <p:sp>
            <p:nvSpPr>
              <p:cNvPr id="4" name="Oval 3"/>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p:cNvGrpSpPr/>
            <p:nvPr/>
          </p:nvGrpSpPr>
          <p:grpSpPr>
            <a:xfrm>
              <a:off x="1381415" y="2828131"/>
              <a:ext cx="1555213" cy="844551"/>
              <a:chOff x="1008492" y="304799"/>
              <a:chExt cx="1887108" cy="1066801"/>
            </a:xfrm>
          </p:grpSpPr>
          <p:sp>
            <p:nvSpPr>
              <p:cNvPr id="11" name="Oval 10"/>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1381415" y="4199731"/>
              <a:ext cx="1555213" cy="844551"/>
              <a:chOff x="1008492" y="304799"/>
              <a:chExt cx="1887108" cy="1066801"/>
            </a:xfrm>
          </p:grpSpPr>
          <p:sp>
            <p:nvSpPr>
              <p:cNvPr id="18" name="Oval 17"/>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3843725" y="1542956"/>
              <a:ext cx="1555213" cy="844551"/>
              <a:chOff x="1008492" y="304799"/>
              <a:chExt cx="1887108" cy="1066801"/>
            </a:xfrm>
          </p:grpSpPr>
          <p:sp>
            <p:nvSpPr>
              <p:cNvPr id="25" name="Oval 24"/>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p:cNvGrpSpPr/>
            <p:nvPr/>
          </p:nvGrpSpPr>
          <p:grpSpPr>
            <a:xfrm>
              <a:off x="3843725" y="2828131"/>
              <a:ext cx="1555213" cy="844551"/>
              <a:chOff x="1008492" y="304799"/>
              <a:chExt cx="1887108" cy="1066801"/>
            </a:xfrm>
          </p:grpSpPr>
          <p:sp>
            <p:nvSpPr>
              <p:cNvPr id="32" name="Oval 31"/>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7"/>
            <p:cNvGrpSpPr/>
            <p:nvPr/>
          </p:nvGrpSpPr>
          <p:grpSpPr>
            <a:xfrm>
              <a:off x="3843725" y="4199731"/>
              <a:ext cx="1555213" cy="844551"/>
              <a:chOff x="1008492" y="304799"/>
              <a:chExt cx="1887108" cy="1066801"/>
            </a:xfrm>
          </p:grpSpPr>
          <p:sp>
            <p:nvSpPr>
              <p:cNvPr id="39" name="Oval 38"/>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 name="Group 44"/>
            <p:cNvGrpSpPr/>
            <p:nvPr/>
          </p:nvGrpSpPr>
          <p:grpSpPr>
            <a:xfrm>
              <a:off x="6282125" y="1532731"/>
              <a:ext cx="1555213" cy="844551"/>
              <a:chOff x="1008492" y="304799"/>
              <a:chExt cx="1887108" cy="1066801"/>
            </a:xfrm>
          </p:grpSpPr>
          <p:sp>
            <p:nvSpPr>
              <p:cNvPr id="46" name="Oval 45"/>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 name="Group 51"/>
            <p:cNvGrpSpPr/>
            <p:nvPr/>
          </p:nvGrpSpPr>
          <p:grpSpPr>
            <a:xfrm>
              <a:off x="6282125" y="2819400"/>
              <a:ext cx="1555213" cy="844551"/>
              <a:chOff x="1008492" y="304799"/>
              <a:chExt cx="1887108" cy="1066801"/>
            </a:xfrm>
          </p:grpSpPr>
          <p:sp>
            <p:nvSpPr>
              <p:cNvPr id="53" name="Oval 52"/>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9" name="Group 58"/>
            <p:cNvGrpSpPr/>
            <p:nvPr/>
          </p:nvGrpSpPr>
          <p:grpSpPr>
            <a:xfrm>
              <a:off x="6282125" y="4173686"/>
              <a:ext cx="1555213" cy="844551"/>
              <a:chOff x="1008492" y="304799"/>
              <a:chExt cx="1887108" cy="1066801"/>
            </a:xfrm>
          </p:grpSpPr>
          <p:sp>
            <p:nvSpPr>
              <p:cNvPr id="60" name="Oval 59"/>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6" name="Group 65"/>
          <p:cNvGrpSpPr/>
          <p:nvPr/>
        </p:nvGrpSpPr>
        <p:grpSpPr>
          <a:xfrm>
            <a:off x="1371600" y="1524000"/>
            <a:ext cx="6455923" cy="3511551"/>
            <a:chOff x="1381415" y="1532731"/>
            <a:chExt cx="6455923" cy="3511551"/>
          </a:xfrm>
        </p:grpSpPr>
        <p:grpSp>
          <p:nvGrpSpPr>
            <p:cNvPr id="67" name="Group 66"/>
            <p:cNvGrpSpPr/>
            <p:nvPr/>
          </p:nvGrpSpPr>
          <p:grpSpPr>
            <a:xfrm>
              <a:off x="1381415" y="1532731"/>
              <a:ext cx="1555213" cy="844551"/>
              <a:chOff x="1008492" y="304799"/>
              <a:chExt cx="1887108" cy="1066801"/>
            </a:xfrm>
          </p:grpSpPr>
          <p:sp>
            <p:nvSpPr>
              <p:cNvPr id="124" name="Oval 123"/>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8" name="Group 67"/>
            <p:cNvGrpSpPr/>
            <p:nvPr/>
          </p:nvGrpSpPr>
          <p:grpSpPr>
            <a:xfrm>
              <a:off x="1381415" y="2828131"/>
              <a:ext cx="1555213" cy="844551"/>
              <a:chOff x="1008492" y="304799"/>
              <a:chExt cx="1887108" cy="1066801"/>
            </a:xfrm>
          </p:grpSpPr>
          <p:sp>
            <p:nvSpPr>
              <p:cNvPr id="118" name="Oval 117"/>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p:cNvGrpSpPr/>
            <p:nvPr/>
          </p:nvGrpSpPr>
          <p:grpSpPr>
            <a:xfrm>
              <a:off x="1381415" y="4199731"/>
              <a:ext cx="1555213" cy="844551"/>
              <a:chOff x="1008492" y="304799"/>
              <a:chExt cx="1887108" cy="1066801"/>
            </a:xfrm>
          </p:grpSpPr>
          <p:sp>
            <p:nvSpPr>
              <p:cNvPr id="112" name="Oval 111"/>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0" name="Group 69"/>
            <p:cNvGrpSpPr/>
            <p:nvPr/>
          </p:nvGrpSpPr>
          <p:grpSpPr>
            <a:xfrm>
              <a:off x="3843725" y="1542956"/>
              <a:ext cx="1555213" cy="844551"/>
              <a:chOff x="1008492" y="304799"/>
              <a:chExt cx="1887108" cy="1066801"/>
            </a:xfrm>
          </p:grpSpPr>
          <p:sp>
            <p:nvSpPr>
              <p:cNvPr id="106" name="Oval 105"/>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70"/>
            <p:cNvGrpSpPr/>
            <p:nvPr/>
          </p:nvGrpSpPr>
          <p:grpSpPr>
            <a:xfrm>
              <a:off x="3843725" y="2828131"/>
              <a:ext cx="1555213" cy="844551"/>
              <a:chOff x="1008492" y="304799"/>
              <a:chExt cx="1887108" cy="1066801"/>
            </a:xfrm>
          </p:grpSpPr>
          <p:sp>
            <p:nvSpPr>
              <p:cNvPr id="100" name="Oval 99"/>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2" name="Group 71"/>
            <p:cNvGrpSpPr/>
            <p:nvPr/>
          </p:nvGrpSpPr>
          <p:grpSpPr>
            <a:xfrm>
              <a:off x="3843725" y="4199731"/>
              <a:ext cx="1555213" cy="844551"/>
              <a:chOff x="1008492" y="304799"/>
              <a:chExt cx="1887108" cy="1066801"/>
            </a:xfrm>
          </p:grpSpPr>
          <p:sp>
            <p:nvSpPr>
              <p:cNvPr id="94" name="Oval 93"/>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72"/>
            <p:cNvGrpSpPr/>
            <p:nvPr/>
          </p:nvGrpSpPr>
          <p:grpSpPr>
            <a:xfrm>
              <a:off x="6282125" y="1532731"/>
              <a:ext cx="1555213" cy="844551"/>
              <a:chOff x="1008492" y="304799"/>
              <a:chExt cx="1887108" cy="1066801"/>
            </a:xfrm>
          </p:grpSpPr>
          <p:sp>
            <p:nvSpPr>
              <p:cNvPr id="88" name="Oval 87"/>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p:cNvGrpSpPr/>
            <p:nvPr/>
          </p:nvGrpSpPr>
          <p:grpSpPr>
            <a:xfrm>
              <a:off x="6282125" y="2819400"/>
              <a:ext cx="1555213" cy="844551"/>
              <a:chOff x="1008492" y="304799"/>
              <a:chExt cx="1887108" cy="1066801"/>
            </a:xfrm>
          </p:grpSpPr>
          <p:sp>
            <p:nvSpPr>
              <p:cNvPr id="82" name="Oval 81"/>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5" name="Group 74"/>
            <p:cNvGrpSpPr/>
            <p:nvPr/>
          </p:nvGrpSpPr>
          <p:grpSpPr>
            <a:xfrm>
              <a:off x="6282125" y="4173686"/>
              <a:ext cx="1555213" cy="844551"/>
              <a:chOff x="1008492" y="304799"/>
              <a:chExt cx="1887108" cy="1066801"/>
            </a:xfrm>
          </p:grpSpPr>
          <p:sp>
            <p:nvSpPr>
              <p:cNvPr id="76" name="Oval 75"/>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0" name="Group 129"/>
          <p:cNvGrpSpPr/>
          <p:nvPr/>
        </p:nvGrpSpPr>
        <p:grpSpPr>
          <a:xfrm>
            <a:off x="1371600" y="1524000"/>
            <a:ext cx="6455923" cy="3511551"/>
            <a:chOff x="1381415" y="1532731"/>
            <a:chExt cx="6455923" cy="3511551"/>
          </a:xfrm>
        </p:grpSpPr>
        <p:grpSp>
          <p:nvGrpSpPr>
            <p:cNvPr id="131" name="Group 130"/>
            <p:cNvGrpSpPr/>
            <p:nvPr/>
          </p:nvGrpSpPr>
          <p:grpSpPr>
            <a:xfrm>
              <a:off x="1381415" y="1532731"/>
              <a:ext cx="1555213" cy="844551"/>
              <a:chOff x="1008492" y="304799"/>
              <a:chExt cx="1887108" cy="1066801"/>
            </a:xfrm>
          </p:grpSpPr>
          <p:sp>
            <p:nvSpPr>
              <p:cNvPr id="188" name="Oval 187"/>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p:cNvGrpSpPr/>
            <p:nvPr/>
          </p:nvGrpSpPr>
          <p:grpSpPr>
            <a:xfrm>
              <a:off x="1381415" y="2828131"/>
              <a:ext cx="1555213" cy="844551"/>
              <a:chOff x="1008492" y="304799"/>
              <a:chExt cx="1887108" cy="1066801"/>
            </a:xfrm>
          </p:grpSpPr>
          <p:sp>
            <p:nvSpPr>
              <p:cNvPr id="182" name="Oval 181"/>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3" name="Group 132"/>
            <p:cNvGrpSpPr/>
            <p:nvPr/>
          </p:nvGrpSpPr>
          <p:grpSpPr>
            <a:xfrm>
              <a:off x="1381415" y="4199731"/>
              <a:ext cx="1555213" cy="844551"/>
              <a:chOff x="1008492" y="304799"/>
              <a:chExt cx="1887108" cy="1066801"/>
            </a:xfrm>
          </p:grpSpPr>
          <p:sp>
            <p:nvSpPr>
              <p:cNvPr id="176" name="Oval 175"/>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4" name="Group 133"/>
            <p:cNvGrpSpPr/>
            <p:nvPr/>
          </p:nvGrpSpPr>
          <p:grpSpPr>
            <a:xfrm>
              <a:off x="3843725" y="1542956"/>
              <a:ext cx="1555213" cy="844551"/>
              <a:chOff x="1008492" y="304799"/>
              <a:chExt cx="1887108" cy="1066801"/>
            </a:xfrm>
          </p:grpSpPr>
          <p:sp>
            <p:nvSpPr>
              <p:cNvPr id="170" name="Oval 169"/>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5" name="Group 134"/>
            <p:cNvGrpSpPr/>
            <p:nvPr/>
          </p:nvGrpSpPr>
          <p:grpSpPr>
            <a:xfrm>
              <a:off x="3843725" y="2828131"/>
              <a:ext cx="1555213" cy="844551"/>
              <a:chOff x="1008492" y="304799"/>
              <a:chExt cx="1887108" cy="1066801"/>
            </a:xfrm>
          </p:grpSpPr>
          <p:sp>
            <p:nvSpPr>
              <p:cNvPr id="164" name="Oval 163"/>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6" name="Group 135"/>
            <p:cNvGrpSpPr/>
            <p:nvPr/>
          </p:nvGrpSpPr>
          <p:grpSpPr>
            <a:xfrm>
              <a:off x="3843725" y="4199731"/>
              <a:ext cx="1555213" cy="844551"/>
              <a:chOff x="1008492" y="304799"/>
              <a:chExt cx="1887108" cy="1066801"/>
            </a:xfrm>
          </p:grpSpPr>
          <p:sp>
            <p:nvSpPr>
              <p:cNvPr id="158" name="Oval 157"/>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7" name="Group 136"/>
            <p:cNvGrpSpPr/>
            <p:nvPr/>
          </p:nvGrpSpPr>
          <p:grpSpPr>
            <a:xfrm>
              <a:off x="6282125" y="1532731"/>
              <a:ext cx="1555213" cy="844551"/>
              <a:chOff x="1008492" y="304799"/>
              <a:chExt cx="1887108" cy="1066801"/>
            </a:xfrm>
          </p:grpSpPr>
          <p:sp>
            <p:nvSpPr>
              <p:cNvPr id="152" name="Oval 151"/>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8" name="Group 137"/>
            <p:cNvGrpSpPr/>
            <p:nvPr/>
          </p:nvGrpSpPr>
          <p:grpSpPr>
            <a:xfrm>
              <a:off x="6282125" y="2819400"/>
              <a:ext cx="1555213" cy="844551"/>
              <a:chOff x="1008492" y="304799"/>
              <a:chExt cx="1887108" cy="1066801"/>
            </a:xfrm>
          </p:grpSpPr>
          <p:sp>
            <p:nvSpPr>
              <p:cNvPr id="146" name="Oval 145"/>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9" name="Group 138"/>
            <p:cNvGrpSpPr/>
            <p:nvPr/>
          </p:nvGrpSpPr>
          <p:grpSpPr>
            <a:xfrm>
              <a:off x="6282125" y="4173686"/>
              <a:ext cx="1555213" cy="844551"/>
              <a:chOff x="1008492" y="304799"/>
              <a:chExt cx="1887108" cy="1066801"/>
            </a:xfrm>
          </p:grpSpPr>
          <p:sp>
            <p:nvSpPr>
              <p:cNvPr id="140" name="Oval 139"/>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4" name="Group 193"/>
          <p:cNvGrpSpPr/>
          <p:nvPr/>
        </p:nvGrpSpPr>
        <p:grpSpPr>
          <a:xfrm>
            <a:off x="842169" y="4502121"/>
            <a:ext cx="2198538" cy="1494896"/>
            <a:chOff x="1381415" y="1532731"/>
            <a:chExt cx="6455923" cy="3511551"/>
          </a:xfrm>
        </p:grpSpPr>
        <p:grpSp>
          <p:nvGrpSpPr>
            <p:cNvPr id="195" name="Group 194"/>
            <p:cNvGrpSpPr/>
            <p:nvPr/>
          </p:nvGrpSpPr>
          <p:grpSpPr>
            <a:xfrm>
              <a:off x="1381415" y="1532731"/>
              <a:ext cx="1555213" cy="844551"/>
              <a:chOff x="1008492" y="304799"/>
              <a:chExt cx="1887108" cy="1066801"/>
            </a:xfrm>
          </p:grpSpPr>
          <p:sp>
            <p:nvSpPr>
              <p:cNvPr id="252" name="Oval 251"/>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Oval 252"/>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Oval 253"/>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6" name="Group 195"/>
            <p:cNvGrpSpPr/>
            <p:nvPr/>
          </p:nvGrpSpPr>
          <p:grpSpPr>
            <a:xfrm>
              <a:off x="1381415" y="2828131"/>
              <a:ext cx="1555213" cy="844551"/>
              <a:chOff x="1008492" y="304799"/>
              <a:chExt cx="1887108" cy="1066801"/>
            </a:xfrm>
          </p:grpSpPr>
          <p:sp>
            <p:nvSpPr>
              <p:cNvPr id="246" name="Oval 245"/>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Oval 246"/>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a:off x="1381415" y="4199731"/>
              <a:ext cx="1555213" cy="844551"/>
              <a:chOff x="1008492" y="304799"/>
              <a:chExt cx="1887108" cy="1066801"/>
            </a:xfrm>
          </p:grpSpPr>
          <p:sp>
            <p:nvSpPr>
              <p:cNvPr id="240" name="Oval 239"/>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 name="Oval 241"/>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8" name="Group 197"/>
            <p:cNvGrpSpPr/>
            <p:nvPr/>
          </p:nvGrpSpPr>
          <p:grpSpPr>
            <a:xfrm>
              <a:off x="3843725" y="1542956"/>
              <a:ext cx="1555213" cy="844551"/>
              <a:chOff x="1008492" y="304799"/>
              <a:chExt cx="1887108" cy="1066801"/>
            </a:xfrm>
          </p:grpSpPr>
          <p:sp>
            <p:nvSpPr>
              <p:cNvPr id="234" name="Oval 233"/>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Oval 236"/>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9" name="Group 198"/>
            <p:cNvGrpSpPr/>
            <p:nvPr/>
          </p:nvGrpSpPr>
          <p:grpSpPr>
            <a:xfrm>
              <a:off x="3843725" y="2828131"/>
              <a:ext cx="1555213" cy="844551"/>
              <a:chOff x="1008492" y="304799"/>
              <a:chExt cx="1887108" cy="1066801"/>
            </a:xfrm>
          </p:grpSpPr>
          <p:sp>
            <p:nvSpPr>
              <p:cNvPr id="228" name="Oval 227"/>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0" name="Group 199"/>
            <p:cNvGrpSpPr/>
            <p:nvPr/>
          </p:nvGrpSpPr>
          <p:grpSpPr>
            <a:xfrm>
              <a:off x="3843725" y="4199731"/>
              <a:ext cx="1555213" cy="844551"/>
              <a:chOff x="1008492" y="304799"/>
              <a:chExt cx="1887108" cy="1066801"/>
            </a:xfrm>
          </p:grpSpPr>
          <p:sp>
            <p:nvSpPr>
              <p:cNvPr id="222" name="Oval 221"/>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1" name="Group 200"/>
            <p:cNvGrpSpPr/>
            <p:nvPr/>
          </p:nvGrpSpPr>
          <p:grpSpPr>
            <a:xfrm>
              <a:off x="6282125" y="1532731"/>
              <a:ext cx="1555213" cy="844551"/>
              <a:chOff x="1008492" y="304799"/>
              <a:chExt cx="1887108" cy="1066801"/>
            </a:xfrm>
          </p:grpSpPr>
          <p:sp>
            <p:nvSpPr>
              <p:cNvPr id="216" name="Oval 215"/>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2" name="Group 201"/>
            <p:cNvGrpSpPr/>
            <p:nvPr/>
          </p:nvGrpSpPr>
          <p:grpSpPr>
            <a:xfrm>
              <a:off x="6282125" y="2819400"/>
              <a:ext cx="1555213" cy="844551"/>
              <a:chOff x="1008492" y="304799"/>
              <a:chExt cx="1887108" cy="1066801"/>
            </a:xfrm>
          </p:grpSpPr>
          <p:sp>
            <p:nvSpPr>
              <p:cNvPr id="210" name="Oval 209"/>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3" name="Group 202"/>
            <p:cNvGrpSpPr/>
            <p:nvPr/>
          </p:nvGrpSpPr>
          <p:grpSpPr>
            <a:xfrm>
              <a:off x="6282125" y="4173686"/>
              <a:ext cx="1555213" cy="844551"/>
              <a:chOff x="1008492" y="304799"/>
              <a:chExt cx="1887108" cy="1066801"/>
            </a:xfrm>
          </p:grpSpPr>
          <p:sp>
            <p:nvSpPr>
              <p:cNvPr id="204" name="Oval 203"/>
              <p:cNvSpPr/>
              <p:nvPr/>
            </p:nvSpPr>
            <p:spPr>
              <a:xfrm>
                <a:off x="1008492"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1021279"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16999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1699938" y="9270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2385738" y="304799"/>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04472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097"/>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4097"/>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66"/>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6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0"/>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30"/>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854386579"/>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440247" y="1565729"/>
            <a:ext cx="6184350" cy="3311156"/>
            <a:chOff x="1440247" y="1565729"/>
            <a:chExt cx="6184350" cy="3311156"/>
          </a:xfrm>
        </p:grpSpPr>
        <p:sp>
          <p:nvSpPr>
            <p:cNvPr id="9" name="Oval 8"/>
            <p:cNvSpPr/>
            <p:nvPr/>
          </p:nvSpPr>
          <p:spPr>
            <a:xfrm>
              <a:off x="1457997"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14685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027835"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0278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593019"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2593019"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468535"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047422"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2597108"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74399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7545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431383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3138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87901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87901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375453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433342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88310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44024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145078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01008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201008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257526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257526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45078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02967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257935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p:cNvGrpSpPr/>
            <p:nvPr/>
          </p:nvGrpSpPr>
          <p:grpSpPr>
            <a:xfrm>
              <a:off x="6065297" y="1565729"/>
              <a:ext cx="1559300" cy="1348846"/>
              <a:chOff x="6065297" y="1565729"/>
              <a:chExt cx="1559300" cy="1348846"/>
            </a:xfrm>
          </p:grpSpPr>
          <p:sp>
            <p:nvSpPr>
              <p:cNvPr id="39" name="Oval 38"/>
              <p:cNvSpPr/>
              <p:nvPr/>
            </p:nvSpPr>
            <p:spPr>
              <a:xfrm>
                <a:off x="606529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0758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663513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6351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720031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720031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607583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65472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720440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9" name="Oval 48"/>
            <p:cNvSpPr/>
            <p:nvPr/>
          </p:nvSpPr>
          <p:spPr>
            <a:xfrm>
              <a:off x="3785741"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796279"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355579"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4355579"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920763"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4920763"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796279"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4375166"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4924852"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6065297"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0758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6635135"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66351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7200319"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7200319"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6075835"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6654722"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7204408"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8" name="Group 57"/>
          <p:cNvGrpSpPr/>
          <p:nvPr/>
        </p:nvGrpSpPr>
        <p:grpSpPr>
          <a:xfrm>
            <a:off x="1447800" y="1600200"/>
            <a:ext cx="6184350" cy="3311156"/>
            <a:chOff x="1440247" y="1565729"/>
            <a:chExt cx="6184350" cy="3311156"/>
          </a:xfrm>
        </p:grpSpPr>
        <p:sp>
          <p:nvSpPr>
            <p:cNvPr id="68" name="Oval 67"/>
            <p:cNvSpPr/>
            <p:nvPr/>
          </p:nvSpPr>
          <p:spPr>
            <a:xfrm>
              <a:off x="1457997"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14685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2027835"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20278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2593019"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593019"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1468535"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2047422"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2597108"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374399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7545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431383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43138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487901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487901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75453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433342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488310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144024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145078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201008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01008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257526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257526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145078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202967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257935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5" name="Group 94"/>
            <p:cNvGrpSpPr/>
            <p:nvPr/>
          </p:nvGrpSpPr>
          <p:grpSpPr>
            <a:xfrm>
              <a:off x="6065297" y="1565729"/>
              <a:ext cx="1559300" cy="1348846"/>
              <a:chOff x="6065297" y="1565729"/>
              <a:chExt cx="1559300" cy="1348846"/>
            </a:xfrm>
          </p:grpSpPr>
          <p:sp>
            <p:nvSpPr>
              <p:cNvPr id="114" name="Oval 113"/>
              <p:cNvSpPr/>
              <p:nvPr/>
            </p:nvSpPr>
            <p:spPr>
              <a:xfrm>
                <a:off x="606529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60758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663513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66351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720031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720031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607583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665472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720440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6" name="Oval 95"/>
            <p:cNvSpPr/>
            <p:nvPr/>
          </p:nvSpPr>
          <p:spPr>
            <a:xfrm>
              <a:off x="3785741"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3796279"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4355579"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4355579"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4920763"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4920763"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3796279"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4375166"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4924852"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065297"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60758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6635135"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66351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7200319"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7200319"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6075835"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6654722"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7204408"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3" name="Group 122"/>
          <p:cNvGrpSpPr/>
          <p:nvPr/>
        </p:nvGrpSpPr>
        <p:grpSpPr>
          <a:xfrm>
            <a:off x="1447800" y="1600200"/>
            <a:ext cx="6184350" cy="3311156"/>
            <a:chOff x="1440247" y="1565729"/>
            <a:chExt cx="6184350" cy="3311156"/>
          </a:xfrm>
        </p:grpSpPr>
        <p:sp>
          <p:nvSpPr>
            <p:cNvPr id="124" name="Oval 123"/>
            <p:cNvSpPr/>
            <p:nvPr/>
          </p:nvSpPr>
          <p:spPr>
            <a:xfrm>
              <a:off x="1457997"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14685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2027835"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20278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2593019"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2593019"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1468535"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2047422"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597108"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74399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7545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431383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43138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487901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487901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75453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433342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488310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44024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145078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201008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201008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257526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257526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145078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02967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257935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1" name="Group 150"/>
            <p:cNvGrpSpPr/>
            <p:nvPr/>
          </p:nvGrpSpPr>
          <p:grpSpPr>
            <a:xfrm>
              <a:off x="6065297" y="1565729"/>
              <a:ext cx="1559300" cy="1348846"/>
              <a:chOff x="6065297" y="1565729"/>
              <a:chExt cx="1559300" cy="1348846"/>
            </a:xfrm>
          </p:grpSpPr>
          <p:sp>
            <p:nvSpPr>
              <p:cNvPr id="170" name="Oval 169"/>
              <p:cNvSpPr/>
              <p:nvPr/>
            </p:nvSpPr>
            <p:spPr>
              <a:xfrm>
                <a:off x="606529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60758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663513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66351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720031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720031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607583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665472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720440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2" name="Oval 151"/>
            <p:cNvSpPr/>
            <p:nvPr/>
          </p:nvSpPr>
          <p:spPr>
            <a:xfrm>
              <a:off x="3785741"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796279"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4355579"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4355579"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4920763"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4920763"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3796279"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4375166"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4924852"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6065297"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60758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6635135"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66351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7200319"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7200319"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6075835"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6654722"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7204408"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9" name="Group 178"/>
          <p:cNvGrpSpPr/>
          <p:nvPr/>
        </p:nvGrpSpPr>
        <p:grpSpPr>
          <a:xfrm>
            <a:off x="791337" y="4562035"/>
            <a:ext cx="2138197" cy="1348846"/>
            <a:chOff x="1440247" y="1565729"/>
            <a:chExt cx="6184350" cy="3311156"/>
          </a:xfrm>
        </p:grpSpPr>
        <p:sp>
          <p:nvSpPr>
            <p:cNvPr id="180" name="Oval 179"/>
            <p:cNvSpPr/>
            <p:nvPr/>
          </p:nvSpPr>
          <p:spPr>
            <a:xfrm>
              <a:off x="1457997"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14685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2027835"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20278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2593019"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2593019"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1468535"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2047422"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2597108"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374399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37545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431383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43138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487901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487901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375453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433342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488310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144024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145078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01008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201008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257526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257526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45078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202967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257935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7" name="Group 206"/>
            <p:cNvGrpSpPr/>
            <p:nvPr/>
          </p:nvGrpSpPr>
          <p:grpSpPr>
            <a:xfrm>
              <a:off x="6065297" y="1565729"/>
              <a:ext cx="1559300" cy="1348846"/>
              <a:chOff x="6065297" y="1565729"/>
              <a:chExt cx="1559300" cy="1348846"/>
            </a:xfrm>
          </p:grpSpPr>
          <p:sp>
            <p:nvSpPr>
              <p:cNvPr id="226" name="Oval 225"/>
              <p:cNvSpPr/>
              <p:nvPr/>
            </p:nvSpPr>
            <p:spPr>
              <a:xfrm>
                <a:off x="6065297"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60758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Oval 227"/>
              <p:cNvSpPr/>
              <p:nvPr/>
            </p:nvSpPr>
            <p:spPr>
              <a:xfrm>
                <a:off x="6635135"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6635135"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7200319"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p:cNvSpPr/>
              <p:nvPr/>
            </p:nvSpPr>
            <p:spPr>
              <a:xfrm>
                <a:off x="7200319"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p:cNvSpPr/>
              <p:nvPr/>
            </p:nvSpPr>
            <p:spPr>
              <a:xfrm>
                <a:off x="607583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a:off x="6654722"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720440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8" name="Oval 207"/>
            <p:cNvSpPr/>
            <p:nvPr/>
          </p:nvSpPr>
          <p:spPr>
            <a:xfrm>
              <a:off x="3785741"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3796279"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4355579"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4355579"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4920763" y="352221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4920763" y="4014872"/>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3796279"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4375166"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4924852" y="4519168"/>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6065297"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60758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6635135"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a:off x="6635135"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7200319" y="352803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7200319" y="402069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6075835"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6654722"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7204408" y="452498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53786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8"/>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5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3"/>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23"/>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4587108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31656149"/>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1447800" y="521616"/>
            <a:ext cx="6349139" cy="5806137"/>
            <a:chOff x="1447800" y="213663"/>
            <a:chExt cx="6349139" cy="5806137"/>
          </a:xfrm>
        </p:grpSpPr>
        <p:grpSp>
          <p:nvGrpSpPr>
            <p:cNvPr id="24" name="Group 23"/>
            <p:cNvGrpSpPr/>
            <p:nvPr/>
          </p:nvGrpSpPr>
          <p:grpSpPr>
            <a:xfrm>
              <a:off x="5053739" y="213663"/>
              <a:ext cx="2743200" cy="1354651"/>
              <a:chOff x="1524000" y="4131749"/>
              <a:chExt cx="2743200" cy="1354651"/>
            </a:xfrm>
          </p:grpSpPr>
          <p:sp>
            <p:nvSpPr>
              <p:cNvPr id="16" name="Oval 15"/>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p:cNvGrpSpPr/>
            <p:nvPr/>
          </p:nvGrpSpPr>
          <p:grpSpPr>
            <a:xfrm>
              <a:off x="1452966" y="2455349"/>
              <a:ext cx="2743200" cy="1354651"/>
              <a:chOff x="1524000" y="4131749"/>
              <a:chExt cx="2743200" cy="1354651"/>
            </a:xfrm>
          </p:grpSpPr>
          <p:sp>
            <p:nvSpPr>
              <p:cNvPr id="27" name="Oval 26"/>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p:cNvGrpSpPr/>
            <p:nvPr/>
          </p:nvGrpSpPr>
          <p:grpSpPr>
            <a:xfrm>
              <a:off x="1447800" y="228600"/>
              <a:ext cx="2743200" cy="1354651"/>
              <a:chOff x="1524000" y="4131749"/>
              <a:chExt cx="2743200" cy="1354651"/>
            </a:xfrm>
          </p:grpSpPr>
          <p:sp>
            <p:nvSpPr>
              <p:cNvPr id="35" name="Oval 34"/>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p:cNvGrpSpPr/>
            <p:nvPr/>
          </p:nvGrpSpPr>
          <p:grpSpPr>
            <a:xfrm>
              <a:off x="5053739" y="4650212"/>
              <a:ext cx="2743200" cy="1354651"/>
              <a:chOff x="1524000" y="4131749"/>
              <a:chExt cx="2743200" cy="1354651"/>
            </a:xfrm>
          </p:grpSpPr>
          <p:sp>
            <p:nvSpPr>
              <p:cNvPr id="43" name="Oval 42"/>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p:cNvGrpSpPr/>
            <p:nvPr/>
          </p:nvGrpSpPr>
          <p:grpSpPr>
            <a:xfrm>
              <a:off x="5053739" y="2455349"/>
              <a:ext cx="2743200" cy="1354651"/>
              <a:chOff x="1524000" y="4131749"/>
              <a:chExt cx="2743200" cy="1354651"/>
            </a:xfrm>
          </p:grpSpPr>
          <p:sp>
            <p:nvSpPr>
              <p:cNvPr id="51" name="Oval 50"/>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8" name="Group 57"/>
            <p:cNvGrpSpPr/>
            <p:nvPr/>
          </p:nvGrpSpPr>
          <p:grpSpPr>
            <a:xfrm>
              <a:off x="1447800" y="4665149"/>
              <a:ext cx="2743200" cy="1354651"/>
              <a:chOff x="1524000" y="4131749"/>
              <a:chExt cx="2743200" cy="1354651"/>
            </a:xfrm>
          </p:grpSpPr>
          <p:sp>
            <p:nvSpPr>
              <p:cNvPr id="59" name="Oval 58"/>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6" name="Group 65"/>
          <p:cNvGrpSpPr/>
          <p:nvPr/>
        </p:nvGrpSpPr>
        <p:grpSpPr>
          <a:xfrm>
            <a:off x="1447800" y="533400"/>
            <a:ext cx="6349139" cy="5806137"/>
            <a:chOff x="1447800" y="213663"/>
            <a:chExt cx="6349139" cy="5806137"/>
          </a:xfrm>
        </p:grpSpPr>
        <p:grpSp>
          <p:nvGrpSpPr>
            <p:cNvPr id="67" name="Group 66"/>
            <p:cNvGrpSpPr/>
            <p:nvPr/>
          </p:nvGrpSpPr>
          <p:grpSpPr>
            <a:xfrm>
              <a:off x="5053739" y="213663"/>
              <a:ext cx="2743200" cy="1354651"/>
              <a:chOff x="1524000" y="4131749"/>
              <a:chExt cx="2743200" cy="1354651"/>
            </a:xfrm>
          </p:grpSpPr>
          <p:sp>
            <p:nvSpPr>
              <p:cNvPr id="108" name="Oval 107"/>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8" name="Group 67"/>
            <p:cNvGrpSpPr/>
            <p:nvPr/>
          </p:nvGrpSpPr>
          <p:grpSpPr>
            <a:xfrm>
              <a:off x="1452966" y="2455349"/>
              <a:ext cx="2743200" cy="1354651"/>
              <a:chOff x="1524000" y="4131749"/>
              <a:chExt cx="2743200" cy="1354651"/>
            </a:xfrm>
          </p:grpSpPr>
          <p:sp>
            <p:nvSpPr>
              <p:cNvPr id="101" name="Oval 100"/>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p:cNvGrpSpPr/>
            <p:nvPr/>
          </p:nvGrpSpPr>
          <p:grpSpPr>
            <a:xfrm>
              <a:off x="1447800" y="228600"/>
              <a:ext cx="2743200" cy="1354651"/>
              <a:chOff x="1524000" y="4131749"/>
              <a:chExt cx="2743200" cy="1354651"/>
            </a:xfrm>
          </p:grpSpPr>
          <p:sp>
            <p:nvSpPr>
              <p:cNvPr id="94" name="Oval 93"/>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0" name="Group 69"/>
            <p:cNvGrpSpPr/>
            <p:nvPr/>
          </p:nvGrpSpPr>
          <p:grpSpPr>
            <a:xfrm>
              <a:off x="5053739" y="4650212"/>
              <a:ext cx="2743200" cy="1354651"/>
              <a:chOff x="1524000" y="4131749"/>
              <a:chExt cx="2743200" cy="1354651"/>
            </a:xfrm>
          </p:grpSpPr>
          <p:sp>
            <p:nvSpPr>
              <p:cNvPr id="87" name="Oval 86"/>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70"/>
            <p:cNvGrpSpPr/>
            <p:nvPr/>
          </p:nvGrpSpPr>
          <p:grpSpPr>
            <a:xfrm>
              <a:off x="5053739" y="2455349"/>
              <a:ext cx="2743200" cy="1354651"/>
              <a:chOff x="1524000" y="4131749"/>
              <a:chExt cx="2743200" cy="1354651"/>
            </a:xfrm>
          </p:grpSpPr>
          <p:sp>
            <p:nvSpPr>
              <p:cNvPr id="80" name="Oval 79"/>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2" name="Group 71"/>
            <p:cNvGrpSpPr/>
            <p:nvPr/>
          </p:nvGrpSpPr>
          <p:grpSpPr>
            <a:xfrm>
              <a:off x="1447800" y="4665149"/>
              <a:ext cx="2743200" cy="1354651"/>
              <a:chOff x="1524000" y="4131749"/>
              <a:chExt cx="2743200" cy="1354651"/>
            </a:xfrm>
          </p:grpSpPr>
          <p:sp>
            <p:nvSpPr>
              <p:cNvPr id="73" name="Oval 72"/>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5" name="Group 114"/>
          <p:cNvGrpSpPr/>
          <p:nvPr/>
        </p:nvGrpSpPr>
        <p:grpSpPr>
          <a:xfrm>
            <a:off x="1447800" y="533400"/>
            <a:ext cx="6349139" cy="5806137"/>
            <a:chOff x="1447800" y="213663"/>
            <a:chExt cx="6349139" cy="5806137"/>
          </a:xfrm>
        </p:grpSpPr>
        <p:grpSp>
          <p:nvGrpSpPr>
            <p:cNvPr id="116" name="Group 115"/>
            <p:cNvGrpSpPr/>
            <p:nvPr/>
          </p:nvGrpSpPr>
          <p:grpSpPr>
            <a:xfrm>
              <a:off x="5053739" y="213663"/>
              <a:ext cx="2743200" cy="1354651"/>
              <a:chOff x="1524000" y="4131749"/>
              <a:chExt cx="2743200" cy="1354651"/>
            </a:xfrm>
          </p:grpSpPr>
          <p:sp>
            <p:nvSpPr>
              <p:cNvPr id="157" name="Oval 156"/>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7" name="Group 116"/>
            <p:cNvGrpSpPr/>
            <p:nvPr/>
          </p:nvGrpSpPr>
          <p:grpSpPr>
            <a:xfrm>
              <a:off x="1452966" y="2455349"/>
              <a:ext cx="2743200" cy="1354651"/>
              <a:chOff x="1524000" y="4131749"/>
              <a:chExt cx="2743200" cy="1354651"/>
            </a:xfrm>
          </p:grpSpPr>
          <p:sp>
            <p:nvSpPr>
              <p:cNvPr id="150" name="Oval 149"/>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8" name="Group 117"/>
            <p:cNvGrpSpPr/>
            <p:nvPr/>
          </p:nvGrpSpPr>
          <p:grpSpPr>
            <a:xfrm>
              <a:off x="1447800" y="228600"/>
              <a:ext cx="2743200" cy="1354651"/>
              <a:chOff x="1524000" y="4131749"/>
              <a:chExt cx="2743200" cy="1354651"/>
            </a:xfrm>
          </p:grpSpPr>
          <p:sp>
            <p:nvSpPr>
              <p:cNvPr id="143" name="Oval 142"/>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9" name="Group 118"/>
            <p:cNvGrpSpPr/>
            <p:nvPr/>
          </p:nvGrpSpPr>
          <p:grpSpPr>
            <a:xfrm>
              <a:off x="5053739" y="4650212"/>
              <a:ext cx="2743200" cy="1354651"/>
              <a:chOff x="1524000" y="4131749"/>
              <a:chExt cx="2743200" cy="1354651"/>
            </a:xfrm>
          </p:grpSpPr>
          <p:sp>
            <p:nvSpPr>
              <p:cNvPr id="136" name="Oval 135"/>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0" name="Group 119"/>
            <p:cNvGrpSpPr/>
            <p:nvPr/>
          </p:nvGrpSpPr>
          <p:grpSpPr>
            <a:xfrm>
              <a:off x="5053739" y="2455349"/>
              <a:ext cx="2743200" cy="1354651"/>
              <a:chOff x="1524000" y="4131749"/>
              <a:chExt cx="2743200" cy="1354651"/>
            </a:xfrm>
          </p:grpSpPr>
          <p:sp>
            <p:nvSpPr>
              <p:cNvPr id="129" name="Oval 128"/>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1" name="Group 120"/>
            <p:cNvGrpSpPr/>
            <p:nvPr/>
          </p:nvGrpSpPr>
          <p:grpSpPr>
            <a:xfrm>
              <a:off x="1447800" y="4665149"/>
              <a:ext cx="2743200" cy="1354651"/>
              <a:chOff x="1524000" y="4131749"/>
              <a:chExt cx="2743200" cy="1354651"/>
            </a:xfrm>
          </p:grpSpPr>
          <p:sp>
            <p:nvSpPr>
              <p:cNvPr id="122" name="Oval 121"/>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4" name="Group 163"/>
          <p:cNvGrpSpPr/>
          <p:nvPr/>
        </p:nvGrpSpPr>
        <p:grpSpPr>
          <a:xfrm>
            <a:off x="873071" y="4287053"/>
            <a:ext cx="2335078" cy="1764384"/>
            <a:chOff x="1447800" y="213663"/>
            <a:chExt cx="6349139" cy="5806137"/>
          </a:xfrm>
        </p:grpSpPr>
        <p:grpSp>
          <p:nvGrpSpPr>
            <p:cNvPr id="165" name="Group 164"/>
            <p:cNvGrpSpPr/>
            <p:nvPr/>
          </p:nvGrpSpPr>
          <p:grpSpPr>
            <a:xfrm>
              <a:off x="5053739" y="213663"/>
              <a:ext cx="2743200" cy="1354651"/>
              <a:chOff x="1524000" y="4131749"/>
              <a:chExt cx="2743200" cy="1354651"/>
            </a:xfrm>
          </p:grpSpPr>
          <p:sp>
            <p:nvSpPr>
              <p:cNvPr id="206" name="Oval 205"/>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6" name="Group 165"/>
            <p:cNvGrpSpPr/>
            <p:nvPr/>
          </p:nvGrpSpPr>
          <p:grpSpPr>
            <a:xfrm>
              <a:off x="1452966" y="2455349"/>
              <a:ext cx="2743200" cy="1354651"/>
              <a:chOff x="1524000" y="4131749"/>
              <a:chExt cx="2743200" cy="1354651"/>
            </a:xfrm>
          </p:grpSpPr>
          <p:sp>
            <p:nvSpPr>
              <p:cNvPr id="199" name="Oval 198"/>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7" name="Group 166"/>
            <p:cNvGrpSpPr/>
            <p:nvPr/>
          </p:nvGrpSpPr>
          <p:grpSpPr>
            <a:xfrm>
              <a:off x="1447800" y="228600"/>
              <a:ext cx="2743200" cy="1354651"/>
              <a:chOff x="1524000" y="4131749"/>
              <a:chExt cx="2743200" cy="1354651"/>
            </a:xfrm>
          </p:grpSpPr>
          <p:sp>
            <p:nvSpPr>
              <p:cNvPr id="192" name="Oval 191"/>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8" name="Group 167"/>
            <p:cNvGrpSpPr/>
            <p:nvPr/>
          </p:nvGrpSpPr>
          <p:grpSpPr>
            <a:xfrm>
              <a:off x="5053739" y="4650212"/>
              <a:ext cx="2743200" cy="1354651"/>
              <a:chOff x="1524000" y="4131749"/>
              <a:chExt cx="2743200" cy="1354651"/>
            </a:xfrm>
          </p:grpSpPr>
          <p:sp>
            <p:nvSpPr>
              <p:cNvPr id="185" name="Oval 184"/>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9" name="Group 168"/>
            <p:cNvGrpSpPr/>
            <p:nvPr/>
          </p:nvGrpSpPr>
          <p:grpSpPr>
            <a:xfrm>
              <a:off x="5053739" y="2455349"/>
              <a:ext cx="2743200" cy="1354651"/>
              <a:chOff x="1524000" y="4131749"/>
              <a:chExt cx="2743200" cy="1354651"/>
            </a:xfrm>
          </p:grpSpPr>
          <p:sp>
            <p:nvSpPr>
              <p:cNvPr id="178" name="Oval 177"/>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0" name="Group 169"/>
            <p:cNvGrpSpPr/>
            <p:nvPr/>
          </p:nvGrpSpPr>
          <p:grpSpPr>
            <a:xfrm>
              <a:off x="1447800" y="4665149"/>
              <a:ext cx="2743200" cy="1354651"/>
              <a:chOff x="1524000" y="4131749"/>
              <a:chExt cx="2743200" cy="1354651"/>
            </a:xfrm>
          </p:grpSpPr>
          <p:sp>
            <p:nvSpPr>
              <p:cNvPr id="171" name="Oval 170"/>
              <p:cNvSpPr/>
              <p:nvPr/>
            </p:nvSpPr>
            <p:spPr>
              <a:xfrm>
                <a:off x="1524000"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2258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3020878" y="41317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706678" y="4542374"/>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1524000" y="4955012"/>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2258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3020878" y="4969949"/>
                <a:ext cx="560522" cy="51645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665613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66"/>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6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5"/>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1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885961541"/>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257146" y="908587"/>
            <a:ext cx="6629400" cy="4958813"/>
            <a:chOff x="1257146" y="908587"/>
            <a:chExt cx="6629400" cy="4958813"/>
          </a:xfrm>
        </p:grpSpPr>
        <p:grpSp>
          <p:nvGrpSpPr>
            <p:cNvPr id="4" name="Group 3"/>
            <p:cNvGrpSpPr/>
            <p:nvPr/>
          </p:nvGrpSpPr>
          <p:grpSpPr>
            <a:xfrm>
              <a:off x="1257146" y="908587"/>
              <a:ext cx="990600" cy="2209800"/>
              <a:chOff x="1295400" y="609600"/>
              <a:chExt cx="990600" cy="2209800"/>
            </a:xfrm>
          </p:grpSpPr>
          <p:sp>
            <p:nvSpPr>
              <p:cNvPr id="3" name="Oval 2"/>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2919506" y="936355"/>
              <a:ext cx="990600" cy="2209800"/>
              <a:chOff x="1295400" y="609600"/>
              <a:chExt cx="990600" cy="2209800"/>
            </a:xfrm>
          </p:grpSpPr>
          <p:sp>
            <p:nvSpPr>
              <p:cNvPr id="17" name="Oval 16"/>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p:cNvGrpSpPr/>
            <p:nvPr/>
          </p:nvGrpSpPr>
          <p:grpSpPr>
            <a:xfrm>
              <a:off x="5278802" y="948624"/>
              <a:ext cx="990600" cy="2209800"/>
              <a:chOff x="1295400" y="609600"/>
              <a:chExt cx="990600" cy="2209800"/>
            </a:xfrm>
          </p:grpSpPr>
          <p:sp>
            <p:nvSpPr>
              <p:cNvPr id="26" name="Oval 25"/>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p:cNvGrpSpPr/>
            <p:nvPr/>
          </p:nvGrpSpPr>
          <p:grpSpPr>
            <a:xfrm>
              <a:off x="6895946" y="948624"/>
              <a:ext cx="990600" cy="2209800"/>
              <a:chOff x="1295400" y="609600"/>
              <a:chExt cx="990600" cy="2209800"/>
            </a:xfrm>
          </p:grpSpPr>
          <p:sp>
            <p:nvSpPr>
              <p:cNvPr id="35" name="Oval 34"/>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42"/>
            <p:cNvGrpSpPr/>
            <p:nvPr/>
          </p:nvGrpSpPr>
          <p:grpSpPr>
            <a:xfrm>
              <a:off x="1257146" y="3651787"/>
              <a:ext cx="990600" cy="2209800"/>
              <a:chOff x="1295400" y="609600"/>
              <a:chExt cx="990600" cy="2209800"/>
            </a:xfrm>
          </p:grpSpPr>
          <p:sp>
            <p:nvSpPr>
              <p:cNvPr id="44" name="Oval 43"/>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 name="Group 51"/>
            <p:cNvGrpSpPr/>
            <p:nvPr/>
          </p:nvGrpSpPr>
          <p:grpSpPr>
            <a:xfrm>
              <a:off x="2857346" y="3651787"/>
              <a:ext cx="990600" cy="2209800"/>
              <a:chOff x="1295400" y="609600"/>
              <a:chExt cx="990600" cy="2209800"/>
            </a:xfrm>
          </p:grpSpPr>
          <p:sp>
            <p:nvSpPr>
              <p:cNvPr id="53" name="Oval 52"/>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 name="Group 60"/>
            <p:cNvGrpSpPr/>
            <p:nvPr/>
          </p:nvGrpSpPr>
          <p:grpSpPr>
            <a:xfrm>
              <a:off x="5278802" y="3657600"/>
              <a:ext cx="990600" cy="2209800"/>
              <a:chOff x="1295400" y="609600"/>
              <a:chExt cx="990600" cy="2209800"/>
            </a:xfrm>
          </p:grpSpPr>
          <p:sp>
            <p:nvSpPr>
              <p:cNvPr id="62" name="Oval 61"/>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0" name="Group 69"/>
            <p:cNvGrpSpPr/>
            <p:nvPr/>
          </p:nvGrpSpPr>
          <p:grpSpPr>
            <a:xfrm>
              <a:off x="6895946" y="3657600"/>
              <a:ext cx="990600" cy="2209800"/>
              <a:chOff x="1295400" y="609600"/>
              <a:chExt cx="990600" cy="2209800"/>
            </a:xfrm>
          </p:grpSpPr>
          <p:sp>
            <p:nvSpPr>
              <p:cNvPr id="71" name="Oval 70"/>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9" name="Group 78"/>
          <p:cNvGrpSpPr/>
          <p:nvPr/>
        </p:nvGrpSpPr>
        <p:grpSpPr>
          <a:xfrm>
            <a:off x="1295400" y="914400"/>
            <a:ext cx="6629400" cy="4958813"/>
            <a:chOff x="1257146" y="908587"/>
            <a:chExt cx="6629400" cy="4958813"/>
          </a:xfrm>
        </p:grpSpPr>
        <p:grpSp>
          <p:nvGrpSpPr>
            <p:cNvPr id="80" name="Group 79"/>
            <p:cNvGrpSpPr/>
            <p:nvPr/>
          </p:nvGrpSpPr>
          <p:grpSpPr>
            <a:xfrm>
              <a:off x="1257146" y="908587"/>
              <a:ext cx="990600" cy="2209800"/>
              <a:chOff x="1295400" y="609600"/>
              <a:chExt cx="990600" cy="2209800"/>
            </a:xfrm>
          </p:grpSpPr>
          <p:sp>
            <p:nvSpPr>
              <p:cNvPr id="144" name="Oval 143"/>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1" name="Group 80"/>
            <p:cNvGrpSpPr/>
            <p:nvPr/>
          </p:nvGrpSpPr>
          <p:grpSpPr>
            <a:xfrm>
              <a:off x="2919506" y="936355"/>
              <a:ext cx="990600" cy="2209800"/>
              <a:chOff x="1295400" y="609600"/>
              <a:chExt cx="990600" cy="2209800"/>
            </a:xfrm>
          </p:grpSpPr>
          <p:sp>
            <p:nvSpPr>
              <p:cNvPr id="136" name="Oval 135"/>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2" name="Group 81"/>
            <p:cNvGrpSpPr/>
            <p:nvPr/>
          </p:nvGrpSpPr>
          <p:grpSpPr>
            <a:xfrm>
              <a:off x="5278802" y="948624"/>
              <a:ext cx="990600" cy="2209800"/>
              <a:chOff x="1295400" y="609600"/>
              <a:chExt cx="990600" cy="2209800"/>
            </a:xfrm>
          </p:grpSpPr>
          <p:sp>
            <p:nvSpPr>
              <p:cNvPr id="128" name="Oval 127"/>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3" name="Group 82"/>
            <p:cNvGrpSpPr/>
            <p:nvPr/>
          </p:nvGrpSpPr>
          <p:grpSpPr>
            <a:xfrm>
              <a:off x="6895946" y="948624"/>
              <a:ext cx="990600" cy="2209800"/>
              <a:chOff x="1295400" y="609600"/>
              <a:chExt cx="990600" cy="2209800"/>
            </a:xfrm>
          </p:grpSpPr>
          <p:sp>
            <p:nvSpPr>
              <p:cNvPr id="120" name="Oval 119"/>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4" name="Group 83"/>
            <p:cNvGrpSpPr/>
            <p:nvPr/>
          </p:nvGrpSpPr>
          <p:grpSpPr>
            <a:xfrm>
              <a:off x="1257146" y="3651787"/>
              <a:ext cx="990600" cy="2209800"/>
              <a:chOff x="1295400" y="609600"/>
              <a:chExt cx="990600" cy="2209800"/>
            </a:xfrm>
          </p:grpSpPr>
          <p:sp>
            <p:nvSpPr>
              <p:cNvPr id="112" name="Oval 111"/>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5" name="Group 84"/>
            <p:cNvGrpSpPr/>
            <p:nvPr/>
          </p:nvGrpSpPr>
          <p:grpSpPr>
            <a:xfrm>
              <a:off x="2857346" y="3651787"/>
              <a:ext cx="990600" cy="2209800"/>
              <a:chOff x="1295400" y="609600"/>
              <a:chExt cx="990600" cy="2209800"/>
            </a:xfrm>
          </p:grpSpPr>
          <p:sp>
            <p:nvSpPr>
              <p:cNvPr id="104" name="Oval 103"/>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 name="Group 85"/>
            <p:cNvGrpSpPr/>
            <p:nvPr/>
          </p:nvGrpSpPr>
          <p:grpSpPr>
            <a:xfrm>
              <a:off x="5278802" y="3657600"/>
              <a:ext cx="990600" cy="2209800"/>
              <a:chOff x="1295400" y="609600"/>
              <a:chExt cx="990600" cy="2209800"/>
            </a:xfrm>
          </p:grpSpPr>
          <p:sp>
            <p:nvSpPr>
              <p:cNvPr id="96" name="Oval 95"/>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7" name="Group 86"/>
            <p:cNvGrpSpPr/>
            <p:nvPr/>
          </p:nvGrpSpPr>
          <p:grpSpPr>
            <a:xfrm>
              <a:off x="6895946" y="3657600"/>
              <a:ext cx="990600" cy="2209800"/>
              <a:chOff x="1295400" y="609600"/>
              <a:chExt cx="990600" cy="2209800"/>
            </a:xfrm>
          </p:grpSpPr>
          <p:sp>
            <p:nvSpPr>
              <p:cNvPr id="88" name="Oval 87"/>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2" name="Group 151"/>
          <p:cNvGrpSpPr/>
          <p:nvPr/>
        </p:nvGrpSpPr>
        <p:grpSpPr>
          <a:xfrm>
            <a:off x="1295400" y="914400"/>
            <a:ext cx="6629400" cy="4958813"/>
            <a:chOff x="1257146" y="908587"/>
            <a:chExt cx="6629400" cy="4958813"/>
          </a:xfrm>
        </p:grpSpPr>
        <p:grpSp>
          <p:nvGrpSpPr>
            <p:cNvPr id="153" name="Group 152"/>
            <p:cNvGrpSpPr/>
            <p:nvPr/>
          </p:nvGrpSpPr>
          <p:grpSpPr>
            <a:xfrm>
              <a:off x="1257146" y="908587"/>
              <a:ext cx="990600" cy="2209800"/>
              <a:chOff x="1295400" y="609600"/>
              <a:chExt cx="990600" cy="2209800"/>
            </a:xfrm>
          </p:grpSpPr>
          <p:sp>
            <p:nvSpPr>
              <p:cNvPr id="217" name="Oval 216"/>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4" name="Group 153"/>
            <p:cNvGrpSpPr/>
            <p:nvPr/>
          </p:nvGrpSpPr>
          <p:grpSpPr>
            <a:xfrm>
              <a:off x="2919506" y="936355"/>
              <a:ext cx="990600" cy="2209800"/>
              <a:chOff x="1295400" y="609600"/>
              <a:chExt cx="990600" cy="2209800"/>
            </a:xfrm>
          </p:grpSpPr>
          <p:sp>
            <p:nvSpPr>
              <p:cNvPr id="209" name="Oval 208"/>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5" name="Group 154"/>
            <p:cNvGrpSpPr/>
            <p:nvPr/>
          </p:nvGrpSpPr>
          <p:grpSpPr>
            <a:xfrm>
              <a:off x="5278802" y="948624"/>
              <a:ext cx="990600" cy="2209800"/>
              <a:chOff x="1295400" y="609600"/>
              <a:chExt cx="990600" cy="2209800"/>
            </a:xfrm>
          </p:grpSpPr>
          <p:sp>
            <p:nvSpPr>
              <p:cNvPr id="201" name="Oval 200"/>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6" name="Group 155"/>
            <p:cNvGrpSpPr/>
            <p:nvPr/>
          </p:nvGrpSpPr>
          <p:grpSpPr>
            <a:xfrm>
              <a:off x="6895946" y="948624"/>
              <a:ext cx="990600" cy="2209800"/>
              <a:chOff x="1295400" y="609600"/>
              <a:chExt cx="990600" cy="2209800"/>
            </a:xfrm>
          </p:grpSpPr>
          <p:sp>
            <p:nvSpPr>
              <p:cNvPr id="193" name="Oval 192"/>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7" name="Group 156"/>
            <p:cNvGrpSpPr/>
            <p:nvPr/>
          </p:nvGrpSpPr>
          <p:grpSpPr>
            <a:xfrm>
              <a:off x="1257146" y="3651787"/>
              <a:ext cx="990600" cy="2209800"/>
              <a:chOff x="1295400" y="609600"/>
              <a:chExt cx="990600" cy="2209800"/>
            </a:xfrm>
          </p:grpSpPr>
          <p:sp>
            <p:nvSpPr>
              <p:cNvPr id="185" name="Oval 184"/>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8" name="Group 157"/>
            <p:cNvGrpSpPr/>
            <p:nvPr/>
          </p:nvGrpSpPr>
          <p:grpSpPr>
            <a:xfrm>
              <a:off x="2857346" y="3651787"/>
              <a:ext cx="990600" cy="2209800"/>
              <a:chOff x="1295400" y="609600"/>
              <a:chExt cx="990600" cy="2209800"/>
            </a:xfrm>
          </p:grpSpPr>
          <p:sp>
            <p:nvSpPr>
              <p:cNvPr id="177" name="Oval 176"/>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9" name="Group 158"/>
            <p:cNvGrpSpPr/>
            <p:nvPr/>
          </p:nvGrpSpPr>
          <p:grpSpPr>
            <a:xfrm>
              <a:off x="5278802" y="3657600"/>
              <a:ext cx="990600" cy="2209800"/>
              <a:chOff x="1295400" y="609600"/>
              <a:chExt cx="990600" cy="2209800"/>
            </a:xfrm>
          </p:grpSpPr>
          <p:sp>
            <p:nvSpPr>
              <p:cNvPr id="169" name="Oval 168"/>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0" name="Group 159"/>
            <p:cNvGrpSpPr/>
            <p:nvPr/>
          </p:nvGrpSpPr>
          <p:grpSpPr>
            <a:xfrm>
              <a:off x="6895946" y="3657600"/>
              <a:ext cx="990600" cy="2209800"/>
              <a:chOff x="1295400" y="609600"/>
              <a:chExt cx="990600" cy="2209800"/>
            </a:xfrm>
          </p:grpSpPr>
          <p:sp>
            <p:nvSpPr>
              <p:cNvPr id="161" name="Oval 160"/>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25" name="Group 224"/>
          <p:cNvGrpSpPr/>
          <p:nvPr/>
        </p:nvGrpSpPr>
        <p:grpSpPr>
          <a:xfrm>
            <a:off x="935556" y="4455116"/>
            <a:ext cx="2531390" cy="1493650"/>
            <a:chOff x="1257146" y="908587"/>
            <a:chExt cx="6629400" cy="4958813"/>
          </a:xfrm>
        </p:grpSpPr>
        <p:grpSp>
          <p:nvGrpSpPr>
            <p:cNvPr id="226" name="Group 225"/>
            <p:cNvGrpSpPr/>
            <p:nvPr/>
          </p:nvGrpSpPr>
          <p:grpSpPr>
            <a:xfrm>
              <a:off x="1257146" y="908587"/>
              <a:ext cx="990600" cy="2209800"/>
              <a:chOff x="1295400" y="609600"/>
              <a:chExt cx="990600" cy="2209800"/>
            </a:xfrm>
          </p:grpSpPr>
          <p:sp>
            <p:nvSpPr>
              <p:cNvPr id="290" name="Oval 289"/>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 name="Oval 290"/>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2" name="Oval 291"/>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3" name="Oval 292"/>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4" name="Oval 293"/>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 name="Oval 294"/>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 name="Oval 295"/>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Oval 296"/>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7" name="Group 226"/>
            <p:cNvGrpSpPr/>
            <p:nvPr/>
          </p:nvGrpSpPr>
          <p:grpSpPr>
            <a:xfrm>
              <a:off x="2919506" y="936355"/>
              <a:ext cx="990600" cy="2209800"/>
              <a:chOff x="1295400" y="609600"/>
              <a:chExt cx="990600" cy="2209800"/>
            </a:xfrm>
          </p:grpSpPr>
          <p:sp>
            <p:nvSpPr>
              <p:cNvPr id="282" name="Oval 281"/>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Oval 282"/>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Oval 283"/>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Oval 285"/>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7" name="Oval 286"/>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8" name="Oval 287"/>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8" name="Group 227"/>
            <p:cNvGrpSpPr/>
            <p:nvPr/>
          </p:nvGrpSpPr>
          <p:grpSpPr>
            <a:xfrm>
              <a:off x="5278802" y="948624"/>
              <a:ext cx="990600" cy="2209800"/>
              <a:chOff x="1295400" y="609600"/>
              <a:chExt cx="990600" cy="2209800"/>
            </a:xfrm>
          </p:grpSpPr>
          <p:sp>
            <p:nvSpPr>
              <p:cNvPr id="274" name="Oval 273"/>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5" name="Oval 274"/>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Oval 277"/>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Oval 278"/>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Oval 279"/>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1" name="Oval 280"/>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9" name="Group 228"/>
            <p:cNvGrpSpPr/>
            <p:nvPr/>
          </p:nvGrpSpPr>
          <p:grpSpPr>
            <a:xfrm>
              <a:off x="6895946" y="948624"/>
              <a:ext cx="990600" cy="2209800"/>
              <a:chOff x="1295400" y="609600"/>
              <a:chExt cx="990600" cy="2209800"/>
            </a:xfrm>
          </p:grpSpPr>
          <p:sp>
            <p:nvSpPr>
              <p:cNvPr id="266" name="Oval 265"/>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Oval 266"/>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Oval 268"/>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1" name="Oval 270"/>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3" name="Oval 272"/>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1257146" y="3651787"/>
              <a:ext cx="990600" cy="2209800"/>
              <a:chOff x="1295400" y="609600"/>
              <a:chExt cx="990600" cy="2209800"/>
            </a:xfrm>
          </p:grpSpPr>
          <p:sp>
            <p:nvSpPr>
              <p:cNvPr id="258" name="Oval 257"/>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Oval 259"/>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Oval 260"/>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Oval 261"/>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Oval 264"/>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1" name="Group 230"/>
            <p:cNvGrpSpPr/>
            <p:nvPr/>
          </p:nvGrpSpPr>
          <p:grpSpPr>
            <a:xfrm>
              <a:off x="2857346" y="3651787"/>
              <a:ext cx="990600" cy="2209800"/>
              <a:chOff x="1295400" y="609600"/>
              <a:chExt cx="990600" cy="2209800"/>
            </a:xfrm>
          </p:grpSpPr>
          <p:sp>
            <p:nvSpPr>
              <p:cNvPr id="250" name="Oval 249"/>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2" name="Oval 251"/>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Oval 252"/>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Oval 253"/>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2" name="Group 231"/>
            <p:cNvGrpSpPr/>
            <p:nvPr/>
          </p:nvGrpSpPr>
          <p:grpSpPr>
            <a:xfrm>
              <a:off x="5278802" y="3657600"/>
              <a:ext cx="990600" cy="2209800"/>
              <a:chOff x="1295400" y="609600"/>
              <a:chExt cx="990600" cy="2209800"/>
            </a:xfrm>
          </p:grpSpPr>
          <p:sp>
            <p:nvSpPr>
              <p:cNvPr id="242" name="Oval 241"/>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Oval 245"/>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Oval 246"/>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3" name="Group 232"/>
            <p:cNvGrpSpPr/>
            <p:nvPr/>
          </p:nvGrpSpPr>
          <p:grpSpPr>
            <a:xfrm>
              <a:off x="6895946" y="3657600"/>
              <a:ext cx="990600" cy="2209800"/>
              <a:chOff x="1295400" y="609600"/>
              <a:chExt cx="990600" cy="2209800"/>
            </a:xfrm>
          </p:grpSpPr>
          <p:sp>
            <p:nvSpPr>
              <p:cNvPr id="234" name="Oval 233"/>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Oval 236"/>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424268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6"/>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79"/>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7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2"/>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5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351846511"/>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219200" y="745285"/>
            <a:ext cx="6719041" cy="5300879"/>
            <a:chOff x="1281958" y="745285"/>
            <a:chExt cx="6719041" cy="5300879"/>
          </a:xfrm>
        </p:grpSpPr>
        <p:grpSp>
          <p:nvGrpSpPr>
            <p:cNvPr id="3" name="Group 2"/>
            <p:cNvGrpSpPr/>
            <p:nvPr/>
          </p:nvGrpSpPr>
          <p:grpSpPr>
            <a:xfrm>
              <a:off x="1295400" y="755314"/>
              <a:ext cx="1093683" cy="1007315"/>
              <a:chOff x="1344717" y="755314"/>
              <a:chExt cx="1093683" cy="1007315"/>
            </a:xfrm>
          </p:grpSpPr>
          <p:sp>
            <p:nvSpPr>
              <p:cNvPr id="2" name="Oval 1"/>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2832840" y="762000"/>
              <a:ext cx="1093683" cy="1007315"/>
              <a:chOff x="1344717" y="755314"/>
              <a:chExt cx="1093683" cy="1007315"/>
            </a:xfrm>
          </p:grpSpPr>
          <p:sp>
            <p:nvSpPr>
              <p:cNvPr id="29" name="Oval 28"/>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p:cNvGrpSpPr/>
            <p:nvPr/>
          </p:nvGrpSpPr>
          <p:grpSpPr>
            <a:xfrm>
              <a:off x="5225509" y="751971"/>
              <a:ext cx="1093683" cy="1007315"/>
              <a:chOff x="1344717" y="755314"/>
              <a:chExt cx="1093683" cy="1007315"/>
            </a:xfrm>
          </p:grpSpPr>
          <p:sp>
            <p:nvSpPr>
              <p:cNvPr id="42" name="Oval 41"/>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p:cNvGrpSpPr/>
            <p:nvPr/>
          </p:nvGrpSpPr>
          <p:grpSpPr>
            <a:xfrm>
              <a:off x="6817673" y="745285"/>
              <a:ext cx="1093683" cy="1007315"/>
              <a:chOff x="1344717" y="755314"/>
              <a:chExt cx="1093683" cy="1007315"/>
            </a:xfrm>
          </p:grpSpPr>
          <p:sp>
            <p:nvSpPr>
              <p:cNvPr id="51" name="Oval 50"/>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5" name="Group 54"/>
            <p:cNvGrpSpPr/>
            <p:nvPr/>
          </p:nvGrpSpPr>
          <p:grpSpPr>
            <a:xfrm>
              <a:off x="1289994" y="2062412"/>
              <a:ext cx="1093683" cy="1007315"/>
              <a:chOff x="1344717" y="755314"/>
              <a:chExt cx="1093683" cy="1007315"/>
            </a:xfrm>
          </p:grpSpPr>
          <p:sp>
            <p:nvSpPr>
              <p:cNvPr id="56" name="Oval 5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0" name="Group 59"/>
            <p:cNvGrpSpPr/>
            <p:nvPr/>
          </p:nvGrpSpPr>
          <p:grpSpPr>
            <a:xfrm>
              <a:off x="2819400" y="2057400"/>
              <a:ext cx="1093683" cy="1007315"/>
              <a:chOff x="1344717" y="755314"/>
              <a:chExt cx="1093683" cy="1007315"/>
            </a:xfrm>
          </p:grpSpPr>
          <p:sp>
            <p:nvSpPr>
              <p:cNvPr id="61" name="Oval 60"/>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5" name="Group 64"/>
            <p:cNvGrpSpPr/>
            <p:nvPr/>
          </p:nvGrpSpPr>
          <p:grpSpPr>
            <a:xfrm>
              <a:off x="5217473" y="2040685"/>
              <a:ext cx="1093683" cy="1007315"/>
              <a:chOff x="1344717" y="755314"/>
              <a:chExt cx="1093683" cy="1007315"/>
            </a:xfrm>
          </p:grpSpPr>
          <p:sp>
            <p:nvSpPr>
              <p:cNvPr id="66" name="Oval 6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0" name="Group 69"/>
            <p:cNvGrpSpPr/>
            <p:nvPr/>
          </p:nvGrpSpPr>
          <p:grpSpPr>
            <a:xfrm>
              <a:off x="6831117" y="2040685"/>
              <a:ext cx="1093683" cy="1007315"/>
              <a:chOff x="1344717" y="755314"/>
              <a:chExt cx="1093683" cy="1007315"/>
            </a:xfrm>
          </p:grpSpPr>
          <p:sp>
            <p:nvSpPr>
              <p:cNvPr id="71" name="Oval 70"/>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5" name="Group 74"/>
            <p:cNvGrpSpPr/>
            <p:nvPr/>
          </p:nvGrpSpPr>
          <p:grpSpPr>
            <a:xfrm>
              <a:off x="1294968" y="3753514"/>
              <a:ext cx="1093683" cy="1007315"/>
              <a:chOff x="1344717" y="755314"/>
              <a:chExt cx="1093683" cy="1007315"/>
            </a:xfrm>
          </p:grpSpPr>
          <p:sp>
            <p:nvSpPr>
              <p:cNvPr id="76" name="Oval 7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0" name="Group 79"/>
            <p:cNvGrpSpPr/>
            <p:nvPr/>
          </p:nvGrpSpPr>
          <p:grpSpPr>
            <a:xfrm>
              <a:off x="1281958" y="5038849"/>
              <a:ext cx="1093683" cy="1007315"/>
              <a:chOff x="1344717" y="755314"/>
              <a:chExt cx="1093683" cy="1007315"/>
            </a:xfrm>
          </p:grpSpPr>
          <p:sp>
            <p:nvSpPr>
              <p:cNvPr id="81" name="Oval 80"/>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5" name="Group 84"/>
            <p:cNvGrpSpPr/>
            <p:nvPr/>
          </p:nvGrpSpPr>
          <p:grpSpPr>
            <a:xfrm>
              <a:off x="2895598" y="3750171"/>
              <a:ext cx="1093683" cy="1007315"/>
              <a:chOff x="1344717" y="755314"/>
              <a:chExt cx="1093683" cy="1007315"/>
            </a:xfrm>
          </p:grpSpPr>
          <p:sp>
            <p:nvSpPr>
              <p:cNvPr id="86" name="Oval 8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0" name="Group 89"/>
            <p:cNvGrpSpPr/>
            <p:nvPr/>
          </p:nvGrpSpPr>
          <p:grpSpPr>
            <a:xfrm>
              <a:off x="2870628" y="5005763"/>
              <a:ext cx="1093683" cy="1007315"/>
              <a:chOff x="1344717" y="755314"/>
              <a:chExt cx="1093683" cy="1007315"/>
            </a:xfrm>
          </p:grpSpPr>
          <p:sp>
            <p:nvSpPr>
              <p:cNvPr id="91" name="Oval 90"/>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5" name="Group 94"/>
            <p:cNvGrpSpPr/>
            <p:nvPr/>
          </p:nvGrpSpPr>
          <p:grpSpPr>
            <a:xfrm>
              <a:off x="5265787" y="3720428"/>
              <a:ext cx="1093683" cy="1007315"/>
              <a:chOff x="1344717" y="755314"/>
              <a:chExt cx="1093683" cy="1007315"/>
            </a:xfrm>
          </p:grpSpPr>
          <p:sp>
            <p:nvSpPr>
              <p:cNvPr id="96" name="Oval 9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0" name="Group 99"/>
            <p:cNvGrpSpPr/>
            <p:nvPr/>
          </p:nvGrpSpPr>
          <p:grpSpPr>
            <a:xfrm>
              <a:off x="6907316" y="3760199"/>
              <a:ext cx="1093683" cy="1007315"/>
              <a:chOff x="1344717" y="755314"/>
              <a:chExt cx="1093683" cy="1007315"/>
            </a:xfrm>
          </p:grpSpPr>
          <p:sp>
            <p:nvSpPr>
              <p:cNvPr id="101" name="Oval 100"/>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5" name="Group 104"/>
            <p:cNvGrpSpPr/>
            <p:nvPr/>
          </p:nvGrpSpPr>
          <p:grpSpPr>
            <a:xfrm>
              <a:off x="5307117" y="5029200"/>
              <a:ext cx="1093683" cy="1007315"/>
              <a:chOff x="1344717" y="755314"/>
              <a:chExt cx="1093683" cy="1007315"/>
            </a:xfrm>
          </p:grpSpPr>
          <p:sp>
            <p:nvSpPr>
              <p:cNvPr id="106" name="Oval 10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0" name="Group 109"/>
            <p:cNvGrpSpPr/>
            <p:nvPr/>
          </p:nvGrpSpPr>
          <p:grpSpPr>
            <a:xfrm>
              <a:off x="6888467" y="5012485"/>
              <a:ext cx="1093683" cy="1007315"/>
              <a:chOff x="1344717" y="755314"/>
              <a:chExt cx="1093683" cy="1007315"/>
            </a:xfrm>
          </p:grpSpPr>
          <p:sp>
            <p:nvSpPr>
              <p:cNvPr id="111" name="Oval 110"/>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5" name="Group 114"/>
          <p:cNvGrpSpPr/>
          <p:nvPr/>
        </p:nvGrpSpPr>
        <p:grpSpPr>
          <a:xfrm>
            <a:off x="1219200" y="718921"/>
            <a:ext cx="6719041" cy="5300879"/>
            <a:chOff x="1281958" y="745285"/>
            <a:chExt cx="6719041" cy="5300879"/>
          </a:xfrm>
        </p:grpSpPr>
        <p:grpSp>
          <p:nvGrpSpPr>
            <p:cNvPr id="116" name="Group 115"/>
            <p:cNvGrpSpPr/>
            <p:nvPr/>
          </p:nvGrpSpPr>
          <p:grpSpPr>
            <a:xfrm>
              <a:off x="1295400" y="755314"/>
              <a:ext cx="1093683" cy="1007315"/>
              <a:chOff x="1344717" y="755314"/>
              <a:chExt cx="1093683" cy="1007315"/>
            </a:xfrm>
          </p:grpSpPr>
          <p:sp>
            <p:nvSpPr>
              <p:cNvPr id="192" name="Oval 191"/>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7" name="Group 116"/>
            <p:cNvGrpSpPr/>
            <p:nvPr/>
          </p:nvGrpSpPr>
          <p:grpSpPr>
            <a:xfrm>
              <a:off x="2832840" y="762000"/>
              <a:ext cx="1093683" cy="1007315"/>
              <a:chOff x="1344717" y="755314"/>
              <a:chExt cx="1093683" cy="1007315"/>
            </a:xfrm>
          </p:grpSpPr>
          <p:sp>
            <p:nvSpPr>
              <p:cNvPr id="188" name="Oval 187"/>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8" name="Group 117"/>
            <p:cNvGrpSpPr/>
            <p:nvPr/>
          </p:nvGrpSpPr>
          <p:grpSpPr>
            <a:xfrm>
              <a:off x="5225509" y="751971"/>
              <a:ext cx="1093683" cy="1007315"/>
              <a:chOff x="1344717" y="755314"/>
              <a:chExt cx="1093683" cy="1007315"/>
            </a:xfrm>
          </p:grpSpPr>
          <p:sp>
            <p:nvSpPr>
              <p:cNvPr id="184" name="Oval 183"/>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9" name="Group 118"/>
            <p:cNvGrpSpPr/>
            <p:nvPr/>
          </p:nvGrpSpPr>
          <p:grpSpPr>
            <a:xfrm>
              <a:off x="6817673" y="745285"/>
              <a:ext cx="1093683" cy="1007315"/>
              <a:chOff x="1344717" y="755314"/>
              <a:chExt cx="1093683" cy="1007315"/>
            </a:xfrm>
          </p:grpSpPr>
          <p:sp>
            <p:nvSpPr>
              <p:cNvPr id="180" name="Oval 179"/>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0" name="Group 119"/>
            <p:cNvGrpSpPr/>
            <p:nvPr/>
          </p:nvGrpSpPr>
          <p:grpSpPr>
            <a:xfrm>
              <a:off x="1289994" y="2062412"/>
              <a:ext cx="1093683" cy="1007315"/>
              <a:chOff x="1344717" y="755314"/>
              <a:chExt cx="1093683" cy="1007315"/>
            </a:xfrm>
          </p:grpSpPr>
          <p:sp>
            <p:nvSpPr>
              <p:cNvPr id="176" name="Oval 17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1" name="Group 120"/>
            <p:cNvGrpSpPr/>
            <p:nvPr/>
          </p:nvGrpSpPr>
          <p:grpSpPr>
            <a:xfrm>
              <a:off x="2819400" y="2057400"/>
              <a:ext cx="1093683" cy="1007315"/>
              <a:chOff x="1344717" y="755314"/>
              <a:chExt cx="1093683" cy="1007315"/>
            </a:xfrm>
          </p:grpSpPr>
          <p:sp>
            <p:nvSpPr>
              <p:cNvPr id="172" name="Oval 171"/>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2" name="Group 121"/>
            <p:cNvGrpSpPr/>
            <p:nvPr/>
          </p:nvGrpSpPr>
          <p:grpSpPr>
            <a:xfrm>
              <a:off x="5217473" y="2040685"/>
              <a:ext cx="1093683" cy="1007315"/>
              <a:chOff x="1344717" y="755314"/>
              <a:chExt cx="1093683" cy="1007315"/>
            </a:xfrm>
          </p:grpSpPr>
          <p:sp>
            <p:nvSpPr>
              <p:cNvPr id="168" name="Oval 167"/>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3" name="Group 122"/>
            <p:cNvGrpSpPr/>
            <p:nvPr/>
          </p:nvGrpSpPr>
          <p:grpSpPr>
            <a:xfrm>
              <a:off x="6831117" y="2040685"/>
              <a:ext cx="1093683" cy="1007315"/>
              <a:chOff x="1344717" y="755314"/>
              <a:chExt cx="1093683" cy="1007315"/>
            </a:xfrm>
          </p:grpSpPr>
          <p:sp>
            <p:nvSpPr>
              <p:cNvPr id="164" name="Oval 163"/>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4" name="Group 123"/>
            <p:cNvGrpSpPr/>
            <p:nvPr/>
          </p:nvGrpSpPr>
          <p:grpSpPr>
            <a:xfrm>
              <a:off x="1294968" y="3753514"/>
              <a:ext cx="1093683" cy="1007315"/>
              <a:chOff x="1344717" y="755314"/>
              <a:chExt cx="1093683" cy="1007315"/>
            </a:xfrm>
          </p:grpSpPr>
          <p:sp>
            <p:nvSpPr>
              <p:cNvPr id="160" name="Oval 159"/>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5" name="Group 124"/>
            <p:cNvGrpSpPr/>
            <p:nvPr/>
          </p:nvGrpSpPr>
          <p:grpSpPr>
            <a:xfrm>
              <a:off x="1281958" y="5038849"/>
              <a:ext cx="1093683" cy="1007315"/>
              <a:chOff x="1344717" y="755314"/>
              <a:chExt cx="1093683" cy="1007315"/>
            </a:xfrm>
          </p:grpSpPr>
          <p:sp>
            <p:nvSpPr>
              <p:cNvPr id="156" name="Oval 15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6" name="Group 125"/>
            <p:cNvGrpSpPr/>
            <p:nvPr/>
          </p:nvGrpSpPr>
          <p:grpSpPr>
            <a:xfrm>
              <a:off x="2895598" y="3750171"/>
              <a:ext cx="1093683" cy="1007315"/>
              <a:chOff x="1344717" y="755314"/>
              <a:chExt cx="1093683" cy="1007315"/>
            </a:xfrm>
          </p:grpSpPr>
          <p:sp>
            <p:nvSpPr>
              <p:cNvPr id="152" name="Oval 151"/>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7" name="Group 126"/>
            <p:cNvGrpSpPr/>
            <p:nvPr/>
          </p:nvGrpSpPr>
          <p:grpSpPr>
            <a:xfrm>
              <a:off x="2870628" y="5005763"/>
              <a:ext cx="1093683" cy="1007315"/>
              <a:chOff x="1344717" y="755314"/>
              <a:chExt cx="1093683" cy="1007315"/>
            </a:xfrm>
          </p:grpSpPr>
          <p:sp>
            <p:nvSpPr>
              <p:cNvPr id="148" name="Oval 147"/>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8" name="Group 127"/>
            <p:cNvGrpSpPr/>
            <p:nvPr/>
          </p:nvGrpSpPr>
          <p:grpSpPr>
            <a:xfrm>
              <a:off x="5265787" y="3720428"/>
              <a:ext cx="1093683" cy="1007315"/>
              <a:chOff x="1344717" y="755314"/>
              <a:chExt cx="1093683" cy="1007315"/>
            </a:xfrm>
          </p:grpSpPr>
          <p:sp>
            <p:nvSpPr>
              <p:cNvPr id="144" name="Oval 143"/>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9" name="Group 128"/>
            <p:cNvGrpSpPr/>
            <p:nvPr/>
          </p:nvGrpSpPr>
          <p:grpSpPr>
            <a:xfrm>
              <a:off x="6907316" y="3760199"/>
              <a:ext cx="1093683" cy="1007315"/>
              <a:chOff x="1344717" y="755314"/>
              <a:chExt cx="1093683" cy="1007315"/>
            </a:xfrm>
          </p:grpSpPr>
          <p:sp>
            <p:nvSpPr>
              <p:cNvPr id="140" name="Oval 139"/>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0" name="Group 129"/>
            <p:cNvGrpSpPr/>
            <p:nvPr/>
          </p:nvGrpSpPr>
          <p:grpSpPr>
            <a:xfrm>
              <a:off x="5307117" y="5029200"/>
              <a:ext cx="1093683" cy="1007315"/>
              <a:chOff x="1344717" y="755314"/>
              <a:chExt cx="1093683" cy="1007315"/>
            </a:xfrm>
          </p:grpSpPr>
          <p:sp>
            <p:nvSpPr>
              <p:cNvPr id="136" name="Oval 13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1" name="Group 130"/>
            <p:cNvGrpSpPr/>
            <p:nvPr/>
          </p:nvGrpSpPr>
          <p:grpSpPr>
            <a:xfrm>
              <a:off x="6888467" y="5012485"/>
              <a:ext cx="1093683" cy="1007315"/>
              <a:chOff x="1344717" y="755314"/>
              <a:chExt cx="1093683" cy="1007315"/>
            </a:xfrm>
          </p:grpSpPr>
          <p:sp>
            <p:nvSpPr>
              <p:cNvPr id="132" name="Oval 131"/>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6" name="Group 195"/>
          <p:cNvGrpSpPr/>
          <p:nvPr/>
        </p:nvGrpSpPr>
        <p:grpSpPr>
          <a:xfrm>
            <a:off x="1219200" y="762000"/>
            <a:ext cx="6719041" cy="5300879"/>
            <a:chOff x="1281958" y="745285"/>
            <a:chExt cx="6719041" cy="5300879"/>
          </a:xfrm>
        </p:grpSpPr>
        <p:grpSp>
          <p:nvGrpSpPr>
            <p:cNvPr id="197" name="Group 196"/>
            <p:cNvGrpSpPr/>
            <p:nvPr/>
          </p:nvGrpSpPr>
          <p:grpSpPr>
            <a:xfrm>
              <a:off x="1295400" y="755314"/>
              <a:ext cx="1093683" cy="1007315"/>
              <a:chOff x="1344717" y="755314"/>
              <a:chExt cx="1093683" cy="1007315"/>
            </a:xfrm>
          </p:grpSpPr>
          <p:sp>
            <p:nvSpPr>
              <p:cNvPr id="273" name="Oval 272"/>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4" name="Oval 273"/>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5" name="Oval 274"/>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8" name="Group 197"/>
            <p:cNvGrpSpPr/>
            <p:nvPr/>
          </p:nvGrpSpPr>
          <p:grpSpPr>
            <a:xfrm>
              <a:off x="2832840" y="762000"/>
              <a:ext cx="1093683" cy="1007315"/>
              <a:chOff x="1344717" y="755314"/>
              <a:chExt cx="1093683" cy="1007315"/>
            </a:xfrm>
          </p:grpSpPr>
          <p:sp>
            <p:nvSpPr>
              <p:cNvPr id="269" name="Oval 268"/>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1" name="Oval 270"/>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9" name="Group 198"/>
            <p:cNvGrpSpPr/>
            <p:nvPr/>
          </p:nvGrpSpPr>
          <p:grpSpPr>
            <a:xfrm>
              <a:off x="5225509" y="751971"/>
              <a:ext cx="1093683" cy="1007315"/>
              <a:chOff x="1344717" y="755314"/>
              <a:chExt cx="1093683" cy="1007315"/>
            </a:xfrm>
          </p:grpSpPr>
          <p:sp>
            <p:nvSpPr>
              <p:cNvPr id="265" name="Oval 264"/>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Oval 265"/>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Oval 266"/>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0" name="Group 199"/>
            <p:cNvGrpSpPr/>
            <p:nvPr/>
          </p:nvGrpSpPr>
          <p:grpSpPr>
            <a:xfrm>
              <a:off x="6817673" y="745285"/>
              <a:ext cx="1093683" cy="1007315"/>
              <a:chOff x="1344717" y="755314"/>
              <a:chExt cx="1093683" cy="1007315"/>
            </a:xfrm>
          </p:grpSpPr>
          <p:sp>
            <p:nvSpPr>
              <p:cNvPr id="261" name="Oval 260"/>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Oval 261"/>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1" name="Group 200"/>
            <p:cNvGrpSpPr/>
            <p:nvPr/>
          </p:nvGrpSpPr>
          <p:grpSpPr>
            <a:xfrm>
              <a:off x="1289994" y="2062412"/>
              <a:ext cx="1093683" cy="1007315"/>
              <a:chOff x="1344717" y="755314"/>
              <a:chExt cx="1093683" cy="1007315"/>
            </a:xfrm>
          </p:grpSpPr>
          <p:sp>
            <p:nvSpPr>
              <p:cNvPr id="257" name="Oval 256"/>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Oval 257"/>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Oval 259"/>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2" name="Group 201"/>
            <p:cNvGrpSpPr/>
            <p:nvPr/>
          </p:nvGrpSpPr>
          <p:grpSpPr>
            <a:xfrm>
              <a:off x="2819400" y="2057400"/>
              <a:ext cx="1093683" cy="1007315"/>
              <a:chOff x="1344717" y="755314"/>
              <a:chExt cx="1093683" cy="1007315"/>
            </a:xfrm>
          </p:grpSpPr>
          <p:sp>
            <p:nvSpPr>
              <p:cNvPr id="253" name="Oval 252"/>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Oval 253"/>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3" name="Group 202"/>
            <p:cNvGrpSpPr/>
            <p:nvPr/>
          </p:nvGrpSpPr>
          <p:grpSpPr>
            <a:xfrm>
              <a:off x="5217473" y="2040685"/>
              <a:ext cx="1093683" cy="1007315"/>
              <a:chOff x="1344717" y="755314"/>
              <a:chExt cx="1093683" cy="1007315"/>
            </a:xfrm>
          </p:grpSpPr>
          <p:sp>
            <p:nvSpPr>
              <p:cNvPr id="249" name="Oval 248"/>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2" name="Oval 251"/>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4" name="Group 203"/>
            <p:cNvGrpSpPr/>
            <p:nvPr/>
          </p:nvGrpSpPr>
          <p:grpSpPr>
            <a:xfrm>
              <a:off x="6831117" y="2040685"/>
              <a:ext cx="1093683" cy="1007315"/>
              <a:chOff x="1344717" y="755314"/>
              <a:chExt cx="1093683" cy="1007315"/>
            </a:xfrm>
          </p:grpSpPr>
          <p:sp>
            <p:nvSpPr>
              <p:cNvPr id="245" name="Oval 244"/>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Oval 245"/>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Oval 246"/>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5" name="Group 204"/>
            <p:cNvGrpSpPr/>
            <p:nvPr/>
          </p:nvGrpSpPr>
          <p:grpSpPr>
            <a:xfrm>
              <a:off x="1294968" y="3753514"/>
              <a:ext cx="1093683" cy="1007315"/>
              <a:chOff x="1344717" y="755314"/>
              <a:chExt cx="1093683" cy="1007315"/>
            </a:xfrm>
          </p:grpSpPr>
          <p:sp>
            <p:nvSpPr>
              <p:cNvPr id="241" name="Oval 240"/>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 name="Oval 241"/>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6" name="Group 205"/>
            <p:cNvGrpSpPr/>
            <p:nvPr/>
          </p:nvGrpSpPr>
          <p:grpSpPr>
            <a:xfrm>
              <a:off x="1281958" y="5038849"/>
              <a:ext cx="1093683" cy="1007315"/>
              <a:chOff x="1344717" y="755314"/>
              <a:chExt cx="1093683" cy="1007315"/>
            </a:xfrm>
          </p:grpSpPr>
          <p:sp>
            <p:nvSpPr>
              <p:cNvPr id="237" name="Oval 236"/>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7" name="Group 206"/>
            <p:cNvGrpSpPr/>
            <p:nvPr/>
          </p:nvGrpSpPr>
          <p:grpSpPr>
            <a:xfrm>
              <a:off x="2895598" y="3750171"/>
              <a:ext cx="1093683" cy="1007315"/>
              <a:chOff x="1344717" y="755314"/>
              <a:chExt cx="1093683" cy="1007315"/>
            </a:xfrm>
          </p:grpSpPr>
          <p:sp>
            <p:nvSpPr>
              <p:cNvPr id="233" name="Oval 232"/>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a:off x="2870628" y="5005763"/>
              <a:ext cx="1093683" cy="1007315"/>
              <a:chOff x="1344717" y="755314"/>
              <a:chExt cx="1093683" cy="1007315"/>
            </a:xfrm>
          </p:grpSpPr>
          <p:sp>
            <p:nvSpPr>
              <p:cNvPr id="229" name="Oval 228"/>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9" name="Group 208"/>
            <p:cNvGrpSpPr/>
            <p:nvPr/>
          </p:nvGrpSpPr>
          <p:grpSpPr>
            <a:xfrm>
              <a:off x="5265787" y="3720428"/>
              <a:ext cx="1093683" cy="1007315"/>
              <a:chOff x="1344717" y="755314"/>
              <a:chExt cx="1093683" cy="1007315"/>
            </a:xfrm>
          </p:grpSpPr>
          <p:sp>
            <p:nvSpPr>
              <p:cNvPr id="225" name="Oval 224"/>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Oval 227"/>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0" name="Group 209"/>
            <p:cNvGrpSpPr/>
            <p:nvPr/>
          </p:nvGrpSpPr>
          <p:grpSpPr>
            <a:xfrm>
              <a:off x="6907316" y="3760199"/>
              <a:ext cx="1093683" cy="1007315"/>
              <a:chOff x="1344717" y="755314"/>
              <a:chExt cx="1093683" cy="1007315"/>
            </a:xfrm>
          </p:grpSpPr>
          <p:sp>
            <p:nvSpPr>
              <p:cNvPr id="221" name="Oval 220"/>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1" name="Group 210"/>
            <p:cNvGrpSpPr/>
            <p:nvPr/>
          </p:nvGrpSpPr>
          <p:grpSpPr>
            <a:xfrm>
              <a:off x="5307117" y="5029200"/>
              <a:ext cx="1093683" cy="1007315"/>
              <a:chOff x="1344717" y="755314"/>
              <a:chExt cx="1093683" cy="1007315"/>
            </a:xfrm>
          </p:grpSpPr>
          <p:sp>
            <p:nvSpPr>
              <p:cNvPr id="217" name="Oval 216"/>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2" name="Group 211"/>
            <p:cNvGrpSpPr/>
            <p:nvPr/>
          </p:nvGrpSpPr>
          <p:grpSpPr>
            <a:xfrm>
              <a:off x="6888467" y="5012485"/>
              <a:ext cx="1093683" cy="1007315"/>
              <a:chOff x="1344717" y="755314"/>
              <a:chExt cx="1093683" cy="1007315"/>
            </a:xfrm>
          </p:grpSpPr>
          <p:sp>
            <p:nvSpPr>
              <p:cNvPr id="213" name="Oval 212"/>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77" name="Group 276"/>
          <p:cNvGrpSpPr/>
          <p:nvPr/>
        </p:nvGrpSpPr>
        <p:grpSpPr>
          <a:xfrm>
            <a:off x="998635" y="3750171"/>
            <a:ext cx="2443805" cy="2185414"/>
            <a:chOff x="1281958" y="745285"/>
            <a:chExt cx="6719041" cy="5300879"/>
          </a:xfrm>
        </p:grpSpPr>
        <p:grpSp>
          <p:nvGrpSpPr>
            <p:cNvPr id="278" name="Group 277"/>
            <p:cNvGrpSpPr/>
            <p:nvPr/>
          </p:nvGrpSpPr>
          <p:grpSpPr>
            <a:xfrm>
              <a:off x="1295400" y="755314"/>
              <a:ext cx="1093683" cy="1007315"/>
              <a:chOff x="1344717" y="755314"/>
              <a:chExt cx="1093683" cy="1007315"/>
            </a:xfrm>
          </p:grpSpPr>
          <p:sp>
            <p:nvSpPr>
              <p:cNvPr id="354" name="Oval 353"/>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5" name="Oval 354"/>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6" name="Oval 355"/>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9" name="Group 278"/>
            <p:cNvGrpSpPr/>
            <p:nvPr/>
          </p:nvGrpSpPr>
          <p:grpSpPr>
            <a:xfrm>
              <a:off x="2832840" y="762000"/>
              <a:ext cx="1093683" cy="1007315"/>
              <a:chOff x="1344717" y="755314"/>
              <a:chExt cx="1093683" cy="1007315"/>
            </a:xfrm>
          </p:grpSpPr>
          <p:sp>
            <p:nvSpPr>
              <p:cNvPr id="350" name="Oval 349"/>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1" name="Oval 350"/>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Oval 351"/>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0" name="Group 279"/>
            <p:cNvGrpSpPr/>
            <p:nvPr/>
          </p:nvGrpSpPr>
          <p:grpSpPr>
            <a:xfrm>
              <a:off x="5225509" y="751971"/>
              <a:ext cx="1093683" cy="1007315"/>
              <a:chOff x="1344717" y="755314"/>
              <a:chExt cx="1093683" cy="1007315"/>
            </a:xfrm>
          </p:grpSpPr>
          <p:sp>
            <p:nvSpPr>
              <p:cNvPr id="346" name="Oval 34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7" name="Oval 34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8" name="Oval 34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9" name="Oval 34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1" name="Group 280"/>
            <p:cNvGrpSpPr/>
            <p:nvPr/>
          </p:nvGrpSpPr>
          <p:grpSpPr>
            <a:xfrm>
              <a:off x="6817673" y="745285"/>
              <a:ext cx="1093683" cy="1007315"/>
              <a:chOff x="1344717" y="755314"/>
              <a:chExt cx="1093683" cy="1007315"/>
            </a:xfrm>
          </p:grpSpPr>
          <p:sp>
            <p:nvSpPr>
              <p:cNvPr id="342" name="Oval 341"/>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3" name="Oval 342"/>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4" name="Oval 343"/>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5" name="Oval 344"/>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2" name="Group 281"/>
            <p:cNvGrpSpPr/>
            <p:nvPr/>
          </p:nvGrpSpPr>
          <p:grpSpPr>
            <a:xfrm>
              <a:off x="1289994" y="2062412"/>
              <a:ext cx="1093683" cy="1007315"/>
              <a:chOff x="1344717" y="755314"/>
              <a:chExt cx="1093683" cy="1007315"/>
            </a:xfrm>
          </p:grpSpPr>
          <p:sp>
            <p:nvSpPr>
              <p:cNvPr id="338" name="Oval 337"/>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9" name="Oval 338"/>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1" name="Oval 340"/>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3" name="Group 282"/>
            <p:cNvGrpSpPr/>
            <p:nvPr/>
          </p:nvGrpSpPr>
          <p:grpSpPr>
            <a:xfrm>
              <a:off x="2819400" y="2057400"/>
              <a:ext cx="1093683" cy="1007315"/>
              <a:chOff x="1344717" y="755314"/>
              <a:chExt cx="1093683" cy="1007315"/>
            </a:xfrm>
          </p:grpSpPr>
          <p:sp>
            <p:nvSpPr>
              <p:cNvPr id="334" name="Oval 333"/>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5" name="Oval 334"/>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 name="Oval 336"/>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4" name="Group 283"/>
            <p:cNvGrpSpPr/>
            <p:nvPr/>
          </p:nvGrpSpPr>
          <p:grpSpPr>
            <a:xfrm>
              <a:off x="5217473" y="2040685"/>
              <a:ext cx="1093683" cy="1007315"/>
              <a:chOff x="1344717" y="755314"/>
              <a:chExt cx="1093683" cy="1007315"/>
            </a:xfrm>
          </p:grpSpPr>
          <p:sp>
            <p:nvSpPr>
              <p:cNvPr id="330" name="Oval 329"/>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1" name="Oval 330"/>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2" name="Oval 331"/>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3" name="Oval 332"/>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5" name="Group 284"/>
            <p:cNvGrpSpPr/>
            <p:nvPr/>
          </p:nvGrpSpPr>
          <p:grpSpPr>
            <a:xfrm>
              <a:off x="6831117" y="2040685"/>
              <a:ext cx="1093683" cy="1007315"/>
              <a:chOff x="1344717" y="755314"/>
              <a:chExt cx="1093683" cy="1007315"/>
            </a:xfrm>
          </p:grpSpPr>
          <p:sp>
            <p:nvSpPr>
              <p:cNvPr id="326" name="Oval 32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 name="Oval 32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8" name="Oval 32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9" name="Oval 32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6" name="Group 285"/>
            <p:cNvGrpSpPr/>
            <p:nvPr/>
          </p:nvGrpSpPr>
          <p:grpSpPr>
            <a:xfrm>
              <a:off x="1294968" y="3753514"/>
              <a:ext cx="1093683" cy="1007315"/>
              <a:chOff x="1344717" y="755314"/>
              <a:chExt cx="1093683" cy="1007315"/>
            </a:xfrm>
          </p:grpSpPr>
          <p:sp>
            <p:nvSpPr>
              <p:cNvPr id="322" name="Oval 321"/>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4" name="Oval 323"/>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5" name="Oval 324"/>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7" name="Group 286"/>
            <p:cNvGrpSpPr/>
            <p:nvPr/>
          </p:nvGrpSpPr>
          <p:grpSpPr>
            <a:xfrm>
              <a:off x="1281958" y="5038849"/>
              <a:ext cx="1093683" cy="1007315"/>
              <a:chOff x="1344717" y="755314"/>
              <a:chExt cx="1093683" cy="1007315"/>
            </a:xfrm>
          </p:grpSpPr>
          <p:sp>
            <p:nvSpPr>
              <p:cNvPr id="318" name="Oval 317"/>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0" name="Oval 319"/>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Oval 320"/>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8" name="Group 287"/>
            <p:cNvGrpSpPr/>
            <p:nvPr/>
          </p:nvGrpSpPr>
          <p:grpSpPr>
            <a:xfrm>
              <a:off x="2895598" y="3750171"/>
              <a:ext cx="1093683" cy="1007315"/>
              <a:chOff x="1344717" y="755314"/>
              <a:chExt cx="1093683" cy="1007315"/>
            </a:xfrm>
          </p:grpSpPr>
          <p:sp>
            <p:nvSpPr>
              <p:cNvPr id="314" name="Oval 313"/>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5" name="Oval 314"/>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6" name="Oval 315"/>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7" name="Oval 316"/>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9" name="Group 288"/>
            <p:cNvGrpSpPr/>
            <p:nvPr/>
          </p:nvGrpSpPr>
          <p:grpSpPr>
            <a:xfrm>
              <a:off x="2870628" y="5005763"/>
              <a:ext cx="1093683" cy="1007315"/>
              <a:chOff x="1344717" y="755314"/>
              <a:chExt cx="1093683" cy="1007315"/>
            </a:xfrm>
          </p:grpSpPr>
          <p:sp>
            <p:nvSpPr>
              <p:cNvPr id="310" name="Oval 309"/>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Oval 310"/>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Oval 311"/>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3" name="Oval 312"/>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0" name="Group 289"/>
            <p:cNvGrpSpPr/>
            <p:nvPr/>
          </p:nvGrpSpPr>
          <p:grpSpPr>
            <a:xfrm>
              <a:off x="5265787" y="3720428"/>
              <a:ext cx="1093683" cy="1007315"/>
              <a:chOff x="1344717" y="755314"/>
              <a:chExt cx="1093683" cy="1007315"/>
            </a:xfrm>
          </p:grpSpPr>
          <p:sp>
            <p:nvSpPr>
              <p:cNvPr id="306" name="Oval 305"/>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 name="Oval 306"/>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Oval 307"/>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 name="Oval 308"/>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1" name="Group 290"/>
            <p:cNvGrpSpPr/>
            <p:nvPr/>
          </p:nvGrpSpPr>
          <p:grpSpPr>
            <a:xfrm>
              <a:off x="6907316" y="3760199"/>
              <a:ext cx="1093683" cy="1007315"/>
              <a:chOff x="1344717" y="755314"/>
              <a:chExt cx="1093683" cy="1007315"/>
            </a:xfrm>
          </p:grpSpPr>
          <p:sp>
            <p:nvSpPr>
              <p:cNvPr id="302" name="Oval 301"/>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3" name="Oval 302"/>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4" name="Oval 303"/>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5" name="Oval 304"/>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2" name="Group 291"/>
            <p:cNvGrpSpPr/>
            <p:nvPr/>
          </p:nvGrpSpPr>
          <p:grpSpPr>
            <a:xfrm>
              <a:off x="5307117" y="5029200"/>
              <a:ext cx="1093683" cy="1007315"/>
              <a:chOff x="1344717" y="755314"/>
              <a:chExt cx="1093683" cy="1007315"/>
            </a:xfrm>
          </p:grpSpPr>
          <p:sp>
            <p:nvSpPr>
              <p:cNvPr id="298" name="Oval 297"/>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9" name="Oval 298"/>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0" name="Oval 299"/>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1" name="Oval 300"/>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3" name="Group 292"/>
            <p:cNvGrpSpPr/>
            <p:nvPr/>
          </p:nvGrpSpPr>
          <p:grpSpPr>
            <a:xfrm>
              <a:off x="6888467" y="5012485"/>
              <a:ext cx="1093683" cy="1007315"/>
              <a:chOff x="1344717" y="755314"/>
              <a:chExt cx="1093683" cy="1007315"/>
            </a:xfrm>
          </p:grpSpPr>
          <p:sp>
            <p:nvSpPr>
              <p:cNvPr id="294" name="Oval 293"/>
              <p:cNvSpPr/>
              <p:nvPr/>
            </p:nvSpPr>
            <p:spPr>
              <a:xfrm>
                <a:off x="1344717" y="755314"/>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 name="Oval 294"/>
              <p:cNvSpPr/>
              <p:nvPr/>
            </p:nvSpPr>
            <p:spPr>
              <a:xfrm>
                <a:off x="1954317" y="7620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 name="Oval 295"/>
              <p:cNvSpPr/>
              <p:nvPr/>
            </p:nvSpPr>
            <p:spPr>
              <a:xfrm>
                <a:off x="1954317" y="1295400"/>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Oval 296"/>
              <p:cNvSpPr/>
              <p:nvPr/>
            </p:nvSpPr>
            <p:spPr>
              <a:xfrm>
                <a:off x="1352753" y="1298743"/>
                <a:ext cx="484083" cy="46388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081591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6"/>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1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6"/>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9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820188563"/>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27201" y="1408456"/>
            <a:ext cx="8256820" cy="3689044"/>
            <a:chOff x="427201" y="1408456"/>
            <a:chExt cx="8256820" cy="3689044"/>
          </a:xfrm>
        </p:grpSpPr>
        <p:grpSp>
          <p:nvGrpSpPr>
            <p:cNvPr id="9" name="Group 8"/>
            <p:cNvGrpSpPr/>
            <p:nvPr/>
          </p:nvGrpSpPr>
          <p:grpSpPr>
            <a:xfrm>
              <a:off x="438583" y="1408456"/>
              <a:ext cx="1549075" cy="1493586"/>
              <a:chOff x="1206241" y="1248460"/>
              <a:chExt cx="1446026" cy="1266140"/>
            </a:xfrm>
          </p:grpSpPr>
          <p:sp>
            <p:nvSpPr>
              <p:cNvPr id="11" name="Oval 10"/>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75"/>
            <p:cNvGrpSpPr/>
            <p:nvPr/>
          </p:nvGrpSpPr>
          <p:grpSpPr>
            <a:xfrm>
              <a:off x="2674498" y="1434988"/>
              <a:ext cx="1549075" cy="1493586"/>
              <a:chOff x="1206241" y="1248460"/>
              <a:chExt cx="1446026" cy="1266140"/>
            </a:xfrm>
          </p:grpSpPr>
          <p:sp>
            <p:nvSpPr>
              <p:cNvPr id="77" name="Oval 76"/>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427201" y="3575897"/>
              <a:ext cx="8256820" cy="1521603"/>
              <a:chOff x="-228600" y="3610660"/>
              <a:chExt cx="9004560" cy="1678038"/>
            </a:xfrm>
          </p:grpSpPr>
          <p:grpSp>
            <p:nvGrpSpPr>
              <p:cNvPr id="81" name="Group 80"/>
              <p:cNvGrpSpPr/>
              <p:nvPr/>
            </p:nvGrpSpPr>
            <p:grpSpPr>
              <a:xfrm>
                <a:off x="-228600" y="3610660"/>
                <a:ext cx="1689360" cy="1647140"/>
                <a:chOff x="1206241" y="1248460"/>
                <a:chExt cx="1446026" cy="1266140"/>
              </a:xfrm>
            </p:grpSpPr>
            <p:sp>
              <p:nvSpPr>
                <p:cNvPr id="82" name="Oval 8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 name="Group 85"/>
              <p:cNvGrpSpPr/>
              <p:nvPr/>
            </p:nvGrpSpPr>
            <p:grpSpPr>
              <a:xfrm>
                <a:off x="2209800" y="3610660"/>
                <a:ext cx="1689360" cy="1647140"/>
                <a:chOff x="1206241" y="1248460"/>
                <a:chExt cx="1446026" cy="1266140"/>
              </a:xfrm>
            </p:grpSpPr>
            <p:sp>
              <p:nvSpPr>
                <p:cNvPr id="87" name="Oval 86"/>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1" name="Group 90"/>
              <p:cNvGrpSpPr/>
              <p:nvPr/>
            </p:nvGrpSpPr>
            <p:grpSpPr>
              <a:xfrm>
                <a:off x="4648200" y="3625516"/>
                <a:ext cx="1689360" cy="1647140"/>
                <a:chOff x="1206241" y="1248460"/>
                <a:chExt cx="1446026" cy="1266140"/>
              </a:xfrm>
            </p:grpSpPr>
            <p:sp>
              <p:nvSpPr>
                <p:cNvPr id="92" name="Oval 9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6" name="Group 95"/>
              <p:cNvGrpSpPr/>
              <p:nvPr/>
            </p:nvGrpSpPr>
            <p:grpSpPr>
              <a:xfrm>
                <a:off x="7086600" y="3641558"/>
                <a:ext cx="1689360" cy="1647140"/>
                <a:chOff x="1206241" y="1248460"/>
                <a:chExt cx="1446026" cy="1266140"/>
              </a:xfrm>
            </p:grpSpPr>
            <p:sp>
              <p:nvSpPr>
                <p:cNvPr id="97" name="Oval 96"/>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2" name="Group 101"/>
            <p:cNvGrpSpPr/>
            <p:nvPr/>
          </p:nvGrpSpPr>
          <p:grpSpPr>
            <a:xfrm>
              <a:off x="4899031" y="1435398"/>
              <a:ext cx="1549075" cy="1493586"/>
              <a:chOff x="1206241" y="1248460"/>
              <a:chExt cx="1446026" cy="1266140"/>
            </a:xfrm>
          </p:grpSpPr>
          <p:sp>
            <p:nvSpPr>
              <p:cNvPr id="103" name="Oval 102"/>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9" name="Group 38"/>
          <p:cNvGrpSpPr/>
          <p:nvPr/>
        </p:nvGrpSpPr>
        <p:grpSpPr>
          <a:xfrm>
            <a:off x="457200" y="1447800"/>
            <a:ext cx="8256820" cy="3689044"/>
            <a:chOff x="427201" y="1408456"/>
            <a:chExt cx="8256820" cy="3689044"/>
          </a:xfrm>
        </p:grpSpPr>
        <p:grpSp>
          <p:nvGrpSpPr>
            <p:cNvPr id="40" name="Group 39"/>
            <p:cNvGrpSpPr/>
            <p:nvPr/>
          </p:nvGrpSpPr>
          <p:grpSpPr>
            <a:xfrm>
              <a:off x="438583" y="1408456"/>
              <a:ext cx="1549075" cy="1493586"/>
              <a:chOff x="1206241" y="1248460"/>
              <a:chExt cx="1446026" cy="1266140"/>
            </a:xfrm>
          </p:grpSpPr>
          <p:sp>
            <p:nvSpPr>
              <p:cNvPr id="72" name="Oval 7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p:cNvGrpSpPr/>
            <p:nvPr/>
          </p:nvGrpSpPr>
          <p:grpSpPr>
            <a:xfrm>
              <a:off x="2674498" y="1434988"/>
              <a:ext cx="1549075" cy="1493586"/>
              <a:chOff x="1206241" y="1248460"/>
              <a:chExt cx="1446026" cy="1266140"/>
            </a:xfrm>
          </p:grpSpPr>
          <p:sp>
            <p:nvSpPr>
              <p:cNvPr id="68" name="Oval 67"/>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p:cNvGrpSpPr/>
            <p:nvPr/>
          </p:nvGrpSpPr>
          <p:grpSpPr>
            <a:xfrm>
              <a:off x="427201" y="3575897"/>
              <a:ext cx="8256820" cy="1521603"/>
              <a:chOff x="-228600" y="3610660"/>
              <a:chExt cx="9004560" cy="1678038"/>
            </a:xfrm>
          </p:grpSpPr>
          <p:grpSp>
            <p:nvGrpSpPr>
              <p:cNvPr id="48" name="Group 47"/>
              <p:cNvGrpSpPr/>
              <p:nvPr/>
            </p:nvGrpSpPr>
            <p:grpSpPr>
              <a:xfrm>
                <a:off x="-228600" y="3610660"/>
                <a:ext cx="1689360" cy="1647140"/>
                <a:chOff x="1206241" y="1248460"/>
                <a:chExt cx="1446026" cy="1266140"/>
              </a:xfrm>
            </p:grpSpPr>
            <p:sp>
              <p:nvSpPr>
                <p:cNvPr id="64" name="Oval 63"/>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 name="Group 48"/>
              <p:cNvGrpSpPr/>
              <p:nvPr/>
            </p:nvGrpSpPr>
            <p:grpSpPr>
              <a:xfrm>
                <a:off x="2209800" y="3610660"/>
                <a:ext cx="1689360" cy="1647140"/>
                <a:chOff x="1206241" y="1248460"/>
                <a:chExt cx="1446026" cy="1266140"/>
              </a:xfrm>
            </p:grpSpPr>
            <p:sp>
              <p:nvSpPr>
                <p:cNvPr id="60" name="Oval 59"/>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p:cNvGrpSpPr/>
              <p:nvPr/>
            </p:nvGrpSpPr>
            <p:grpSpPr>
              <a:xfrm>
                <a:off x="4648200" y="3625516"/>
                <a:ext cx="1689360" cy="1647140"/>
                <a:chOff x="1206241" y="1248460"/>
                <a:chExt cx="1446026" cy="1266140"/>
              </a:xfrm>
            </p:grpSpPr>
            <p:sp>
              <p:nvSpPr>
                <p:cNvPr id="56" name="Oval 55"/>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 name="Group 50"/>
              <p:cNvGrpSpPr/>
              <p:nvPr/>
            </p:nvGrpSpPr>
            <p:grpSpPr>
              <a:xfrm>
                <a:off x="7086600" y="3641558"/>
                <a:ext cx="1689360" cy="1647140"/>
                <a:chOff x="1206241" y="1248460"/>
                <a:chExt cx="1446026" cy="1266140"/>
              </a:xfrm>
            </p:grpSpPr>
            <p:sp>
              <p:nvSpPr>
                <p:cNvPr id="52" name="Oval 5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3" name="Group 42"/>
            <p:cNvGrpSpPr/>
            <p:nvPr/>
          </p:nvGrpSpPr>
          <p:grpSpPr>
            <a:xfrm>
              <a:off x="4899031" y="1435398"/>
              <a:ext cx="1549075" cy="1493586"/>
              <a:chOff x="1206241" y="1248460"/>
              <a:chExt cx="1446026" cy="1266140"/>
            </a:xfrm>
          </p:grpSpPr>
          <p:sp>
            <p:nvSpPr>
              <p:cNvPr id="44" name="Oval 43"/>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1" name="Group 100"/>
          <p:cNvGrpSpPr/>
          <p:nvPr/>
        </p:nvGrpSpPr>
        <p:grpSpPr>
          <a:xfrm>
            <a:off x="457200" y="1447800"/>
            <a:ext cx="8256820" cy="3689044"/>
            <a:chOff x="427201" y="1408456"/>
            <a:chExt cx="8256820" cy="3689044"/>
          </a:xfrm>
        </p:grpSpPr>
        <p:grpSp>
          <p:nvGrpSpPr>
            <p:cNvPr id="107" name="Group 106"/>
            <p:cNvGrpSpPr/>
            <p:nvPr/>
          </p:nvGrpSpPr>
          <p:grpSpPr>
            <a:xfrm>
              <a:off x="438583" y="1408456"/>
              <a:ext cx="1549075" cy="1493586"/>
              <a:chOff x="1206241" y="1248460"/>
              <a:chExt cx="1446026" cy="1266140"/>
            </a:xfrm>
          </p:grpSpPr>
          <p:sp>
            <p:nvSpPr>
              <p:cNvPr id="139" name="Oval 138"/>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8" name="Group 107"/>
            <p:cNvGrpSpPr/>
            <p:nvPr/>
          </p:nvGrpSpPr>
          <p:grpSpPr>
            <a:xfrm>
              <a:off x="2674498" y="1434988"/>
              <a:ext cx="1549075" cy="1493586"/>
              <a:chOff x="1206241" y="1248460"/>
              <a:chExt cx="1446026" cy="1266140"/>
            </a:xfrm>
          </p:grpSpPr>
          <p:sp>
            <p:nvSpPr>
              <p:cNvPr id="135" name="Oval 134"/>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9" name="Group 108"/>
            <p:cNvGrpSpPr/>
            <p:nvPr/>
          </p:nvGrpSpPr>
          <p:grpSpPr>
            <a:xfrm>
              <a:off x="427201" y="3575897"/>
              <a:ext cx="8256820" cy="1521603"/>
              <a:chOff x="-228600" y="3610660"/>
              <a:chExt cx="9004560" cy="1678038"/>
            </a:xfrm>
          </p:grpSpPr>
          <p:grpSp>
            <p:nvGrpSpPr>
              <p:cNvPr id="115" name="Group 114"/>
              <p:cNvGrpSpPr/>
              <p:nvPr/>
            </p:nvGrpSpPr>
            <p:grpSpPr>
              <a:xfrm>
                <a:off x="-228600" y="3610660"/>
                <a:ext cx="1689360" cy="1647140"/>
                <a:chOff x="1206241" y="1248460"/>
                <a:chExt cx="1446026" cy="1266140"/>
              </a:xfrm>
            </p:grpSpPr>
            <p:sp>
              <p:nvSpPr>
                <p:cNvPr id="131" name="Oval 130"/>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6" name="Group 115"/>
              <p:cNvGrpSpPr/>
              <p:nvPr/>
            </p:nvGrpSpPr>
            <p:grpSpPr>
              <a:xfrm>
                <a:off x="2209800" y="3610660"/>
                <a:ext cx="1689360" cy="1647140"/>
                <a:chOff x="1206241" y="1248460"/>
                <a:chExt cx="1446026" cy="1266140"/>
              </a:xfrm>
            </p:grpSpPr>
            <p:sp>
              <p:nvSpPr>
                <p:cNvPr id="127" name="Oval 126"/>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7" name="Group 116"/>
              <p:cNvGrpSpPr/>
              <p:nvPr/>
            </p:nvGrpSpPr>
            <p:grpSpPr>
              <a:xfrm>
                <a:off x="4648200" y="3625516"/>
                <a:ext cx="1689360" cy="1647140"/>
                <a:chOff x="1206241" y="1248460"/>
                <a:chExt cx="1446026" cy="1266140"/>
              </a:xfrm>
            </p:grpSpPr>
            <p:sp>
              <p:nvSpPr>
                <p:cNvPr id="123" name="Oval 122"/>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8" name="Group 117"/>
              <p:cNvGrpSpPr/>
              <p:nvPr/>
            </p:nvGrpSpPr>
            <p:grpSpPr>
              <a:xfrm>
                <a:off x="7086600" y="3641558"/>
                <a:ext cx="1689360" cy="1647140"/>
                <a:chOff x="1206241" y="1248460"/>
                <a:chExt cx="1446026" cy="1266140"/>
              </a:xfrm>
            </p:grpSpPr>
            <p:sp>
              <p:nvSpPr>
                <p:cNvPr id="119" name="Oval 118"/>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0" name="Group 109"/>
            <p:cNvGrpSpPr/>
            <p:nvPr/>
          </p:nvGrpSpPr>
          <p:grpSpPr>
            <a:xfrm>
              <a:off x="4899031" y="1435398"/>
              <a:ext cx="1549075" cy="1493586"/>
              <a:chOff x="1206241" y="1248460"/>
              <a:chExt cx="1446026" cy="1266140"/>
            </a:xfrm>
          </p:grpSpPr>
          <p:sp>
            <p:nvSpPr>
              <p:cNvPr id="111" name="Oval 110"/>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43" name="Group 142"/>
          <p:cNvGrpSpPr/>
          <p:nvPr/>
        </p:nvGrpSpPr>
        <p:grpSpPr>
          <a:xfrm>
            <a:off x="755225" y="4739042"/>
            <a:ext cx="2388315" cy="1407472"/>
            <a:chOff x="427201" y="1408456"/>
            <a:chExt cx="8256820" cy="3689044"/>
          </a:xfrm>
        </p:grpSpPr>
        <p:grpSp>
          <p:nvGrpSpPr>
            <p:cNvPr id="144" name="Group 143"/>
            <p:cNvGrpSpPr/>
            <p:nvPr/>
          </p:nvGrpSpPr>
          <p:grpSpPr>
            <a:xfrm>
              <a:off x="438583" y="1408456"/>
              <a:ext cx="1549075" cy="1493586"/>
              <a:chOff x="1206241" y="1248460"/>
              <a:chExt cx="1446026" cy="1266140"/>
            </a:xfrm>
          </p:grpSpPr>
          <p:sp>
            <p:nvSpPr>
              <p:cNvPr id="176" name="Oval 175"/>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5" name="Group 144"/>
            <p:cNvGrpSpPr/>
            <p:nvPr/>
          </p:nvGrpSpPr>
          <p:grpSpPr>
            <a:xfrm>
              <a:off x="2674498" y="1434988"/>
              <a:ext cx="1549075" cy="1493586"/>
              <a:chOff x="1206241" y="1248460"/>
              <a:chExt cx="1446026" cy="1266140"/>
            </a:xfrm>
          </p:grpSpPr>
          <p:sp>
            <p:nvSpPr>
              <p:cNvPr id="172" name="Oval 17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6" name="Group 145"/>
            <p:cNvGrpSpPr/>
            <p:nvPr/>
          </p:nvGrpSpPr>
          <p:grpSpPr>
            <a:xfrm>
              <a:off x="427201" y="3575897"/>
              <a:ext cx="8256820" cy="1521603"/>
              <a:chOff x="-228600" y="3610660"/>
              <a:chExt cx="9004560" cy="1678038"/>
            </a:xfrm>
          </p:grpSpPr>
          <p:grpSp>
            <p:nvGrpSpPr>
              <p:cNvPr id="152" name="Group 151"/>
              <p:cNvGrpSpPr/>
              <p:nvPr/>
            </p:nvGrpSpPr>
            <p:grpSpPr>
              <a:xfrm>
                <a:off x="-228600" y="3610660"/>
                <a:ext cx="1689360" cy="1647140"/>
                <a:chOff x="1206241" y="1248460"/>
                <a:chExt cx="1446026" cy="1266140"/>
              </a:xfrm>
            </p:grpSpPr>
            <p:sp>
              <p:nvSpPr>
                <p:cNvPr id="168" name="Oval 167"/>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2209800" y="3610660"/>
                <a:ext cx="1689360" cy="1647140"/>
                <a:chOff x="1206241" y="1248460"/>
                <a:chExt cx="1446026" cy="1266140"/>
              </a:xfrm>
            </p:grpSpPr>
            <p:sp>
              <p:nvSpPr>
                <p:cNvPr id="164" name="Oval 163"/>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4" name="Group 153"/>
              <p:cNvGrpSpPr/>
              <p:nvPr/>
            </p:nvGrpSpPr>
            <p:grpSpPr>
              <a:xfrm>
                <a:off x="4648200" y="3625516"/>
                <a:ext cx="1689360" cy="1647140"/>
                <a:chOff x="1206241" y="1248460"/>
                <a:chExt cx="1446026" cy="1266140"/>
              </a:xfrm>
            </p:grpSpPr>
            <p:sp>
              <p:nvSpPr>
                <p:cNvPr id="160" name="Oval 159"/>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5" name="Group 154"/>
              <p:cNvGrpSpPr/>
              <p:nvPr/>
            </p:nvGrpSpPr>
            <p:grpSpPr>
              <a:xfrm>
                <a:off x="7086600" y="3641558"/>
                <a:ext cx="1689360" cy="1647140"/>
                <a:chOff x="1206241" y="1248460"/>
                <a:chExt cx="1446026" cy="1266140"/>
              </a:xfrm>
            </p:grpSpPr>
            <p:sp>
              <p:nvSpPr>
                <p:cNvPr id="156" name="Oval 155"/>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47" name="Group 146"/>
            <p:cNvGrpSpPr/>
            <p:nvPr/>
          </p:nvGrpSpPr>
          <p:grpSpPr>
            <a:xfrm>
              <a:off x="4899031" y="1435398"/>
              <a:ext cx="1549075" cy="1493586"/>
              <a:chOff x="1206241" y="1248460"/>
              <a:chExt cx="1446026" cy="1266140"/>
            </a:xfrm>
          </p:grpSpPr>
          <p:sp>
            <p:nvSpPr>
              <p:cNvPr id="148" name="Oval 147"/>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650148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afterEffect">
                                  <p:stCondLst>
                                    <p:cond delay="300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par>
                          <p:cTn id="11" fill="hold">
                            <p:stCondLst>
                              <p:cond delay="0"/>
                            </p:stCondLst>
                            <p:childTnLst>
                              <p:par>
                                <p:cTn id="12" presetID="1" presetClass="exit" presetSubtype="0" fill="hold" nodeType="afterEffect">
                                  <p:stCondLst>
                                    <p:cond delay="3000"/>
                                  </p:stCondLst>
                                  <p:childTnLst>
                                    <p:set>
                                      <p:cBhvr>
                                        <p:cTn id="13" dur="1" fill="hold">
                                          <p:stCondLst>
                                            <p:cond delay="0"/>
                                          </p:stCondLst>
                                        </p:cTn>
                                        <p:tgtEl>
                                          <p:spTgt spid="39"/>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01"/>
                                        </p:tgtEl>
                                        <p:attrNameLst>
                                          <p:attrName>style.visibility</p:attrName>
                                        </p:attrNameLst>
                                      </p:cBhvr>
                                      <p:to>
                                        <p:strVal val="visible"/>
                                      </p:to>
                                    </p:set>
                                  </p:childTnLst>
                                </p:cTn>
                              </p:par>
                            </p:childTnLst>
                          </p:cTn>
                        </p:par>
                        <p:par>
                          <p:cTn id="18" fill="hold">
                            <p:stCondLst>
                              <p:cond delay="0"/>
                            </p:stCondLst>
                            <p:childTnLst>
                              <p:par>
                                <p:cTn id="19" presetID="1" presetClass="exit" presetSubtype="0" fill="hold" nodeType="afterEffect">
                                  <p:stCondLst>
                                    <p:cond delay="3000"/>
                                  </p:stCondLst>
                                  <p:childTnLst>
                                    <p:set>
                                      <p:cBhvr>
                                        <p:cTn id="20" dur="1" fill="hold">
                                          <p:stCondLst>
                                            <p:cond delay="0"/>
                                          </p:stCondLst>
                                        </p:cTn>
                                        <p:tgtEl>
                                          <p:spTgt spid="101"/>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
                                        </p:tgtEl>
                                        <p:attrNameLst>
                                          <p:attrName>style.visibility</p:attrName>
                                        </p:attrNameLst>
                                      </p:cBhvr>
                                      <p:to>
                                        <p:strVal val="visible"/>
                                      </p:to>
                                    </p:set>
                                  </p:childTnLst>
                                </p:cTn>
                              </p:par>
                            </p:childTnLst>
                          </p:cTn>
                        </p:par>
                        <p:par>
                          <p:cTn id="25" fill="hold">
                            <p:stCondLst>
                              <p:cond delay="0"/>
                            </p:stCondLst>
                            <p:childTnLst>
                              <p:par>
                                <p:cTn id="26" presetID="1" presetClass="exit" presetSubtype="0" fill="hold" nodeType="afterEffect">
                                  <p:stCondLst>
                                    <p:cond delay="3000"/>
                                  </p:stCondLst>
                                  <p:childTnLst>
                                    <p:set>
                                      <p:cBhvr>
                                        <p:cTn id="27" dur="1" fill="hold">
                                          <p:stCondLst>
                                            <p:cond delay="0"/>
                                          </p:stCondLst>
                                        </p:cTn>
                                        <p:tgtEl>
                                          <p:spTgt spid="14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659338299"/>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1600200" y="400534"/>
            <a:ext cx="6040548" cy="5943600"/>
            <a:chOff x="969852" y="609600"/>
            <a:chExt cx="6040548" cy="5943600"/>
          </a:xfrm>
        </p:grpSpPr>
        <p:grpSp>
          <p:nvGrpSpPr>
            <p:cNvPr id="3" name="Group 2"/>
            <p:cNvGrpSpPr/>
            <p:nvPr/>
          </p:nvGrpSpPr>
          <p:grpSpPr>
            <a:xfrm>
              <a:off x="969852" y="646248"/>
              <a:ext cx="1447800" cy="1485900"/>
              <a:chOff x="228600" y="1047750"/>
              <a:chExt cx="1447800" cy="1485900"/>
            </a:xfrm>
          </p:grpSpPr>
          <p:sp>
            <p:nvSpPr>
              <p:cNvPr id="2" name="Oval 1"/>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3276600" y="634786"/>
              <a:ext cx="1447800" cy="1485900"/>
              <a:chOff x="228600" y="1047750"/>
              <a:chExt cx="1447800" cy="1485900"/>
            </a:xfrm>
          </p:grpSpPr>
          <p:sp>
            <p:nvSpPr>
              <p:cNvPr id="13" name="Oval 12"/>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5562600" y="609600"/>
              <a:ext cx="1447800" cy="1485900"/>
              <a:chOff x="228600" y="1047750"/>
              <a:chExt cx="1447800" cy="1485900"/>
            </a:xfrm>
          </p:grpSpPr>
          <p:sp>
            <p:nvSpPr>
              <p:cNvPr id="22" name="Oval 21"/>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 name="Group 29"/>
            <p:cNvGrpSpPr/>
            <p:nvPr/>
          </p:nvGrpSpPr>
          <p:grpSpPr>
            <a:xfrm>
              <a:off x="3276600" y="2857500"/>
              <a:ext cx="1447800" cy="1485900"/>
              <a:chOff x="228600" y="1047750"/>
              <a:chExt cx="1447800" cy="1485900"/>
            </a:xfrm>
          </p:grpSpPr>
          <p:sp>
            <p:nvSpPr>
              <p:cNvPr id="31" name="Oval 30"/>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 name="Group 38"/>
            <p:cNvGrpSpPr/>
            <p:nvPr/>
          </p:nvGrpSpPr>
          <p:grpSpPr>
            <a:xfrm>
              <a:off x="990600" y="5067300"/>
              <a:ext cx="1447800" cy="1485900"/>
              <a:chOff x="228600" y="1047750"/>
              <a:chExt cx="1447800" cy="1485900"/>
            </a:xfrm>
          </p:grpSpPr>
          <p:sp>
            <p:nvSpPr>
              <p:cNvPr id="40" name="Oval 39"/>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p:cNvGrpSpPr/>
            <p:nvPr/>
          </p:nvGrpSpPr>
          <p:grpSpPr>
            <a:xfrm>
              <a:off x="3276600" y="5067300"/>
              <a:ext cx="1447800" cy="1485900"/>
              <a:chOff x="228600" y="1047750"/>
              <a:chExt cx="1447800" cy="1485900"/>
            </a:xfrm>
          </p:grpSpPr>
          <p:sp>
            <p:nvSpPr>
              <p:cNvPr id="49" name="Oval 48"/>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7" name="Group 56"/>
            <p:cNvGrpSpPr/>
            <p:nvPr/>
          </p:nvGrpSpPr>
          <p:grpSpPr>
            <a:xfrm>
              <a:off x="5562600" y="5067300"/>
              <a:ext cx="1447800" cy="1485900"/>
              <a:chOff x="228600" y="1047750"/>
              <a:chExt cx="1447800" cy="1485900"/>
            </a:xfrm>
          </p:grpSpPr>
          <p:sp>
            <p:nvSpPr>
              <p:cNvPr id="58" name="Oval 57"/>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3" name="Group 102"/>
          <p:cNvGrpSpPr/>
          <p:nvPr/>
        </p:nvGrpSpPr>
        <p:grpSpPr>
          <a:xfrm>
            <a:off x="1676400" y="457200"/>
            <a:ext cx="6040548" cy="5943600"/>
            <a:chOff x="969852" y="609600"/>
            <a:chExt cx="6040548" cy="5943600"/>
          </a:xfrm>
        </p:grpSpPr>
        <p:grpSp>
          <p:nvGrpSpPr>
            <p:cNvPr id="104" name="Group 103"/>
            <p:cNvGrpSpPr/>
            <p:nvPr/>
          </p:nvGrpSpPr>
          <p:grpSpPr>
            <a:xfrm>
              <a:off x="969852" y="646248"/>
              <a:ext cx="1447800" cy="1485900"/>
              <a:chOff x="228600" y="1047750"/>
              <a:chExt cx="1447800" cy="1485900"/>
            </a:xfrm>
          </p:grpSpPr>
          <p:sp>
            <p:nvSpPr>
              <p:cNvPr id="159" name="Oval 158"/>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5" name="Group 104"/>
            <p:cNvGrpSpPr/>
            <p:nvPr/>
          </p:nvGrpSpPr>
          <p:grpSpPr>
            <a:xfrm>
              <a:off x="3276600" y="634786"/>
              <a:ext cx="1447800" cy="1485900"/>
              <a:chOff x="228600" y="1047750"/>
              <a:chExt cx="1447800" cy="1485900"/>
            </a:xfrm>
          </p:grpSpPr>
          <p:sp>
            <p:nvSpPr>
              <p:cNvPr id="151" name="Oval 150"/>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6" name="Group 105"/>
            <p:cNvGrpSpPr/>
            <p:nvPr/>
          </p:nvGrpSpPr>
          <p:grpSpPr>
            <a:xfrm>
              <a:off x="5562600" y="609600"/>
              <a:ext cx="1447800" cy="1485900"/>
              <a:chOff x="228600" y="1047750"/>
              <a:chExt cx="1447800" cy="1485900"/>
            </a:xfrm>
          </p:grpSpPr>
          <p:sp>
            <p:nvSpPr>
              <p:cNvPr id="143" name="Oval 142"/>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7" name="Group 106"/>
            <p:cNvGrpSpPr/>
            <p:nvPr/>
          </p:nvGrpSpPr>
          <p:grpSpPr>
            <a:xfrm>
              <a:off x="3276600" y="2857500"/>
              <a:ext cx="1447800" cy="1485900"/>
              <a:chOff x="228600" y="1047750"/>
              <a:chExt cx="1447800" cy="1485900"/>
            </a:xfrm>
          </p:grpSpPr>
          <p:sp>
            <p:nvSpPr>
              <p:cNvPr id="135" name="Oval 134"/>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8" name="Group 107"/>
            <p:cNvGrpSpPr/>
            <p:nvPr/>
          </p:nvGrpSpPr>
          <p:grpSpPr>
            <a:xfrm>
              <a:off x="990600" y="5067300"/>
              <a:ext cx="1447800" cy="1485900"/>
              <a:chOff x="228600" y="1047750"/>
              <a:chExt cx="1447800" cy="1485900"/>
            </a:xfrm>
          </p:grpSpPr>
          <p:sp>
            <p:nvSpPr>
              <p:cNvPr id="127" name="Oval 126"/>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9" name="Group 108"/>
            <p:cNvGrpSpPr/>
            <p:nvPr/>
          </p:nvGrpSpPr>
          <p:grpSpPr>
            <a:xfrm>
              <a:off x="3276600" y="5067300"/>
              <a:ext cx="1447800" cy="1485900"/>
              <a:chOff x="228600" y="1047750"/>
              <a:chExt cx="1447800" cy="1485900"/>
            </a:xfrm>
          </p:grpSpPr>
          <p:sp>
            <p:nvSpPr>
              <p:cNvPr id="119" name="Oval 118"/>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0" name="Group 109"/>
            <p:cNvGrpSpPr/>
            <p:nvPr/>
          </p:nvGrpSpPr>
          <p:grpSpPr>
            <a:xfrm>
              <a:off x="5562600" y="5067300"/>
              <a:ext cx="1447800" cy="1485900"/>
              <a:chOff x="228600" y="1047750"/>
              <a:chExt cx="1447800" cy="1485900"/>
            </a:xfrm>
          </p:grpSpPr>
          <p:sp>
            <p:nvSpPr>
              <p:cNvPr id="111" name="Oval 110"/>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7" name="Group 166"/>
          <p:cNvGrpSpPr/>
          <p:nvPr/>
        </p:nvGrpSpPr>
        <p:grpSpPr>
          <a:xfrm>
            <a:off x="1600200" y="381000"/>
            <a:ext cx="6040548" cy="5943600"/>
            <a:chOff x="969852" y="609600"/>
            <a:chExt cx="6040548" cy="5943600"/>
          </a:xfrm>
        </p:grpSpPr>
        <p:grpSp>
          <p:nvGrpSpPr>
            <p:cNvPr id="168" name="Group 167"/>
            <p:cNvGrpSpPr/>
            <p:nvPr/>
          </p:nvGrpSpPr>
          <p:grpSpPr>
            <a:xfrm>
              <a:off x="969852" y="646248"/>
              <a:ext cx="1447800" cy="1485900"/>
              <a:chOff x="228600" y="1047750"/>
              <a:chExt cx="1447800" cy="1485900"/>
            </a:xfrm>
          </p:grpSpPr>
          <p:sp>
            <p:nvSpPr>
              <p:cNvPr id="223" name="Oval 222"/>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Oval 227"/>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9" name="Group 168"/>
            <p:cNvGrpSpPr/>
            <p:nvPr/>
          </p:nvGrpSpPr>
          <p:grpSpPr>
            <a:xfrm>
              <a:off x="3276600" y="634786"/>
              <a:ext cx="1447800" cy="1485900"/>
              <a:chOff x="228600" y="1047750"/>
              <a:chExt cx="1447800" cy="1485900"/>
            </a:xfrm>
          </p:grpSpPr>
          <p:sp>
            <p:nvSpPr>
              <p:cNvPr id="215" name="Oval 214"/>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0" name="Group 169"/>
            <p:cNvGrpSpPr/>
            <p:nvPr/>
          </p:nvGrpSpPr>
          <p:grpSpPr>
            <a:xfrm>
              <a:off x="5562600" y="609600"/>
              <a:ext cx="1447800" cy="1485900"/>
              <a:chOff x="228600" y="1047750"/>
              <a:chExt cx="1447800" cy="1485900"/>
            </a:xfrm>
          </p:grpSpPr>
          <p:sp>
            <p:nvSpPr>
              <p:cNvPr id="207" name="Oval 206"/>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1" name="Group 170"/>
            <p:cNvGrpSpPr/>
            <p:nvPr/>
          </p:nvGrpSpPr>
          <p:grpSpPr>
            <a:xfrm>
              <a:off x="3276600" y="2857500"/>
              <a:ext cx="1447800" cy="1485900"/>
              <a:chOff x="228600" y="1047750"/>
              <a:chExt cx="1447800" cy="1485900"/>
            </a:xfrm>
          </p:grpSpPr>
          <p:sp>
            <p:nvSpPr>
              <p:cNvPr id="199" name="Oval 198"/>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2" name="Group 171"/>
            <p:cNvGrpSpPr/>
            <p:nvPr/>
          </p:nvGrpSpPr>
          <p:grpSpPr>
            <a:xfrm>
              <a:off x="990600" y="5067300"/>
              <a:ext cx="1447800" cy="1485900"/>
              <a:chOff x="228600" y="1047750"/>
              <a:chExt cx="1447800" cy="1485900"/>
            </a:xfrm>
          </p:grpSpPr>
          <p:sp>
            <p:nvSpPr>
              <p:cNvPr id="191" name="Oval 190"/>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3" name="Group 172"/>
            <p:cNvGrpSpPr/>
            <p:nvPr/>
          </p:nvGrpSpPr>
          <p:grpSpPr>
            <a:xfrm>
              <a:off x="3276600" y="5067300"/>
              <a:ext cx="1447800" cy="1485900"/>
              <a:chOff x="228600" y="1047750"/>
              <a:chExt cx="1447800" cy="1485900"/>
            </a:xfrm>
          </p:grpSpPr>
          <p:sp>
            <p:nvSpPr>
              <p:cNvPr id="183" name="Oval 182"/>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4" name="Group 173"/>
            <p:cNvGrpSpPr/>
            <p:nvPr/>
          </p:nvGrpSpPr>
          <p:grpSpPr>
            <a:xfrm>
              <a:off x="5562600" y="5067300"/>
              <a:ext cx="1447800" cy="1485900"/>
              <a:chOff x="228600" y="1047750"/>
              <a:chExt cx="1447800" cy="1485900"/>
            </a:xfrm>
          </p:grpSpPr>
          <p:sp>
            <p:nvSpPr>
              <p:cNvPr id="175" name="Oval 174"/>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31" name="Group 230"/>
          <p:cNvGrpSpPr/>
          <p:nvPr/>
        </p:nvGrpSpPr>
        <p:grpSpPr>
          <a:xfrm>
            <a:off x="1058972" y="4117507"/>
            <a:ext cx="2209801" cy="1885466"/>
            <a:chOff x="969852" y="609600"/>
            <a:chExt cx="6040548" cy="5943600"/>
          </a:xfrm>
        </p:grpSpPr>
        <p:grpSp>
          <p:nvGrpSpPr>
            <p:cNvPr id="232" name="Group 231"/>
            <p:cNvGrpSpPr/>
            <p:nvPr/>
          </p:nvGrpSpPr>
          <p:grpSpPr>
            <a:xfrm>
              <a:off x="969852" y="646248"/>
              <a:ext cx="1447800" cy="1485900"/>
              <a:chOff x="228600" y="1047750"/>
              <a:chExt cx="1447800" cy="1485900"/>
            </a:xfrm>
          </p:grpSpPr>
          <p:sp>
            <p:nvSpPr>
              <p:cNvPr id="287" name="Oval 286"/>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8" name="Oval 287"/>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0" name="Oval 289"/>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 name="Oval 290"/>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2" name="Oval 291"/>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3" name="Oval 292"/>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4" name="Oval 293"/>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3" name="Group 232"/>
            <p:cNvGrpSpPr/>
            <p:nvPr/>
          </p:nvGrpSpPr>
          <p:grpSpPr>
            <a:xfrm>
              <a:off x="3276600" y="634786"/>
              <a:ext cx="1447800" cy="1485900"/>
              <a:chOff x="228600" y="1047750"/>
              <a:chExt cx="1447800" cy="1485900"/>
            </a:xfrm>
          </p:grpSpPr>
          <p:sp>
            <p:nvSpPr>
              <p:cNvPr id="279" name="Oval 278"/>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Oval 279"/>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1" name="Oval 280"/>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 name="Oval 281"/>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Oval 282"/>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Oval 283"/>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Oval 285"/>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4" name="Group 233"/>
            <p:cNvGrpSpPr/>
            <p:nvPr/>
          </p:nvGrpSpPr>
          <p:grpSpPr>
            <a:xfrm>
              <a:off x="5562600" y="609600"/>
              <a:ext cx="1447800" cy="1485900"/>
              <a:chOff x="228600" y="1047750"/>
              <a:chExt cx="1447800" cy="1485900"/>
            </a:xfrm>
          </p:grpSpPr>
          <p:sp>
            <p:nvSpPr>
              <p:cNvPr id="271" name="Oval 270"/>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3" name="Oval 272"/>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4" name="Oval 273"/>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5" name="Oval 274"/>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Oval 277"/>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5" name="Group 234"/>
            <p:cNvGrpSpPr/>
            <p:nvPr/>
          </p:nvGrpSpPr>
          <p:grpSpPr>
            <a:xfrm>
              <a:off x="3276600" y="2857500"/>
              <a:ext cx="1447800" cy="1485900"/>
              <a:chOff x="228600" y="1047750"/>
              <a:chExt cx="1447800" cy="1485900"/>
            </a:xfrm>
          </p:grpSpPr>
          <p:sp>
            <p:nvSpPr>
              <p:cNvPr id="263" name="Oval 262"/>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Oval 264"/>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Oval 265"/>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Oval 266"/>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Oval 268"/>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6" name="Group 235"/>
            <p:cNvGrpSpPr/>
            <p:nvPr/>
          </p:nvGrpSpPr>
          <p:grpSpPr>
            <a:xfrm>
              <a:off x="990600" y="5067300"/>
              <a:ext cx="1447800" cy="1485900"/>
              <a:chOff x="228600" y="1047750"/>
              <a:chExt cx="1447800" cy="1485900"/>
            </a:xfrm>
          </p:grpSpPr>
          <p:sp>
            <p:nvSpPr>
              <p:cNvPr id="255" name="Oval 254"/>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Oval 257"/>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Oval 259"/>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Oval 260"/>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Oval 261"/>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7" name="Group 236"/>
            <p:cNvGrpSpPr/>
            <p:nvPr/>
          </p:nvGrpSpPr>
          <p:grpSpPr>
            <a:xfrm>
              <a:off x="3276600" y="5067300"/>
              <a:ext cx="1447800" cy="1485900"/>
              <a:chOff x="228600" y="1047750"/>
              <a:chExt cx="1447800" cy="1485900"/>
            </a:xfrm>
          </p:grpSpPr>
          <p:sp>
            <p:nvSpPr>
              <p:cNvPr id="247" name="Oval 246"/>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2" name="Oval 251"/>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Oval 252"/>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Oval 253"/>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8" name="Group 237"/>
            <p:cNvGrpSpPr/>
            <p:nvPr/>
          </p:nvGrpSpPr>
          <p:grpSpPr>
            <a:xfrm>
              <a:off x="5562600" y="5067300"/>
              <a:ext cx="1447800" cy="1485900"/>
              <a:chOff x="228600" y="1047750"/>
              <a:chExt cx="1447800" cy="1485900"/>
            </a:xfrm>
          </p:grpSpPr>
          <p:sp>
            <p:nvSpPr>
              <p:cNvPr id="239" name="Oval 238"/>
              <p:cNvSpPr/>
              <p:nvPr/>
            </p:nvSpPr>
            <p:spPr>
              <a:xfrm>
                <a:off x="238125" y="10477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7715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p:cNvSpPr/>
              <p:nvPr/>
            </p:nvSpPr>
            <p:spPr>
              <a:xfrm>
                <a:off x="1304925" y="10668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 name="Oval 241"/>
              <p:cNvSpPr/>
              <p:nvPr/>
            </p:nvSpPr>
            <p:spPr>
              <a:xfrm>
                <a:off x="228600" y="1579213"/>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p:cNvSpPr/>
              <p:nvPr/>
            </p:nvSpPr>
            <p:spPr>
              <a:xfrm>
                <a:off x="2286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p:cNvSpPr/>
              <p:nvPr/>
            </p:nvSpPr>
            <p:spPr>
              <a:xfrm>
                <a:off x="762000" y="213360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1304924" y="2124559"/>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Oval 245"/>
              <p:cNvSpPr/>
              <p:nvPr/>
            </p:nvSpPr>
            <p:spPr>
              <a:xfrm>
                <a:off x="1304925" y="1581150"/>
                <a:ext cx="371475" cy="4000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919089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1"/>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0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0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7"/>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6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9143293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053019" y="647958"/>
            <a:ext cx="7088999" cy="5643062"/>
            <a:chOff x="762000" y="681538"/>
            <a:chExt cx="7088999" cy="5643062"/>
          </a:xfrm>
        </p:grpSpPr>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7173" y="295071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749" y="365188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8456" y="3651890"/>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862" y="2313630"/>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6228" y="548213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5431207"/>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6771" y="295071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86168" y="482047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8347" y="1147774"/>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726542"/>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1944" y="68153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9888" y="2316361"/>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 name="Group 14"/>
          <p:cNvGrpSpPr/>
          <p:nvPr/>
        </p:nvGrpSpPr>
        <p:grpSpPr>
          <a:xfrm>
            <a:off x="1053019" y="637962"/>
            <a:ext cx="7088999" cy="5643062"/>
            <a:chOff x="762000" y="681538"/>
            <a:chExt cx="7088999" cy="5643062"/>
          </a:xfrm>
        </p:grpSpPr>
        <p:pic>
          <p:nvPicPr>
            <p:cNvPr id="16"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7173" y="295071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749" y="365188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8456" y="3651890"/>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862" y="2313630"/>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6228" y="548213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5431207"/>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6771" y="295071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86168" y="482047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8347" y="1147774"/>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726542"/>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1944" y="68153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9888" y="2316361"/>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8" name="Group 27"/>
          <p:cNvGrpSpPr/>
          <p:nvPr/>
        </p:nvGrpSpPr>
        <p:grpSpPr>
          <a:xfrm>
            <a:off x="1130072" y="680782"/>
            <a:ext cx="7088999" cy="5643062"/>
            <a:chOff x="762000" y="681538"/>
            <a:chExt cx="7088999" cy="5643062"/>
          </a:xfrm>
        </p:grpSpPr>
        <p:pic>
          <p:nvPicPr>
            <p:cNvPr id="29" name="Picture 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7173" y="295071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749" y="365188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8456" y="3651890"/>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5862" y="2313630"/>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6228" y="548213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5431207"/>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6771" y="295071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86168" y="482047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8347" y="1147774"/>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726542"/>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1944" y="68153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3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9888" y="2316361"/>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1" name="Group 40"/>
          <p:cNvGrpSpPr/>
          <p:nvPr/>
        </p:nvGrpSpPr>
        <p:grpSpPr>
          <a:xfrm>
            <a:off x="673596" y="4755466"/>
            <a:ext cx="2046018" cy="1308698"/>
            <a:chOff x="762000" y="681538"/>
            <a:chExt cx="7088999" cy="5643062"/>
          </a:xfrm>
        </p:grpSpPr>
        <p:pic>
          <p:nvPicPr>
            <p:cNvPr id="42"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47173" y="295071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4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24749" y="365188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4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98456" y="3651890"/>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4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05862" y="2313630"/>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4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56228" y="548213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4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0" y="5431207"/>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4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56771" y="2950719"/>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 name="Picture 4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86168" y="482047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 name="Picture 4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78347" y="1147774"/>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 name="Picture 5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0" y="726542"/>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5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1944" y="681538"/>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5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39888" y="2316361"/>
              <a:ext cx="794771" cy="84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315276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514600" y="457200"/>
            <a:ext cx="4203031" cy="5943600"/>
            <a:chOff x="2198857" y="304800"/>
            <a:chExt cx="4203031" cy="5943600"/>
          </a:xfrm>
        </p:grpSpPr>
        <p:grpSp>
          <p:nvGrpSpPr>
            <p:cNvPr id="4" name="Group 3"/>
            <p:cNvGrpSpPr/>
            <p:nvPr/>
          </p:nvGrpSpPr>
          <p:grpSpPr>
            <a:xfrm>
              <a:off x="4648200" y="2060348"/>
              <a:ext cx="1752600" cy="530452"/>
              <a:chOff x="1066800" y="304800"/>
              <a:chExt cx="1752600" cy="530452"/>
            </a:xfrm>
          </p:grpSpPr>
          <p:sp>
            <p:nvSpPr>
              <p:cNvPr id="3" name="Oval 2"/>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p:cNvGrpSpPr/>
            <p:nvPr/>
          </p:nvGrpSpPr>
          <p:grpSpPr>
            <a:xfrm>
              <a:off x="2198857" y="1145948"/>
              <a:ext cx="1752600" cy="530452"/>
              <a:chOff x="1066800" y="304800"/>
              <a:chExt cx="1752600" cy="530452"/>
            </a:xfrm>
          </p:grpSpPr>
          <p:sp>
            <p:nvSpPr>
              <p:cNvPr id="20" name="Oval 19"/>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4649288" y="1219200"/>
              <a:ext cx="1752600" cy="530452"/>
              <a:chOff x="1066800" y="304800"/>
              <a:chExt cx="1752600" cy="530452"/>
            </a:xfrm>
          </p:grpSpPr>
          <p:sp>
            <p:nvSpPr>
              <p:cNvPr id="33" name="Oval 32"/>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 name="Group 44"/>
            <p:cNvGrpSpPr/>
            <p:nvPr/>
          </p:nvGrpSpPr>
          <p:grpSpPr>
            <a:xfrm>
              <a:off x="2209800" y="2060348"/>
              <a:ext cx="1752600" cy="530452"/>
              <a:chOff x="1066800" y="304800"/>
              <a:chExt cx="1752600" cy="530452"/>
            </a:xfrm>
          </p:grpSpPr>
          <p:sp>
            <p:nvSpPr>
              <p:cNvPr id="46" name="Oval 45"/>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8" name="Group 57"/>
            <p:cNvGrpSpPr/>
            <p:nvPr/>
          </p:nvGrpSpPr>
          <p:grpSpPr>
            <a:xfrm>
              <a:off x="2209800" y="2974748"/>
              <a:ext cx="1752600" cy="530452"/>
              <a:chOff x="1066800" y="304800"/>
              <a:chExt cx="1752600" cy="530452"/>
            </a:xfrm>
          </p:grpSpPr>
          <p:sp>
            <p:nvSpPr>
              <p:cNvPr id="59" name="Oval 58"/>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70"/>
            <p:cNvGrpSpPr/>
            <p:nvPr/>
          </p:nvGrpSpPr>
          <p:grpSpPr>
            <a:xfrm>
              <a:off x="4648200" y="2974748"/>
              <a:ext cx="1752600" cy="530452"/>
              <a:chOff x="1066800" y="304800"/>
              <a:chExt cx="1752600" cy="530452"/>
            </a:xfrm>
          </p:grpSpPr>
          <p:sp>
            <p:nvSpPr>
              <p:cNvPr id="72" name="Oval 71"/>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4" name="Group 83"/>
            <p:cNvGrpSpPr/>
            <p:nvPr/>
          </p:nvGrpSpPr>
          <p:grpSpPr>
            <a:xfrm>
              <a:off x="2209800" y="3889148"/>
              <a:ext cx="1752600" cy="530452"/>
              <a:chOff x="1066800" y="304800"/>
              <a:chExt cx="1752600" cy="530452"/>
            </a:xfrm>
          </p:grpSpPr>
          <p:sp>
            <p:nvSpPr>
              <p:cNvPr id="85" name="Oval 84"/>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7" name="Group 96"/>
            <p:cNvGrpSpPr/>
            <p:nvPr/>
          </p:nvGrpSpPr>
          <p:grpSpPr>
            <a:xfrm>
              <a:off x="4648200" y="3889148"/>
              <a:ext cx="1752600" cy="530452"/>
              <a:chOff x="1066800" y="304800"/>
              <a:chExt cx="1752600" cy="530452"/>
            </a:xfrm>
          </p:grpSpPr>
          <p:sp>
            <p:nvSpPr>
              <p:cNvPr id="98" name="Oval 97"/>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0" name="Group 109"/>
            <p:cNvGrpSpPr/>
            <p:nvPr/>
          </p:nvGrpSpPr>
          <p:grpSpPr>
            <a:xfrm>
              <a:off x="2209800" y="4803548"/>
              <a:ext cx="1752600" cy="530452"/>
              <a:chOff x="1066800" y="304800"/>
              <a:chExt cx="1752600" cy="530452"/>
            </a:xfrm>
          </p:grpSpPr>
          <p:sp>
            <p:nvSpPr>
              <p:cNvPr id="111" name="Oval 110"/>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3" name="Group 122"/>
            <p:cNvGrpSpPr/>
            <p:nvPr/>
          </p:nvGrpSpPr>
          <p:grpSpPr>
            <a:xfrm>
              <a:off x="4648200" y="4803548"/>
              <a:ext cx="1752600" cy="530452"/>
              <a:chOff x="1066800" y="304800"/>
              <a:chExt cx="1752600" cy="530452"/>
            </a:xfrm>
          </p:grpSpPr>
          <p:sp>
            <p:nvSpPr>
              <p:cNvPr id="124" name="Oval 123"/>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6" name="Group 135"/>
            <p:cNvGrpSpPr/>
            <p:nvPr/>
          </p:nvGrpSpPr>
          <p:grpSpPr>
            <a:xfrm>
              <a:off x="3391988" y="304800"/>
              <a:ext cx="1752600" cy="530452"/>
              <a:chOff x="1066800" y="304800"/>
              <a:chExt cx="1752600" cy="530452"/>
            </a:xfrm>
          </p:grpSpPr>
          <p:sp>
            <p:nvSpPr>
              <p:cNvPr id="137" name="Oval 136"/>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9" name="Group 148"/>
            <p:cNvGrpSpPr/>
            <p:nvPr/>
          </p:nvGrpSpPr>
          <p:grpSpPr>
            <a:xfrm>
              <a:off x="3429000" y="5717948"/>
              <a:ext cx="1752600" cy="530452"/>
              <a:chOff x="1066800" y="304800"/>
              <a:chExt cx="1752600" cy="530452"/>
            </a:xfrm>
          </p:grpSpPr>
          <p:sp>
            <p:nvSpPr>
              <p:cNvPr id="150" name="Oval 149"/>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2" name="Group 161"/>
          <p:cNvGrpSpPr/>
          <p:nvPr/>
        </p:nvGrpSpPr>
        <p:grpSpPr>
          <a:xfrm>
            <a:off x="2514600" y="457200"/>
            <a:ext cx="4203031" cy="5943600"/>
            <a:chOff x="2198857" y="304800"/>
            <a:chExt cx="4203031" cy="5943600"/>
          </a:xfrm>
        </p:grpSpPr>
        <p:grpSp>
          <p:nvGrpSpPr>
            <p:cNvPr id="163" name="Group 162"/>
            <p:cNvGrpSpPr/>
            <p:nvPr/>
          </p:nvGrpSpPr>
          <p:grpSpPr>
            <a:xfrm>
              <a:off x="4648200" y="2060348"/>
              <a:ext cx="1752600" cy="530452"/>
              <a:chOff x="1066800" y="304800"/>
              <a:chExt cx="1752600" cy="530452"/>
            </a:xfrm>
          </p:grpSpPr>
          <p:sp>
            <p:nvSpPr>
              <p:cNvPr id="307" name="Oval 306"/>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Oval 307"/>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 name="Oval 308"/>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 name="Oval 309"/>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Oval 310"/>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Oval 311"/>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3" name="Oval 312"/>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4" name="Oval 313"/>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5" name="Oval 314"/>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6" name="Oval 315"/>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7" name="Oval 316"/>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Oval 317"/>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4" name="Group 163"/>
            <p:cNvGrpSpPr/>
            <p:nvPr/>
          </p:nvGrpSpPr>
          <p:grpSpPr>
            <a:xfrm>
              <a:off x="2198857" y="1145948"/>
              <a:ext cx="1752600" cy="530452"/>
              <a:chOff x="1066800" y="304800"/>
              <a:chExt cx="1752600" cy="530452"/>
            </a:xfrm>
          </p:grpSpPr>
          <p:sp>
            <p:nvSpPr>
              <p:cNvPr id="295" name="Oval 294"/>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 name="Oval 295"/>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Oval 296"/>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8" name="Oval 297"/>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9" name="Oval 298"/>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0" name="Oval 299"/>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1" name="Oval 300"/>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3" name="Oval 302"/>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4" name="Oval 303"/>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5" name="Oval 304"/>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5" name="Group 164"/>
            <p:cNvGrpSpPr/>
            <p:nvPr/>
          </p:nvGrpSpPr>
          <p:grpSpPr>
            <a:xfrm>
              <a:off x="4649288" y="1219200"/>
              <a:ext cx="1752600" cy="530452"/>
              <a:chOff x="1066800" y="304800"/>
              <a:chExt cx="1752600" cy="530452"/>
            </a:xfrm>
          </p:grpSpPr>
          <p:sp>
            <p:nvSpPr>
              <p:cNvPr id="283" name="Oval 282"/>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Oval 283"/>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Oval 285"/>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7" name="Oval 286"/>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8" name="Oval 287"/>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0" name="Oval 289"/>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 name="Oval 290"/>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2" name="Oval 291"/>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3" name="Oval 292"/>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4" name="Oval 293"/>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6" name="Group 165"/>
            <p:cNvGrpSpPr/>
            <p:nvPr/>
          </p:nvGrpSpPr>
          <p:grpSpPr>
            <a:xfrm>
              <a:off x="2209800" y="2060348"/>
              <a:ext cx="1752600" cy="530452"/>
              <a:chOff x="1066800" y="304800"/>
              <a:chExt cx="1752600" cy="530452"/>
            </a:xfrm>
          </p:grpSpPr>
          <p:sp>
            <p:nvSpPr>
              <p:cNvPr id="271" name="Oval 270"/>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3" name="Oval 272"/>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4" name="Oval 273"/>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5" name="Oval 274"/>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Oval 277"/>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Oval 278"/>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Oval 279"/>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1" name="Oval 280"/>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 name="Oval 281"/>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7" name="Group 166"/>
            <p:cNvGrpSpPr/>
            <p:nvPr/>
          </p:nvGrpSpPr>
          <p:grpSpPr>
            <a:xfrm>
              <a:off x="2209800" y="2974748"/>
              <a:ext cx="1752600" cy="530452"/>
              <a:chOff x="1066800" y="304800"/>
              <a:chExt cx="1752600" cy="530452"/>
            </a:xfrm>
          </p:grpSpPr>
          <p:sp>
            <p:nvSpPr>
              <p:cNvPr id="259" name="Oval 258"/>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Oval 259"/>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Oval 260"/>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Oval 261"/>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Oval 264"/>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Oval 265"/>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Oval 266"/>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Oval 268"/>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8" name="Group 167"/>
            <p:cNvGrpSpPr/>
            <p:nvPr/>
          </p:nvGrpSpPr>
          <p:grpSpPr>
            <a:xfrm>
              <a:off x="4648200" y="2974748"/>
              <a:ext cx="1752600" cy="530452"/>
              <a:chOff x="1066800" y="304800"/>
              <a:chExt cx="1752600" cy="530452"/>
            </a:xfrm>
          </p:grpSpPr>
          <p:sp>
            <p:nvSpPr>
              <p:cNvPr id="247" name="Oval 246"/>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2" name="Oval 251"/>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Oval 252"/>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Oval 253"/>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Oval 257"/>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9" name="Group 168"/>
            <p:cNvGrpSpPr/>
            <p:nvPr/>
          </p:nvGrpSpPr>
          <p:grpSpPr>
            <a:xfrm>
              <a:off x="2209800" y="3889148"/>
              <a:ext cx="1752600" cy="530452"/>
              <a:chOff x="1066800" y="304800"/>
              <a:chExt cx="1752600" cy="530452"/>
            </a:xfrm>
          </p:grpSpPr>
          <p:sp>
            <p:nvSpPr>
              <p:cNvPr id="235" name="Oval 234"/>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Oval 236"/>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 name="Oval 241"/>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Oval 245"/>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0" name="Group 169"/>
            <p:cNvGrpSpPr/>
            <p:nvPr/>
          </p:nvGrpSpPr>
          <p:grpSpPr>
            <a:xfrm>
              <a:off x="4648200" y="3889148"/>
              <a:ext cx="1752600" cy="530452"/>
              <a:chOff x="1066800" y="304800"/>
              <a:chExt cx="1752600" cy="530452"/>
            </a:xfrm>
          </p:grpSpPr>
          <p:sp>
            <p:nvSpPr>
              <p:cNvPr id="223" name="Oval 222"/>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Oval 227"/>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1" name="Group 170"/>
            <p:cNvGrpSpPr/>
            <p:nvPr/>
          </p:nvGrpSpPr>
          <p:grpSpPr>
            <a:xfrm>
              <a:off x="2209800" y="4803548"/>
              <a:ext cx="1752600" cy="530452"/>
              <a:chOff x="1066800" y="304800"/>
              <a:chExt cx="1752600" cy="530452"/>
            </a:xfrm>
          </p:grpSpPr>
          <p:sp>
            <p:nvSpPr>
              <p:cNvPr id="211" name="Oval 210"/>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2" name="Group 171"/>
            <p:cNvGrpSpPr/>
            <p:nvPr/>
          </p:nvGrpSpPr>
          <p:grpSpPr>
            <a:xfrm>
              <a:off x="4648200" y="4803548"/>
              <a:ext cx="1752600" cy="530452"/>
              <a:chOff x="1066800" y="304800"/>
              <a:chExt cx="1752600" cy="530452"/>
            </a:xfrm>
          </p:grpSpPr>
          <p:sp>
            <p:nvSpPr>
              <p:cNvPr id="199" name="Oval 198"/>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3" name="Group 172"/>
            <p:cNvGrpSpPr/>
            <p:nvPr/>
          </p:nvGrpSpPr>
          <p:grpSpPr>
            <a:xfrm>
              <a:off x="3391988" y="304800"/>
              <a:ext cx="1752600" cy="530452"/>
              <a:chOff x="1066800" y="304800"/>
              <a:chExt cx="1752600" cy="530452"/>
            </a:xfrm>
          </p:grpSpPr>
          <p:sp>
            <p:nvSpPr>
              <p:cNvPr id="187" name="Oval 186"/>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4" name="Group 173"/>
            <p:cNvGrpSpPr/>
            <p:nvPr/>
          </p:nvGrpSpPr>
          <p:grpSpPr>
            <a:xfrm>
              <a:off x="3429000" y="5717948"/>
              <a:ext cx="1752600" cy="530452"/>
              <a:chOff x="1066800" y="304800"/>
              <a:chExt cx="1752600" cy="530452"/>
            </a:xfrm>
          </p:grpSpPr>
          <p:sp>
            <p:nvSpPr>
              <p:cNvPr id="175" name="Oval 174"/>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19" name="Group 318"/>
          <p:cNvGrpSpPr/>
          <p:nvPr/>
        </p:nvGrpSpPr>
        <p:grpSpPr>
          <a:xfrm>
            <a:off x="2514600" y="457200"/>
            <a:ext cx="4203031" cy="5943600"/>
            <a:chOff x="2198857" y="304800"/>
            <a:chExt cx="4203031" cy="5943600"/>
          </a:xfrm>
        </p:grpSpPr>
        <p:grpSp>
          <p:nvGrpSpPr>
            <p:cNvPr id="320" name="Group 319"/>
            <p:cNvGrpSpPr/>
            <p:nvPr/>
          </p:nvGrpSpPr>
          <p:grpSpPr>
            <a:xfrm>
              <a:off x="4648200" y="2060348"/>
              <a:ext cx="1752600" cy="530452"/>
              <a:chOff x="1066800" y="304800"/>
              <a:chExt cx="1752600" cy="530452"/>
            </a:xfrm>
          </p:grpSpPr>
          <p:sp>
            <p:nvSpPr>
              <p:cNvPr id="464" name="Oval 463"/>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5" name="Oval 464"/>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6" name="Oval 465"/>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7" name="Oval 466"/>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8" name="Oval 467"/>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9" name="Oval 468"/>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0" name="Oval 469"/>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1" name="Oval 470"/>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2" name="Oval 471"/>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3" name="Oval 472"/>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4" name="Oval 473"/>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5" name="Oval 474"/>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1" name="Group 320"/>
            <p:cNvGrpSpPr/>
            <p:nvPr/>
          </p:nvGrpSpPr>
          <p:grpSpPr>
            <a:xfrm>
              <a:off x="2198857" y="1145948"/>
              <a:ext cx="1752600" cy="530452"/>
              <a:chOff x="1066800" y="304800"/>
              <a:chExt cx="1752600" cy="530452"/>
            </a:xfrm>
          </p:grpSpPr>
          <p:sp>
            <p:nvSpPr>
              <p:cNvPr id="452" name="Oval 451"/>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3" name="Oval 452"/>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4" name="Oval 453"/>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5" name="Oval 454"/>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6" name="Oval 455"/>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7" name="Oval 456"/>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8" name="Oval 457"/>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9" name="Oval 458"/>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0" name="Oval 459"/>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1" name="Oval 460"/>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2" name="Oval 461"/>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3" name="Oval 462"/>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2" name="Group 321"/>
            <p:cNvGrpSpPr/>
            <p:nvPr/>
          </p:nvGrpSpPr>
          <p:grpSpPr>
            <a:xfrm>
              <a:off x="4649288" y="1219200"/>
              <a:ext cx="1752600" cy="530452"/>
              <a:chOff x="1066800" y="304800"/>
              <a:chExt cx="1752600" cy="530452"/>
            </a:xfrm>
          </p:grpSpPr>
          <p:sp>
            <p:nvSpPr>
              <p:cNvPr id="440" name="Oval 439"/>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1" name="Oval 440"/>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2" name="Oval 441"/>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3" name="Oval 442"/>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4" name="Oval 443"/>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5" name="Oval 444"/>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Oval 445"/>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7" name="Oval 446"/>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8" name="Oval 447"/>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9" name="Oval 448"/>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 name="Oval 449"/>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1" name="Oval 450"/>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3" name="Group 322"/>
            <p:cNvGrpSpPr/>
            <p:nvPr/>
          </p:nvGrpSpPr>
          <p:grpSpPr>
            <a:xfrm>
              <a:off x="2209800" y="2060348"/>
              <a:ext cx="1752600" cy="530452"/>
              <a:chOff x="1066800" y="304800"/>
              <a:chExt cx="1752600" cy="530452"/>
            </a:xfrm>
          </p:grpSpPr>
          <p:sp>
            <p:nvSpPr>
              <p:cNvPr id="428" name="Oval 427"/>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9" name="Oval 428"/>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 name="Oval 429"/>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1" name="Oval 430"/>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2" name="Oval 431"/>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3" name="Oval 432"/>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4" name="Oval 433"/>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5" name="Oval 434"/>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7" name="Oval 436"/>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8" name="Oval 437"/>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9" name="Oval 438"/>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4" name="Group 323"/>
            <p:cNvGrpSpPr/>
            <p:nvPr/>
          </p:nvGrpSpPr>
          <p:grpSpPr>
            <a:xfrm>
              <a:off x="2209800" y="2974748"/>
              <a:ext cx="1752600" cy="530452"/>
              <a:chOff x="1066800" y="304800"/>
              <a:chExt cx="1752600" cy="530452"/>
            </a:xfrm>
          </p:grpSpPr>
          <p:sp>
            <p:nvSpPr>
              <p:cNvPr id="416" name="Oval 415"/>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7" name="Oval 416"/>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8" name="Oval 417"/>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9" name="Oval 418"/>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0" name="Oval 419"/>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1" name="Oval 420"/>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2" name="Oval 421"/>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3" name="Oval 422"/>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4" name="Oval 423"/>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5" name="Oval 424"/>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6" name="Oval 425"/>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7" name="Oval 426"/>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5" name="Group 324"/>
            <p:cNvGrpSpPr/>
            <p:nvPr/>
          </p:nvGrpSpPr>
          <p:grpSpPr>
            <a:xfrm>
              <a:off x="4648200" y="2974748"/>
              <a:ext cx="1752600" cy="530452"/>
              <a:chOff x="1066800" y="304800"/>
              <a:chExt cx="1752600" cy="530452"/>
            </a:xfrm>
          </p:grpSpPr>
          <p:sp>
            <p:nvSpPr>
              <p:cNvPr id="404" name="Oval 403"/>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5" name="Oval 404"/>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6" name="Oval 405"/>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7" name="Oval 406"/>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8" name="Oval 407"/>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 name="Oval 408"/>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 name="Oval 409"/>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 name="Oval 410"/>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Oval 411"/>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3" name="Oval 412"/>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4" name="Oval 413"/>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5" name="Oval 414"/>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6" name="Group 325"/>
            <p:cNvGrpSpPr/>
            <p:nvPr/>
          </p:nvGrpSpPr>
          <p:grpSpPr>
            <a:xfrm>
              <a:off x="2209800" y="3889148"/>
              <a:ext cx="1752600" cy="530452"/>
              <a:chOff x="1066800" y="304800"/>
              <a:chExt cx="1752600" cy="530452"/>
            </a:xfrm>
          </p:grpSpPr>
          <p:sp>
            <p:nvSpPr>
              <p:cNvPr id="392" name="Oval 391"/>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3" name="Oval 392"/>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4" name="Oval 393"/>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5" name="Oval 394"/>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6" name="Oval 395"/>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7" name="Oval 396"/>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8" name="Oval 397"/>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 name="Oval 398"/>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0" name="Oval 399"/>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1" name="Oval 400"/>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2" name="Oval 401"/>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3" name="Oval 402"/>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7" name="Group 326"/>
            <p:cNvGrpSpPr/>
            <p:nvPr/>
          </p:nvGrpSpPr>
          <p:grpSpPr>
            <a:xfrm>
              <a:off x="4648200" y="3889148"/>
              <a:ext cx="1752600" cy="530452"/>
              <a:chOff x="1066800" y="304800"/>
              <a:chExt cx="1752600" cy="530452"/>
            </a:xfrm>
          </p:grpSpPr>
          <p:sp>
            <p:nvSpPr>
              <p:cNvPr id="380" name="Oval 379"/>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1" name="Oval 380"/>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2" name="Oval 381"/>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3" name="Oval 382"/>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4" name="Oval 383"/>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5" name="Oval 384"/>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6" name="Oval 385"/>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7" name="Oval 386"/>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8" name="Oval 387"/>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9" name="Oval 388"/>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0" name="Oval 389"/>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1" name="Oval 390"/>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8" name="Group 327"/>
            <p:cNvGrpSpPr/>
            <p:nvPr/>
          </p:nvGrpSpPr>
          <p:grpSpPr>
            <a:xfrm>
              <a:off x="2209800" y="4803548"/>
              <a:ext cx="1752600" cy="530452"/>
              <a:chOff x="1066800" y="304800"/>
              <a:chExt cx="1752600" cy="530452"/>
            </a:xfrm>
          </p:grpSpPr>
          <p:sp>
            <p:nvSpPr>
              <p:cNvPr id="368" name="Oval 367"/>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9" name="Oval 368"/>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1" name="Oval 370"/>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2" name="Oval 371"/>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3" name="Oval 372"/>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4" name="Oval 373"/>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5" name="Oval 374"/>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6" name="Oval 375"/>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7" name="Oval 376"/>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 name="Oval 377"/>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9" name="Oval 378"/>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9" name="Group 328"/>
            <p:cNvGrpSpPr/>
            <p:nvPr/>
          </p:nvGrpSpPr>
          <p:grpSpPr>
            <a:xfrm>
              <a:off x="4648200" y="4803548"/>
              <a:ext cx="1752600" cy="530452"/>
              <a:chOff x="1066800" y="304800"/>
              <a:chExt cx="1752600" cy="530452"/>
            </a:xfrm>
          </p:grpSpPr>
          <p:sp>
            <p:nvSpPr>
              <p:cNvPr id="356" name="Oval 355"/>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 name="Oval 357"/>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9" name="Oval 358"/>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0" name="Oval 359"/>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1" name="Oval 360"/>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2" name="Oval 361"/>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3" name="Oval 362"/>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 name="Oval 363"/>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5" name="Oval 364"/>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6" name="Oval 365"/>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7" name="Oval 366"/>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0" name="Group 329"/>
            <p:cNvGrpSpPr/>
            <p:nvPr/>
          </p:nvGrpSpPr>
          <p:grpSpPr>
            <a:xfrm>
              <a:off x="3391988" y="304800"/>
              <a:ext cx="1752600" cy="530452"/>
              <a:chOff x="1066800" y="304800"/>
              <a:chExt cx="1752600" cy="530452"/>
            </a:xfrm>
          </p:grpSpPr>
          <p:sp>
            <p:nvSpPr>
              <p:cNvPr id="344" name="Oval 343"/>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5" name="Oval 344"/>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6" name="Oval 345"/>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7" name="Oval 346"/>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8" name="Oval 347"/>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9" name="Oval 348"/>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0" name="Oval 349"/>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1" name="Oval 350"/>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Oval 351"/>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4" name="Oval 353"/>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5" name="Oval 354"/>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1" name="Group 330"/>
            <p:cNvGrpSpPr/>
            <p:nvPr/>
          </p:nvGrpSpPr>
          <p:grpSpPr>
            <a:xfrm>
              <a:off x="3429000" y="5717948"/>
              <a:ext cx="1752600" cy="530452"/>
              <a:chOff x="1066800" y="304800"/>
              <a:chExt cx="1752600" cy="530452"/>
            </a:xfrm>
          </p:grpSpPr>
          <p:sp>
            <p:nvSpPr>
              <p:cNvPr id="332" name="Oval 331"/>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3" name="Oval 332"/>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4" name="Oval 333"/>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5" name="Oval 334"/>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 name="Oval 336"/>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8" name="Oval 337"/>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9" name="Oval 338"/>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1" name="Oval 340"/>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2" name="Oval 341"/>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3" name="Oval 342"/>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76" name="Group 475"/>
          <p:cNvGrpSpPr/>
          <p:nvPr/>
        </p:nvGrpSpPr>
        <p:grpSpPr>
          <a:xfrm>
            <a:off x="457200" y="3618026"/>
            <a:ext cx="1906088" cy="2669948"/>
            <a:chOff x="2198857" y="304800"/>
            <a:chExt cx="4203031" cy="5943600"/>
          </a:xfrm>
        </p:grpSpPr>
        <p:grpSp>
          <p:nvGrpSpPr>
            <p:cNvPr id="477" name="Group 476"/>
            <p:cNvGrpSpPr/>
            <p:nvPr/>
          </p:nvGrpSpPr>
          <p:grpSpPr>
            <a:xfrm>
              <a:off x="4648200" y="2060348"/>
              <a:ext cx="1752600" cy="530452"/>
              <a:chOff x="1066800" y="304800"/>
              <a:chExt cx="1752600" cy="530452"/>
            </a:xfrm>
          </p:grpSpPr>
          <p:sp>
            <p:nvSpPr>
              <p:cNvPr id="621" name="Oval 620"/>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2" name="Oval 621"/>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3" name="Oval 622"/>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4" name="Oval 623"/>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5" name="Oval 624"/>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6" name="Oval 625"/>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7" name="Oval 626"/>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8" name="Oval 627"/>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9" name="Oval 628"/>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 name="Oval 629"/>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1" name="Oval 630"/>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2" name="Oval 631"/>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8" name="Group 477"/>
            <p:cNvGrpSpPr/>
            <p:nvPr/>
          </p:nvGrpSpPr>
          <p:grpSpPr>
            <a:xfrm>
              <a:off x="2198857" y="1145948"/>
              <a:ext cx="1752600" cy="530452"/>
              <a:chOff x="1066800" y="304800"/>
              <a:chExt cx="1752600" cy="530452"/>
            </a:xfrm>
          </p:grpSpPr>
          <p:sp>
            <p:nvSpPr>
              <p:cNvPr id="609" name="Oval 608"/>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0" name="Oval 609"/>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1" name="Oval 610"/>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2" name="Oval 611"/>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3" name="Oval 612"/>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4" name="Oval 613"/>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 name="Oval 614"/>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6" name="Oval 615"/>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7" name="Oval 616"/>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8" name="Oval 617"/>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9" name="Oval 618"/>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0" name="Oval 619"/>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9" name="Group 478"/>
            <p:cNvGrpSpPr/>
            <p:nvPr/>
          </p:nvGrpSpPr>
          <p:grpSpPr>
            <a:xfrm>
              <a:off x="4649288" y="1219200"/>
              <a:ext cx="1752600" cy="530452"/>
              <a:chOff x="1066800" y="304800"/>
              <a:chExt cx="1752600" cy="530452"/>
            </a:xfrm>
          </p:grpSpPr>
          <p:sp>
            <p:nvSpPr>
              <p:cNvPr id="597" name="Oval 596"/>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8" name="Oval 597"/>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9" name="Oval 598"/>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0" name="Oval 599"/>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1" name="Oval 600"/>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2" name="Oval 601"/>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3" name="Oval 602"/>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4" name="Oval 603"/>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5" name="Oval 604"/>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6" name="Oval 605"/>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7" name="Oval 606"/>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8" name="Oval 607"/>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0" name="Group 479"/>
            <p:cNvGrpSpPr/>
            <p:nvPr/>
          </p:nvGrpSpPr>
          <p:grpSpPr>
            <a:xfrm>
              <a:off x="2209800" y="2060348"/>
              <a:ext cx="1752600" cy="530452"/>
              <a:chOff x="1066800" y="304800"/>
              <a:chExt cx="1752600" cy="530452"/>
            </a:xfrm>
          </p:grpSpPr>
          <p:sp>
            <p:nvSpPr>
              <p:cNvPr id="585" name="Oval 584"/>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6" name="Oval 585"/>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7" name="Oval 586"/>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8" name="Oval 587"/>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9" name="Oval 588"/>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0" name="Oval 589"/>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1" name="Oval 590"/>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2" name="Oval 591"/>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3" name="Oval 592"/>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4" name="Oval 593"/>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5" name="Oval 594"/>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6" name="Oval 595"/>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1" name="Group 480"/>
            <p:cNvGrpSpPr/>
            <p:nvPr/>
          </p:nvGrpSpPr>
          <p:grpSpPr>
            <a:xfrm>
              <a:off x="2209800" y="2974748"/>
              <a:ext cx="1752600" cy="530452"/>
              <a:chOff x="1066800" y="304800"/>
              <a:chExt cx="1752600" cy="530452"/>
            </a:xfrm>
          </p:grpSpPr>
          <p:sp>
            <p:nvSpPr>
              <p:cNvPr id="573" name="Oval 572"/>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4" name="Oval 573"/>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5" name="Oval 574"/>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6" name="Oval 575"/>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7" name="Oval 576"/>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8" name="Oval 577"/>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9" name="Oval 578"/>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0" name="Oval 579"/>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1" name="Oval 580"/>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2" name="Oval 581"/>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3" name="Oval 582"/>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4" name="Oval 583"/>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2" name="Group 481"/>
            <p:cNvGrpSpPr/>
            <p:nvPr/>
          </p:nvGrpSpPr>
          <p:grpSpPr>
            <a:xfrm>
              <a:off x="4648200" y="2974748"/>
              <a:ext cx="1752600" cy="530452"/>
              <a:chOff x="1066800" y="304800"/>
              <a:chExt cx="1752600" cy="530452"/>
            </a:xfrm>
          </p:grpSpPr>
          <p:sp>
            <p:nvSpPr>
              <p:cNvPr id="561" name="Oval 560"/>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2" name="Oval 561"/>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3" name="Oval 562"/>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4" name="Oval 563"/>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5" name="Oval 564"/>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6" name="Oval 565"/>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7" name="Oval 566"/>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8" name="Oval 567"/>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9" name="Oval 568"/>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0" name="Oval 569"/>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1" name="Oval 570"/>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2" name="Oval 571"/>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3" name="Group 482"/>
            <p:cNvGrpSpPr/>
            <p:nvPr/>
          </p:nvGrpSpPr>
          <p:grpSpPr>
            <a:xfrm>
              <a:off x="2209800" y="3889148"/>
              <a:ext cx="1752600" cy="530452"/>
              <a:chOff x="1066800" y="304800"/>
              <a:chExt cx="1752600" cy="530452"/>
            </a:xfrm>
          </p:grpSpPr>
          <p:sp>
            <p:nvSpPr>
              <p:cNvPr id="549" name="Oval 548"/>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0" name="Oval 549"/>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1" name="Oval 550"/>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2" name="Oval 551"/>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3" name="Oval 552"/>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4" name="Oval 553"/>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5" name="Oval 554"/>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6" name="Oval 555"/>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7" name="Oval 556"/>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8" name="Oval 557"/>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9" name="Oval 558"/>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0" name="Oval 559"/>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4" name="Group 483"/>
            <p:cNvGrpSpPr/>
            <p:nvPr/>
          </p:nvGrpSpPr>
          <p:grpSpPr>
            <a:xfrm>
              <a:off x="4648200" y="3889148"/>
              <a:ext cx="1752600" cy="530452"/>
              <a:chOff x="1066800" y="304800"/>
              <a:chExt cx="1752600" cy="530452"/>
            </a:xfrm>
          </p:grpSpPr>
          <p:sp>
            <p:nvSpPr>
              <p:cNvPr id="537" name="Oval 536"/>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8" name="Oval 537"/>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9" name="Oval 538"/>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0" name="Oval 539"/>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1" name="Oval 540"/>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2" name="Oval 541"/>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3" name="Oval 542"/>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4" name="Oval 543"/>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5" name="Oval 544"/>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6" name="Oval 545"/>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7" name="Oval 546"/>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8" name="Oval 547"/>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5" name="Group 484"/>
            <p:cNvGrpSpPr/>
            <p:nvPr/>
          </p:nvGrpSpPr>
          <p:grpSpPr>
            <a:xfrm>
              <a:off x="2209800" y="4803548"/>
              <a:ext cx="1752600" cy="530452"/>
              <a:chOff x="1066800" y="304800"/>
              <a:chExt cx="1752600" cy="530452"/>
            </a:xfrm>
          </p:grpSpPr>
          <p:sp>
            <p:nvSpPr>
              <p:cNvPr id="525" name="Oval 524"/>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6" name="Oval 525"/>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7" name="Oval 526"/>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8" name="Oval 527"/>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9" name="Oval 528"/>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0" name="Oval 529"/>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1" name="Oval 530"/>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 name="Oval 531"/>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3" name="Oval 532"/>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4" name="Oval 533"/>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Oval 534"/>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6" name="Oval 535"/>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6" name="Group 485"/>
            <p:cNvGrpSpPr/>
            <p:nvPr/>
          </p:nvGrpSpPr>
          <p:grpSpPr>
            <a:xfrm>
              <a:off x="4648200" y="4803548"/>
              <a:ext cx="1752600" cy="530452"/>
              <a:chOff x="1066800" y="304800"/>
              <a:chExt cx="1752600" cy="530452"/>
            </a:xfrm>
          </p:grpSpPr>
          <p:sp>
            <p:nvSpPr>
              <p:cNvPr id="513" name="Oval 512"/>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 name="Oval 513"/>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5" name="Oval 514"/>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6" name="Oval 515"/>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7" name="Oval 516"/>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8" name="Oval 517"/>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9" name="Oval 518"/>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0" name="Oval 519"/>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1" name="Oval 520"/>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 name="Oval 521"/>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3" name="Oval 522"/>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4" name="Oval 523"/>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7" name="Group 486"/>
            <p:cNvGrpSpPr/>
            <p:nvPr/>
          </p:nvGrpSpPr>
          <p:grpSpPr>
            <a:xfrm>
              <a:off x="3391988" y="304800"/>
              <a:ext cx="1752600" cy="530452"/>
              <a:chOff x="1066800" y="304800"/>
              <a:chExt cx="1752600" cy="530452"/>
            </a:xfrm>
          </p:grpSpPr>
          <p:sp>
            <p:nvSpPr>
              <p:cNvPr id="501" name="Oval 500"/>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2" name="Oval 501"/>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3" name="Oval 502"/>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4" name="Oval 503"/>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5" name="Oval 504"/>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6" name="Oval 505"/>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7" name="Oval 506"/>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8" name="Oval 507"/>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9" name="Oval 508"/>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0" name="Oval 509"/>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1" name="Oval 510"/>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 name="Oval 511"/>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8" name="Group 487"/>
            <p:cNvGrpSpPr/>
            <p:nvPr/>
          </p:nvGrpSpPr>
          <p:grpSpPr>
            <a:xfrm>
              <a:off x="3429000" y="5717948"/>
              <a:ext cx="1752600" cy="530452"/>
              <a:chOff x="1066800" y="304800"/>
              <a:chExt cx="1752600" cy="530452"/>
            </a:xfrm>
          </p:grpSpPr>
          <p:sp>
            <p:nvSpPr>
              <p:cNvPr id="489" name="Oval 488"/>
              <p:cNvSpPr/>
              <p:nvPr/>
            </p:nvSpPr>
            <p:spPr>
              <a:xfrm>
                <a:off x="1066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0" name="Oval 489"/>
              <p:cNvSpPr/>
              <p:nvPr/>
            </p:nvSpPr>
            <p:spPr>
              <a:xfrm>
                <a:off x="1371600" y="307748"/>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1" name="Oval 490"/>
              <p:cNvSpPr/>
              <p:nvPr/>
            </p:nvSpPr>
            <p:spPr>
              <a:xfrm>
                <a:off x="16764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2" name="Oval 491"/>
              <p:cNvSpPr/>
              <p:nvPr/>
            </p:nvSpPr>
            <p:spPr>
              <a:xfrm>
                <a:off x="19812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3" name="Oval 492"/>
              <p:cNvSpPr/>
              <p:nvPr/>
            </p:nvSpPr>
            <p:spPr>
              <a:xfrm>
                <a:off x="22860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4" name="Oval 493"/>
              <p:cNvSpPr/>
              <p:nvPr/>
            </p:nvSpPr>
            <p:spPr>
              <a:xfrm>
                <a:off x="2590800" y="3048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5" name="Oval 494"/>
              <p:cNvSpPr/>
              <p:nvPr/>
            </p:nvSpPr>
            <p:spPr>
              <a:xfrm>
                <a:off x="1066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6" name="Oval 495"/>
              <p:cNvSpPr/>
              <p:nvPr/>
            </p:nvSpPr>
            <p:spPr>
              <a:xfrm>
                <a:off x="16764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7" name="Oval 496"/>
              <p:cNvSpPr/>
              <p:nvPr/>
            </p:nvSpPr>
            <p:spPr>
              <a:xfrm>
                <a:off x="13716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8" name="Oval 497"/>
              <p:cNvSpPr/>
              <p:nvPr/>
            </p:nvSpPr>
            <p:spPr>
              <a:xfrm>
                <a:off x="19812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9" name="Oval 498"/>
              <p:cNvSpPr/>
              <p:nvPr/>
            </p:nvSpPr>
            <p:spPr>
              <a:xfrm>
                <a:off x="25908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0" name="Oval 499"/>
              <p:cNvSpPr/>
              <p:nvPr/>
            </p:nvSpPr>
            <p:spPr>
              <a:xfrm>
                <a:off x="2286000" y="609600"/>
                <a:ext cx="228600" cy="22565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073529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62"/>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6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9"/>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19"/>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982744596"/>
      </p:ext>
    </p:extLst>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Group 33"/>
          <p:cNvGrpSpPr/>
          <p:nvPr/>
        </p:nvGrpSpPr>
        <p:grpSpPr>
          <a:xfrm>
            <a:off x="914400" y="762000"/>
            <a:ext cx="7437250" cy="5257800"/>
            <a:chOff x="1325750" y="914400"/>
            <a:chExt cx="7437250" cy="5257800"/>
          </a:xfrm>
        </p:grpSpPr>
        <p:grpSp>
          <p:nvGrpSpPr>
            <p:cNvPr id="5" name="Group 4"/>
            <p:cNvGrpSpPr/>
            <p:nvPr/>
          </p:nvGrpSpPr>
          <p:grpSpPr>
            <a:xfrm>
              <a:off x="1335437" y="914400"/>
              <a:ext cx="1483963" cy="1358685"/>
              <a:chOff x="1335437" y="1066800"/>
              <a:chExt cx="1483963" cy="1358685"/>
            </a:xfrm>
          </p:grpSpPr>
          <p:sp>
            <p:nvSpPr>
              <p:cNvPr id="2"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 name="Oval 2"/>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6" name="Group 5"/>
            <p:cNvGrpSpPr/>
            <p:nvPr/>
          </p:nvGrpSpPr>
          <p:grpSpPr>
            <a:xfrm>
              <a:off x="1355455" y="2819400"/>
              <a:ext cx="1483963" cy="1358685"/>
              <a:chOff x="1335437" y="1066800"/>
              <a:chExt cx="1483963" cy="1358685"/>
            </a:xfrm>
          </p:grpSpPr>
          <p:sp>
            <p:nvSpPr>
              <p:cNvPr id="7"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 name="Group 9"/>
            <p:cNvGrpSpPr/>
            <p:nvPr/>
          </p:nvGrpSpPr>
          <p:grpSpPr>
            <a:xfrm>
              <a:off x="1325750" y="4737315"/>
              <a:ext cx="1483963" cy="1358685"/>
              <a:chOff x="1335437" y="1066800"/>
              <a:chExt cx="1483963" cy="1358685"/>
            </a:xfrm>
          </p:grpSpPr>
          <p:sp>
            <p:nvSpPr>
              <p:cNvPr id="11"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1"/>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4" name="Group 13"/>
            <p:cNvGrpSpPr/>
            <p:nvPr/>
          </p:nvGrpSpPr>
          <p:grpSpPr>
            <a:xfrm>
              <a:off x="3316637" y="990600"/>
              <a:ext cx="1483963" cy="1358685"/>
              <a:chOff x="1335437" y="1066800"/>
              <a:chExt cx="1483963" cy="1358685"/>
            </a:xfrm>
          </p:grpSpPr>
          <p:sp>
            <p:nvSpPr>
              <p:cNvPr id="15"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5"/>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8" name="Group 17"/>
            <p:cNvGrpSpPr/>
            <p:nvPr/>
          </p:nvGrpSpPr>
          <p:grpSpPr>
            <a:xfrm>
              <a:off x="3316637" y="2889142"/>
              <a:ext cx="1483963" cy="1358685"/>
              <a:chOff x="1335437" y="1066800"/>
              <a:chExt cx="1483963" cy="1358685"/>
            </a:xfrm>
          </p:grpSpPr>
          <p:sp>
            <p:nvSpPr>
              <p:cNvPr id="19"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19"/>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1"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2" name="Group 21"/>
            <p:cNvGrpSpPr/>
            <p:nvPr/>
          </p:nvGrpSpPr>
          <p:grpSpPr>
            <a:xfrm>
              <a:off x="3316637" y="4813515"/>
              <a:ext cx="1483963" cy="1358685"/>
              <a:chOff x="1335437" y="1066800"/>
              <a:chExt cx="1483963" cy="1358685"/>
            </a:xfrm>
          </p:grpSpPr>
          <p:sp>
            <p:nvSpPr>
              <p:cNvPr id="23"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4" name="Oval 23"/>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6" name="Group 25"/>
            <p:cNvGrpSpPr/>
            <p:nvPr/>
          </p:nvGrpSpPr>
          <p:grpSpPr>
            <a:xfrm>
              <a:off x="5297837" y="2889142"/>
              <a:ext cx="1483963" cy="1358685"/>
              <a:chOff x="1335437" y="1066800"/>
              <a:chExt cx="1483963" cy="1358685"/>
            </a:xfrm>
          </p:grpSpPr>
          <p:sp>
            <p:nvSpPr>
              <p:cNvPr id="27"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 name="Oval 27"/>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0" name="Group 29"/>
            <p:cNvGrpSpPr/>
            <p:nvPr/>
          </p:nvGrpSpPr>
          <p:grpSpPr>
            <a:xfrm>
              <a:off x="7279037" y="2889142"/>
              <a:ext cx="1483963" cy="1358685"/>
              <a:chOff x="1335437" y="1066800"/>
              <a:chExt cx="1483963" cy="1358685"/>
            </a:xfrm>
          </p:grpSpPr>
          <p:sp>
            <p:nvSpPr>
              <p:cNvPr id="31"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 name="Oval 31"/>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3"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35" name="Group 34"/>
          <p:cNvGrpSpPr/>
          <p:nvPr/>
        </p:nvGrpSpPr>
        <p:grpSpPr>
          <a:xfrm>
            <a:off x="914400" y="762000"/>
            <a:ext cx="7437250" cy="5257800"/>
            <a:chOff x="1325750" y="914400"/>
            <a:chExt cx="7437250" cy="5257800"/>
          </a:xfrm>
        </p:grpSpPr>
        <p:grpSp>
          <p:nvGrpSpPr>
            <p:cNvPr id="36" name="Group 35"/>
            <p:cNvGrpSpPr/>
            <p:nvPr/>
          </p:nvGrpSpPr>
          <p:grpSpPr>
            <a:xfrm>
              <a:off x="1335437" y="914400"/>
              <a:ext cx="1483963" cy="1358685"/>
              <a:chOff x="1335437" y="1066800"/>
              <a:chExt cx="1483963" cy="1358685"/>
            </a:xfrm>
          </p:grpSpPr>
          <p:sp>
            <p:nvSpPr>
              <p:cNvPr id="65"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6" name="Oval 65"/>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7"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7" name="Group 36"/>
            <p:cNvGrpSpPr/>
            <p:nvPr/>
          </p:nvGrpSpPr>
          <p:grpSpPr>
            <a:xfrm>
              <a:off x="1355455" y="2819400"/>
              <a:ext cx="1483963" cy="1358685"/>
              <a:chOff x="1335437" y="1066800"/>
              <a:chExt cx="1483963" cy="1358685"/>
            </a:xfrm>
          </p:grpSpPr>
          <p:sp>
            <p:nvSpPr>
              <p:cNvPr id="62"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3" name="Oval 62"/>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4"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8" name="Group 37"/>
            <p:cNvGrpSpPr/>
            <p:nvPr/>
          </p:nvGrpSpPr>
          <p:grpSpPr>
            <a:xfrm>
              <a:off x="1325750" y="4737315"/>
              <a:ext cx="1483963" cy="1358685"/>
              <a:chOff x="1335437" y="1066800"/>
              <a:chExt cx="1483963" cy="1358685"/>
            </a:xfrm>
          </p:grpSpPr>
          <p:sp>
            <p:nvSpPr>
              <p:cNvPr id="59"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0" name="Oval 59"/>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1"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9" name="Group 38"/>
            <p:cNvGrpSpPr/>
            <p:nvPr/>
          </p:nvGrpSpPr>
          <p:grpSpPr>
            <a:xfrm>
              <a:off x="3316637" y="990600"/>
              <a:ext cx="1483963" cy="1358685"/>
              <a:chOff x="1335437" y="1066800"/>
              <a:chExt cx="1483963" cy="1358685"/>
            </a:xfrm>
          </p:grpSpPr>
          <p:sp>
            <p:nvSpPr>
              <p:cNvPr id="56"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7" name="Oval 56"/>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8"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0" name="Group 39"/>
            <p:cNvGrpSpPr/>
            <p:nvPr/>
          </p:nvGrpSpPr>
          <p:grpSpPr>
            <a:xfrm>
              <a:off x="3316637" y="2889142"/>
              <a:ext cx="1483963" cy="1358685"/>
              <a:chOff x="1335437" y="1066800"/>
              <a:chExt cx="1483963" cy="1358685"/>
            </a:xfrm>
          </p:grpSpPr>
          <p:sp>
            <p:nvSpPr>
              <p:cNvPr id="53"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4" name="Oval 53"/>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5"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1" name="Group 40"/>
            <p:cNvGrpSpPr/>
            <p:nvPr/>
          </p:nvGrpSpPr>
          <p:grpSpPr>
            <a:xfrm>
              <a:off x="3316637" y="4813515"/>
              <a:ext cx="1483963" cy="1358685"/>
              <a:chOff x="1335437" y="1066800"/>
              <a:chExt cx="1483963" cy="1358685"/>
            </a:xfrm>
          </p:grpSpPr>
          <p:sp>
            <p:nvSpPr>
              <p:cNvPr id="50"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1" name="Oval 50"/>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2"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2" name="Group 41"/>
            <p:cNvGrpSpPr/>
            <p:nvPr/>
          </p:nvGrpSpPr>
          <p:grpSpPr>
            <a:xfrm>
              <a:off x="5297837" y="2889142"/>
              <a:ext cx="1483963" cy="1358685"/>
              <a:chOff x="1335437" y="1066800"/>
              <a:chExt cx="1483963" cy="1358685"/>
            </a:xfrm>
          </p:grpSpPr>
          <p:sp>
            <p:nvSpPr>
              <p:cNvPr id="47"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8" name="Oval 47"/>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9"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3" name="Group 42"/>
            <p:cNvGrpSpPr/>
            <p:nvPr/>
          </p:nvGrpSpPr>
          <p:grpSpPr>
            <a:xfrm>
              <a:off x="7279037" y="2889142"/>
              <a:ext cx="1483963" cy="1358685"/>
              <a:chOff x="1335437" y="1066800"/>
              <a:chExt cx="1483963" cy="1358685"/>
            </a:xfrm>
          </p:grpSpPr>
          <p:sp>
            <p:nvSpPr>
              <p:cNvPr id="44"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5" name="Oval 44"/>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6"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68" name="Group 67"/>
          <p:cNvGrpSpPr/>
          <p:nvPr/>
        </p:nvGrpSpPr>
        <p:grpSpPr>
          <a:xfrm>
            <a:off x="924087" y="457200"/>
            <a:ext cx="7437250" cy="5257800"/>
            <a:chOff x="1325750" y="914400"/>
            <a:chExt cx="7437250" cy="5257800"/>
          </a:xfrm>
        </p:grpSpPr>
        <p:grpSp>
          <p:nvGrpSpPr>
            <p:cNvPr id="69" name="Group 68"/>
            <p:cNvGrpSpPr/>
            <p:nvPr/>
          </p:nvGrpSpPr>
          <p:grpSpPr>
            <a:xfrm>
              <a:off x="1335437" y="914400"/>
              <a:ext cx="1483963" cy="1358685"/>
              <a:chOff x="1335437" y="1066800"/>
              <a:chExt cx="1483963" cy="1358685"/>
            </a:xfrm>
          </p:grpSpPr>
          <p:sp>
            <p:nvSpPr>
              <p:cNvPr id="98"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9" name="Oval 98"/>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0"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70" name="Group 69"/>
            <p:cNvGrpSpPr/>
            <p:nvPr/>
          </p:nvGrpSpPr>
          <p:grpSpPr>
            <a:xfrm>
              <a:off x="1355455" y="2819400"/>
              <a:ext cx="1483963" cy="1358685"/>
              <a:chOff x="1335437" y="1066800"/>
              <a:chExt cx="1483963" cy="1358685"/>
            </a:xfrm>
          </p:grpSpPr>
          <p:sp>
            <p:nvSpPr>
              <p:cNvPr id="95"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6" name="Oval 95"/>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7"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71" name="Group 70"/>
            <p:cNvGrpSpPr/>
            <p:nvPr/>
          </p:nvGrpSpPr>
          <p:grpSpPr>
            <a:xfrm>
              <a:off x="1325750" y="4737315"/>
              <a:ext cx="1483963" cy="1358685"/>
              <a:chOff x="1335437" y="1066800"/>
              <a:chExt cx="1483963" cy="1358685"/>
            </a:xfrm>
          </p:grpSpPr>
          <p:sp>
            <p:nvSpPr>
              <p:cNvPr id="92"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3" name="Oval 92"/>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4"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72" name="Group 71"/>
            <p:cNvGrpSpPr/>
            <p:nvPr/>
          </p:nvGrpSpPr>
          <p:grpSpPr>
            <a:xfrm>
              <a:off x="3316637" y="990600"/>
              <a:ext cx="1483963" cy="1358685"/>
              <a:chOff x="1335437" y="1066800"/>
              <a:chExt cx="1483963" cy="1358685"/>
            </a:xfrm>
          </p:grpSpPr>
          <p:sp>
            <p:nvSpPr>
              <p:cNvPr id="89"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0" name="Oval 89"/>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1"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73" name="Group 72"/>
            <p:cNvGrpSpPr/>
            <p:nvPr/>
          </p:nvGrpSpPr>
          <p:grpSpPr>
            <a:xfrm>
              <a:off x="3316637" y="2889142"/>
              <a:ext cx="1483963" cy="1358685"/>
              <a:chOff x="1335437" y="1066800"/>
              <a:chExt cx="1483963" cy="1358685"/>
            </a:xfrm>
          </p:grpSpPr>
          <p:sp>
            <p:nvSpPr>
              <p:cNvPr id="86"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7" name="Oval 86"/>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8"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74" name="Group 73"/>
            <p:cNvGrpSpPr/>
            <p:nvPr/>
          </p:nvGrpSpPr>
          <p:grpSpPr>
            <a:xfrm>
              <a:off x="3316637" y="4813515"/>
              <a:ext cx="1483963" cy="1358685"/>
              <a:chOff x="1335437" y="1066800"/>
              <a:chExt cx="1483963" cy="1358685"/>
            </a:xfrm>
          </p:grpSpPr>
          <p:sp>
            <p:nvSpPr>
              <p:cNvPr id="83"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4" name="Oval 83"/>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5"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75" name="Group 74"/>
            <p:cNvGrpSpPr/>
            <p:nvPr/>
          </p:nvGrpSpPr>
          <p:grpSpPr>
            <a:xfrm>
              <a:off x="5297837" y="2889142"/>
              <a:ext cx="1483963" cy="1358685"/>
              <a:chOff x="1335437" y="1066800"/>
              <a:chExt cx="1483963" cy="1358685"/>
            </a:xfrm>
          </p:grpSpPr>
          <p:sp>
            <p:nvSpPr>
              <p:cNvPr id="80"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1" name="Oval 80"/>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2"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76" name="Group 75"/>
            <p:cNvGrpSpPr/>
            <p:nvPr/>
          </p:nvGrpSpPr>
          <p:grpSpPr>
            <a:xfrm>
              <a:off x="7279037" y="2889142"/>
              <a:ext cx="1483963" cy="1358685"/>
              <a:chOff x="1335437" y="1066800"/>
              <a:chExt cx="1483963" cy="1358685"/>
            </a:xfrm>
          </p:grpSpPr>
          <p:sp>
            <p:nvSpPr>
              <p:cNvPr id="77"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8" name="Oval 77"/>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9"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101" name="Group 100"/>
          <p:cNvGrpSpPr/>
          <p:nvPr/>
        </p:nvGrpSpPr>
        <p:grpSpPr>
          <a:xfrm>
            <a:off x="708402" y="4533900"/>
            <a:ext cx="2626318" cy="1752600"/>
            <a:chOff x="1325750" y="914400"/>
            <a:chExt cx="7437250" cy="5257800"/>
          </a:xfrm>
        </p:grpSpPr>
        <p:grpSp>
          <p:nvGrpSpPr>
            <p:cNvPr id="102" name="Group 101"/>
            <p:cNvGrpSpPr/>
            <p:nvPr/>
          </p:nvGrpSpPr>
          <p:grpSpPr>
            <a:xfrm>
              <a:off x="1335437" y="914400"/>
              <a:ext cx="1483963" cy="1358685"/>
              <a:chOff x="1335437" y="1066800"/>
              <a:chExt cx="1483963" cy="1358685"/>
            </a:xfrm>
          </p:grpSpPr>
          <p:sp>
            <p:nvSpPr>
              <p:cNvPr id="131"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2" name="Oval 131"/>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3"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3" name="Group 102"/>
            <p:cNvGrpSpPr/>
            <p:nvPr/>
          </p:nvGrpSpPr>
          <p:grpSpPr>
            <a:xfrm>
              <a:off x="1355455" y="2819400"/>
              <a:ext cx="1483963" cy="1358685"/>
              <a:chOff x="1335437" y="1066800"/>
              <a:chExt cx="1483963" cy="1358685"/>
            </a:xfrm>
          </p:grpSpPr>
          <p:sp>
            <p:nvSpPr>
              <p:cNvPr id="128"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9" name="Oval 128"/>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0"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4" name="Group 103"/>
            <p:cNvGrpSpPr/>
            <p:nvPr/>
          </p:nvGrpSpPr>
          <p:grpSpPr>
            <a:xfrm>
              <a:off x="1325750" y="4737315"/>
              <a:ext cx="1483963" cy="1358685"/>
              <a:chOff x="1335437" y="1066800"/>
              <a:chExt cx="1483963" cy="1358685"/>
            </a:xfrm>
          </p:grpSpPr>
          <p:sp>
            <p:nvSpPr>
              <p:cNvPr id="125"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6" name="Oval 125"/>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7"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5" name="Group 104"/>
            <p:cNvGrpSpPr/>
            <p:nvPr/>
          </p:nvGrpSpPr>
          <p:grpSpPr>
            <a:xfrm>
              <a:off x="3316637" y="990600"/>
              <a:ext cx="1483963" cy="1358685"/>
              <a:chOff x="1335437" y="1066800"/>
              <a:chExt cx="1483963" cy="1358685"/>
            </a:xfrm>
          </p:grpSpPr>
          <p:sp>
            <p:nvSpPr>
              <p:cNvPr id="122"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3" name="Oval 122"/>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4"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6" name="Group 105"/>
            <p:cNvGrpSpPr/>
            <p:nvPr/>
          </p:nvGrpSpPr>
          <p:grpSpPr>
            <a:xfrm>
              <a:off x="3316637" y="2889142"/>
              <a:ext cx="1483963" cy="1358685"/>
              <a:chOff x="1335437" y="1066800"/>
              <a:chExt cx="1483963" cy="1358685"/>
            </a:xfrm>
          </p:grpSpPr>
          <p:sp>
            <p:nvSpPr>
              <p:cNvPr id="119"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0" name="Oval 119"/>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1"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7" name="Group 106"/>
            <p:cNvGrpSpPr/>
            <p:nvPr/>
          </p:nvGrpSpPr>
          <p:grpSpPr>
            <a:xfrm>
              <a:off x="3316637" y="4813515"/>
              <a:ext cx="1483963" cy="1358685"/>
              <a:chOff x="1335437" y="1066800"/>
              <a:chExt cx="1483963" cy="1358685"/>
            </a:xfrm>
          </p:grpSpPr>
          <p:sp>
            <p:nvSpPr>
              <p:cNvPr id="116"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7" name="Oval 116"/>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8"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8" name="Group 107"/>
            <p:cNvGrpSpPr/>
            <p:nvPr/>
          </p:nvGrpSpPr>
          <p:grpSpPr>
            <a:xfrm>
              <a:off x="5297837" y="2889142"/>
              <a:ext cx="1483963" cy="1358685"/>
              <a:chOff x="1335437" y="1066800"/>
              <a:chExt cx="1483963" cy="1358685"/>
            </a:xfrm>
          </p:grpSpPr>
          <p:sp>
            <p:nvSpPr>
              <p:cNvPr id="113"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4" name="Oval 113"/>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5"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9" name="Group 108"/>
            <p:cNvGrpSpPr/>
            <p:nvPr/>
          </p:nvGrpSpPr>
          <p:grpSpPr>
            <a:xfrm>
              <a:off x="7279037" y="2889142"/>
              <a:ext cx="1483963" cy="1358685"/>
              <a:chOff x="1335437" y="1066800"/>
              <a:chExt cx="1483963" cy="1358685"/>
            </a:xfrm>
          </p:grpSpPr>
          <p:sp>
            <p:nvSpPr>
              <p:cNvPr id="110" name="Oval 2"/>
              <p:cNvSpPr>
                <a:spLocks noChangeArrowheads="1"/>
              </p:cNvSpPr>
              <p:nvPr/>
            </p:nvSpPr>
            <p:spPr bwMode="auto">
              <a:xfrm>
                <a:off x="1762932"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1" name="Oval 110"/>
              <p:cNvSpPr>
                <a:spLocks noChangeArrowheads="1"/>
              </p:cNvSpPr>
              <p:nvPr/>
            </p:nvSpPr>
            <p:spPr bwMode="auto">
              <a:xfrm>
                <a:off x="1335437"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2" name="Oval 2"/>
              <p:cNvSpPr>
                <a:spLocks noChangeArrowheads="1"/>
              </p:cNvSpPr>
              <p:nvPr/>
            </p:nvSpPr>
            <p:spPr bwMode="auto">
              <a:xfrm>
                <a:off x="2209800" y="181588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3987613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3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3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8"/>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6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396313559"/>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0" name="Group 209"/>
          <p:cNvGrpSpPr/>
          <p:nvPr/>
        </p:nvGrpSpPr>
        <p:grpSpPr>
          <a:xfrm>
            <a:off x="770675" y="459614"/>
            <a:ext cx="7414454" cy="5712586"/>
            <a:chOff x="770675" y="459614"/>
            <a:chExt cx="7414454" cy="5712586"/>
          </a:xfrm>
        </p:grpSpPr>
        <p:grpSp>
          <p:nvGrpSpPr>
            <p:cNvPr id="54" name="Group 53"/>
            <p:cNvGrpSpPr/>
            <p:nvPr/>
          </p:nvGrpSpPr>
          <p:grpSpPr>
            <a:xfrm>
              <a:off x="3187615" y="3675437"/>
              <a:ext cx="2810288" cy="2496763"/>
              <a:chOff x="975617" y="650352"/>
              <a:chExt cx="2681983" cy="3769248"/>
            </a:xfrm>
          </p:grpSpPr>
          <p:grpSp>
            <p:nvGrpSpPr>
              <p:cNvPr id="55" name="Group 54"/>
              <p:cNvGrpSpPr/>
              <p:nvPr/>
            </p:nvGrpSpPr>
            <p:grpSpPr>
              <a:xfrm>
                <a:off x="975617" y="695745"/>
                <a:ext cx="1066800" cy="1149675"/>
                <a:chOff x="1206241" y="1248460"/>
                <a:chExt cx="1446026" cy="1266140"/>
              </a:xfrm>
            </p:grpSpPr>
            <p:sp>
              <p:nvSpPr>
                <p:cNvPr id="76" name="Oval 75"/>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6" name="Group 55"/>
              <p:cNvGrpSpPr/>
              <p:nvPr/>
            </p:nvGrpSpPr>
            <p:grpSpPr>
              <a:xfrm>
                <a:off x="2590800" y="650352"/>
                <a:ext cx="1066800" cy="1149675"/>
                <a:chOff x="1206241" y="1248460"/>
                <a:chExt cx="1446026" cy="1266140"/>
              </a:xfrm>
            </p:grpSpPr>
            <p:sp>
              <p:nvSpPr>
                <p:cNvPr id="72" name="Oval 7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7" name="Group 56"/>
              <p:cNvGrpSpPr/>
              <p:nvPr/>
            </p:nvGrpSpPr>
            <p:grpSpPr>
              <a:xfrm>
                <a:off x="1752600" y="1974525"/>
                <a:ext cx="1066800" cy="1149675"/>
                <a:chOff x="1206241" y="1248460"/>
                <a:chExt cx="1446026" cy="1266140"/>
              </a:xfrm>
            </p:grpSpPr>
            <p:sp>
              <p:nvSpPr>
                <p:cNvPr id="68" name="Oval 67"/>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8" name="Group 57"/>
              <p:cNvGrpSpPr/>
              <p:nvPr/>
            </p:nvGrpSpPr>
            <p:grpSpPr>
              <a:xfrm>
                <a:off x="990600" y="3269925"/>
                <a:ext cx="1066800" cy="1149675"/>
                <a:chOff x="1206241" y="1248460"/>
                <a:chExt cx="1446026" cy="1266140"/>
              </a:xfrm>
            </p:grpSpPr>
            <p:sp>
              <p:nvSpPr>
                <p:cNvPr id="64" name="Oval 63"/>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9" name="Group 58"/>
              <p:cNvGrpSpPr/>
              <p:nvPr/>
            </p:nvGrpSpPr>
            <p:grpSpPr>
              <a:xfrm>
                <a:off x="2590800" y="3269925"/>
                <a:ext cx="1066800" cy="1149675"/>
                <a:chOff x="1206241" y="1248460"/>
                <a:chExt cx="1446026" cy="1266140"/>
              </a:xfrm>
            </p:grpSpPr>
            <p:sp>
              <p:nvSpPr>
                <p:cNvPr id="60" name="Oval 59"/>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8" name="Group 157"/>
            <p:cNvGrpSpPr/>
            <p:nvPr/>
          </p:nvGrpSpPr>
          <p:grpSpPr>
            <a:xfrm>
              <a:off x="770675" y="459614"/>
              <a:ext cx="2810288" cy="2496763"/>
              <a:chOff x="975617" y="650352"/>
              <a:chExt cx="2681983" cy="3769248"/>
            </a:xfrm>
          </p:grpSpPr>
          <p:grpSp>
            <p:nvGrpSpPr>
              <p:cNvPr id="159" name="Group 158"/>
              <p:cNvGrpSpPr/>
              <p:nvPr/>
            </p:nvGrpSpPr>
            <p:grpSpPr>
              <a:xfrm>
                <a:off x="975617" y="695745"/>
                <a:ext cx="1066800" cy="1149675"/>
                <a:chOff x="1206241" y="1248460"/>
                <a:chExt cx="1446026" cy="1266140"/>
              </a:xfrm>
            </p:grpSpPr>
            <p:sp>
              <p:nvSpPr>
                <p:cNvPr id="180" name="Oval 179"/>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0" name="Group 159"/>
              <p:cNvGrpSpPr/>
              <p:nvPr/>
            </p:nvGrpSpPr>
            <p:grpSpPr>
              <a:xfrm>
                <a:off x="2590800" y="650352"/>
                <a:ext cx="1066800" cy="1149675"/>
                <a:chOff x="1206241" y="1248460"/>
                <a:chExt cx="1446026" cy="1266140"/>
              </a:xfrm>
            </p:grpSpPr>
            <p:sp>
              <p:nvSpPr>
                <p:cNvPr id="176" name="Oval 175"/>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1" name="Group 160"/>
              <p:cNvGrpSpPr/>
              <p:nvPr/>
            </p:nvGrpSpPr>
            <p:grpSpPr>
              <a:xfrm>
                <a:off x="1752600" y="1974525"/>
                <a:ext cx="1066800" cy="1149675"/>
                <a:chOff x="1206241" y="1248460"/>
                <a:chExt cx="1446026" cy="1266140"/>
              </a:xfrm>
            </p:grpSpPr>
            <p:sp>
              <p:nvSpPr>
                <p:cNvPr id="172" name="Oval 17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2" name="Group 161"/>
              <p:cNvGrpSpPr/>
              <p:nvPr/>
            </p:nvGrpSpPr>
            <p:grpSpPr>
              <a:xfrm>
                <a:off x="990600" y="3269925"/>
                <a:ext cx="1066800" cy="1149675"/>
                <a:chOff x="1206241" y="1248460"/>
                <a:chExt cx="1446026" cy="1266140"/>
              </a:xfrm>
            </p:grpSpPr>
            <p:sp>
              <p:nvSpPr>
                <p:cNvPr id="168" name="Oval 167"/>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3" name="Group 162"/>
              <p:cNvGrpSpPr/>
              <p:nvPr/>
            </p:nvGrpSpPr>
            <p:grpSpPr>
              <a:xfrm>
                <a:off x="2590800" y="3269925"/>
                <a:ext cx="1066800" cy="1149675"/>
                <a:chOff x="1206241" y="1248460"/>
                <a:chExt cx="1446026" cy="1266140"/>
              </a:xfrm>
            </p:grpSpPr>
            <p:sp>
              <p:nvSpPr>
                <p:cNvPr id="164" name="Oval 163"/>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84" name="Group 183"/>
            <p:cNvGrpSpPr/>
            <p:nvPr/>
          </p:nvGrpSpPr>
          <p:grpSpPr>
            <a:xfrm>
              <a:off x="5374841" y="480153"/>
              <a:ext cx="2810288" cy="2496763"/>
              <a:chOff x="975617" y="650352"/>
              <a:chExt cx="2681983" cy="3769248"/>
            </a:xfrm>
          </p:grpSpPr>
          <p:grpSp>
            <p:nvGrpSpPr>
              <p:cNvPr id="185" name="Group 184"/>
              <p:cNvGrpSpPr/>
              <p:nvPr/>
            </p:nvGrpSpPr>
            <p:grpSpPr>
              <a:xfrm>
                <a:off x="975617" y="695745"/>
                <a:ext cx="1066800" cy="1149675"/>
                <a:chOff x="1206241" y="1248460"/>
                <a:chExt cx="1446026" cy="1266140"/>
              </a:xfrm>
            </p:grpSpPr>
            <p:sp>
              <p:nvSpPr>
                <p:cNvPr id="206" name="Oval 205"/>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2590800" y="650352"/>
                <a:ext cx="1066800" cy="1149675"/>
                <a:chOff x="1206241" y="1248460"/>
                <a:chExt cx="1446026" cy="1266140"/>
              </a:xfrm>
            </p:grpSpPr>
            <p:sp>
              <p:nvSpPr>
                <p:cNvPr id="202" name="Oval 20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7" name="Group 186"/>
              <p:cNvGrpSpPr/>
              <p:nvPr/>
            </p:nvGrpSpPr>
            <p:grpSpPr>
              <a:xfrm>
                <a:off x="1752600" y="1974525"/>
                <a:ext cx="1066800" cy="1149675"/>
                <a:chOff x="1206241" y="1248460"/>
                <a:chExt cx="1446026" cy="1266140"/>
              </a:xfrm>
            </p:grpSpPr>
            <p:sp>
              <p:nvSpPr>
                <p:cNvPr id="198" name="Oval 197"/>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8" name="Group 187"/>
              <p:cNvGrpSpPr/>
              <p:nvPr/>
            </p:nvGrpSpPr>
            <p:grpSpPr>
              <a:xfrm>
                <a:off x="990600" y="3269925"/>
                <a:ext cx="1066800" cy="1149675"/>
                <a:chOff x="1206241" y="1248460"/>
                <a:chExt cx="1446026" cy="1266140"/>
              </a:xfrm>
            </p:grpSpPr>
            <p:sp>
              <p:nvSpPr>
                <p:cNvPr id="194" name="Oval 193"/>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9" name="Group 188"/>
              <p:cNvGrpSpPr/>
              <p:nvPr/>
            </p:nvGrpSpPr>
            <p:grpSpPr>
              <a:xfrm>
                <a:off x="2590800" y="3269925"/>
                <a:ext cx="1066800" cy="1149675"/>
                <a:chOff x="1206241" y="1248460"/>
                <a:chExt cx="1446026" cy="1266140"/>
              </a:xfrm>
            </p:grpSpPr>
            <p:sp>
              <p:nvSpPr>
                <p:cNvPr id="190" name="Oval 189"/>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237" name="Group 236"/>
          <p:cNvGrpSpPr/>
          <p:nvPr/>
        </p:nvGrpSpPr>
        <p:grpSpPr>
          <a:xfrm>
            <a:off x="762000" y="457200"/>
            <a:ext cx="7414454" cy="5712586"/>
            <a:chOff x="770675" y="459614"/>
            <a:chExt cx="7414454" cy="5712586"/>
          </a:xfrm>
        </p:grpSpPr>
        <p:grpSp>
          <p:nvGrpSpPr>
            <p:cNvPr id="238" name="Group 237"/>
            <p:cNvGrpSpPr/>
            <p:nvPr/>
          </p:nvGrpSpPr>
          <p:grpSpPr>
            <a:xfrm>
              <a:off x="3187615" y="3675437"/>
              <a:ext cx="2810288" cy="2496763"/>
              <a:chOff x="975617" y="650352"/>
              <a:chExt cx="2681983" cy="3769248"/>
            </a:xfrm>
          </p:grpSpPr>
          <p:grpSp>
            <p:nvGrpSpPr>
              <p:cNvPr id="291" name="Group 290"/>
              <p:cNvGrpSpPr/>
              <p:nvPr/>
            </p:nvGrpSpPr>
            <p:grpSpPr>
              <a:xfrm>
                <a:off x="975617" y="695745"/>
                <a:ext cx="1066800" cy="1149675"/>
                <a:chOff x="1206241" y="1248460"/>
                <a:chExt cx="1446026" cy="1266140"/>
              </a:xfrm>
            </p:grpSpPr>
            <p:sp>
              <p:nvSpPr>
                <p:cNvPr id="312" name="Oval 31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3" name="Oval 31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4" name="Oval 31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5" name="Oval 31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2" name="Group 291"/>
              <p:cNvGrpSpPr/>
              <p:nvPr/>
            </p:nvGrpSpPr>
            <p:grpSpPr>
              <a:xfrm>
                <a:off x="2590800" y="650352"/>
                <a:ext cx="1066800" cy="1149675"/>
                <a:chOff x="1206241" y="1248460"/>
                <a:chExt cx="1446026" cy="1266140"/>
              </a:xfrm>
            </p:grpSpPr>
            <p:sp>
              <p:nvSpPr>
                <p:cNvPr id="308" name="Oval 307"/>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 name="Oval 308"/>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 name="Oval 309"/>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Oval 310"/>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3" name="Group 292"/>
              <p:cNvGrpSpPr/>
              <p:nvPr/>
            </p:nvGrpSpPr>
            <p:grpSpPr>
              <a:xfrm>
                <a:off x="1752600" y="1974525"/>
                <a:ext cx="1066800" cy="1149675"/>
                <a:chOff x="1206241" y="1248460"/>
                <a:chExt cx="1446026" cy="1266140"/>
              </a:xfrm>
            </p:grpSpPr>
            <p:sp>
              <p:nvSpPr>
                <p:cNvPr id="304" name="Oval 303"/>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5" name="Oval 304"/>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Oval 305"/>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 name="Oval 306"/>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4" name="Group 293"/>
              <p:cNvGrpSpPr/>
              <p:nvPr/>
            </p:nvGrpSpPr>
            <p:grpSpPr>
              <a:xfrm>
                <a:off x="990600" y="3269925"/>
                <a:ext cx="1066800" cy="1149675"/>
                <a:chOff x="1206241" y="1248460"/>
                <a:chExt cx="1446026" cy="1266140"/>
              </a:xfrm>
            </p:grpSpPr>
            <p:sp>
              <p:nvSpPr>
                <p:cNvPr id="300" name="Oval 299"/>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1" name="Oval 300"/>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Oval 301"/>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3" name="Oval 302"/>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5" name="Group 294"/>
              <p:cNvGrpSpPr/>
              <p:nvPr/>
            </p:nvGrpSpPr>
            <p:grpSpPr>
              <a:xfrm>
                <a:off x="2590800" y="3269925"/>
                <a:ext cx="1066800" cy="1149675"/>
                <a:chOff x="1206241" y="1248460"/>
                <a:chExt cx="1446026" cy="1266140"/>
              </a:xfrm>
            </p:grpSpPr>
            <p:sp>
              <p:nvSpPr>
                <p:cNvPr id="296" name="Oval 295"/>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Oval 296"/>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8" name="Oval 297"/>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9" name="Oval 298"/>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39" name="Group 238"/>
            <p:cNvGrpSpPr/>
            <p:nvPr/>
          </p:nvGrpSpPr>
          <p:grpSpPr>
            <a:xfrm>
              <a:off x="770675" y="459614"/>
              <a:ext cx="2810288" cy="2496763"/>
              <a:chOff x="975617" y="650352"/>
              <a:chExt cx="2681983" cy="3769248"/>
            </a:xfrm>
          </p:grpSpPr>
          <p:grpSp>
            <p:nvGrpSpPr>
              <p:cNvPr id="266" name="Group 265"/>
              <p:cNvGrpSpPr/>
              <p:nvPr/>
            </p:nvGrpSpPr>
            <p:grpSpPr>
              <a:xfrm>
                <a:off x="975617" y="695745"/>
                <a:ext cx="1066800" cy="1149675"/>
                <a:chOff x="1206241" y="1248460"/>
                <a:chExt cx="1446026" cy="1266140"/>
              </a:xfrm>
            </p:grpSpPr>
            <p:sp>
              <p:nvSpPr>
                <p:cNvPr id="287" name="Oval 286"/>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8" name="Oval 287"/>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0" name="Oval 289"/>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7" name="Group 266"/>
              <p:cNvGrpSpPr/>
              <p:nvPr/>
            </p:nvGrpSpPr>
            <p:grpSpPr>
              <a:xfrm>
                <a:off x="2590800" y="650352"/>
                <a:ext cx="1066800" cy="1149675"/>
                <a:chOff x="1206241" y="1248460"/>
                <a:chExt cx="1446026" cy="1266140"/>
              </a:xfrm>
            </p:grpSpPr>
            <p:sp>
              <p:nvSpPr>
                <p:cNvPr id="283" name="Oval 282"/>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Oval 283"/>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Oval 285"/>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8" name="Group 267"/>
              <p:cNvGrpSpPr/>
              <p:nvPr/>
            </p:nvGrpSpPr>
            <p:grpSpPr>
              <a:xfrm>
                <a:off x="1752600" y="1974525"/>
                <a:ext cx="1066800" cy="1149675"/>
                <a:chOff x="1206241" y="1248460"/>
                <a:chExt cx="1446026" cy="1266140"/>
              </a:xfrm>
            </p:grpSpPr>
            <p:sp>
              <p:nvSpPr>
                <p:cNvPr id="279" name="Oval 278"/>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Oval 279"/>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1" name="Oval 280"/>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 name="Oval 281"/>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9" name="Group 268"/>
              <p:cNvGrpSpPr/>
              <p:nvPr/>
            </p:nvGrpSpPr>
            <p:grpSpPr>
              <a:xfrm>
                <a:off x="990600" y="3269925"/>
                <a:ext cx="1066800" cy="1149675"/>
                <a:chOff x="1206241" y="1248460"/>
                <a:chExt cx="1446026" cy="1266140"/>
              </a:xfrm>
            </p:grpSpPr>
            <p:sp>
              <p:nvSpPr>
                <p:cNvPr id="275" name="Oval 274"/>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Oval 277"/>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0" name="Group 269"/>
              <p:cNvGrpSpPr/>
              <p:nvPr/>
            </p:nvGrpSpPr>
            <p:grpSpPr>
              <a:xfrm>
                <a:off x="2590800" y="3269925"/>
                <a:ext cx="1066800" cy="1149675"/>
                <a:chOff x="1206241" y="1248460"/>
                <a:chExt cx="1446026" cy="1266140"/>
              </a:xfrm>
            </p:grpSpPr>
            <p:sp>
              <p:nvSpPr>
                <p:cNvPr id="271" name="Oval 270"/>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3" name="Oval 272"/>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4" name="Oval 273"/>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40" name="Group 239"/>
            <p:cNvGrpSpPr/>
            <p:nvPr/>
          </p:nvGrpSpPr>
          <p:grpSpPr>
            <a:xfrm>
              <a:off x="5374841" y="480153"/>
              <a:ext cx="2810288" cy="2496763"/>
              <a:chOff x="975617" y="650352"/>
              <a:chExt cx="2681983" cy="3769248"/>
            </a:xfrm>
          </p:grpSpPr>
          <p:grpSp>
            <p:nvGrpSpPr>
              <p:cNvPr id="241" name="Group 240"/>
              <p:cNvGrpSpPr/>
              <p:nvPr/>
            </p:nvGrpSpPr>
            <p:grpSpPr>
              <a:xfrm>
                <a:off x="975617" y="695745"/>
                <a:ext cx="1066800" cy="1149675"/>
                <a:chOff x="1206241" y="1248460"/>
                <a:chExt cx="1446026" cy="1266140"/>
              </a:xfrm>
            </p:grpSpPr>
            <p:sp>
              <p:nvSpPr>
                <p:cNvPr id="262" name="Oval 26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Oval 26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2" name="Group 241"/>
              <p:cNvGrpSpPr/>
              <p:nvPr/>
            </p:nvGrpSpPr>
            <p:grpSpPr>
              <a:xfrm>
                <a:off x="2590800" y="650352"/>
                <a:ext cx="1066800" cy="1149675"/>
                <a:chOff x="1206241" y="1248460"/>
                <a:chExt cx="1446026" cy="1266140"/>
              </a:xfrm>
            </p:grpSpPr>
            <p:sp>
              <p:nvSpPr>
                <p:cNvPr id="258" name="Oval 257"/>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Oval 259"/>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Oval 260"/>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3" name="Group 242"/>
              <p:cNvGrpSpPr/>
              <p:nvPr/>
            </p:nvGrpSpPr>
            <p:grpSpPr>
              <a:xfrm>
                <a:off x="1752600" y="1974525"/>
                <a:ext cx="1066800" cy="1149675"/>
                <a:chOff x="1206241" y="1248460"/>
                <a:chExt cx="1446026" cy="1266140"/>
              </a:xfrm>
            </p:grpSpPr>
            <p:sp>
              <p:nvSpPr>
                <p:cNvPr id="254" name="Oval 253"/>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4" name="Group 243"/>
              <p:cNvGrpSpPr/>
              <p:nvPr/>
            </p:nvGrpSpPr>
            <p:grpSpPr>
              <a:xfrm>
                <a:off x="990600" y="3269925"/>
                <a:ext cx="1066800" cy="1149675"/>
                <a:chOff x="1206241" y="1248460"/>
                <a:chExt cx="1446026" cy="1266140"/>
              </a:xfrm>
            </p:grpSpPr>
            <p:sp>
              <p:nvSpPr>
                <p:cNvPr id="250" name="Oval 249"/>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2" name="Oval 251"/>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Oval 252"/>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5" name="Group 244"/>
              <p:cNvGrpSpPr/>
              <p:nvPr/>
            </p:nvGrpSpPr>
            <p:grpSpPr>
              <a:xfrm>
                <a:off x="2590800" y="3269925"/>
                <a:ext cx="1066800" cy="1149675"/>
                <a:chOff x="1206241" y="1248460"/>
                <a:chExt cx="1446026" cy="1266140"/>
              </a:xfrm>
            </p:grpSpPr>
            <p:sp>
              <p:nvSpPr>
                <p:cNvPr id="246" name="Oval 245"/>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Oval 246"/>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316" name="Group 315"/>
          <p:cNvGrpSpPr/>
          <p:nvPr/>
        </p:nvGrpSpPr>
        <p:grpSpPr>
          <a:xfrm>
            <a:off x="762000" y="457200"/>
            <a:ext cx="7414454" cy="5712586"/>
            <a:chOff x="770675" y="459614"/>
            <a:chExt cx="7414454" cy="5712586"/>
          </a:xfrm>
        </p:grpSpPr>
        <p:grpSp>
          <p:nvGrpSpPr>
            <p:cNvPr id="317" name="Group 316"/>
            <p:cNvGrpSpPr/>
            <p:nvPr/>
          </p:nvGrpSpPr>
          <p:grpSpPr>
            <a:xfrm>
              <a:off x="3187615" y="3675437"/>
              <a:ext cx="2810288" cy="2496763"/>
              <a:chOff x="975617" y="650352"/>
              <a:chExt cx="2681983" cy="3769248"/>
            </a:xfrm>
          </p:grpSpPr>
          <p:grpSp>
            <p:nvGrpSpPr>
              <p:cNvPr id="370" name="Group 369"/>
              <p:cNvGrpSpPr/>
              <p:nvPr/>
            </p:nvGrpSpPr>
            <p:grpSpPr>
              <a:xfrm>
                <a:off x="975617" y="695745"/>
                <a:ext cx="1066800" cy="1149675"/>
                <a:chOff x="1206241" y="1248460"/>
                <a:chExt cx="1446026" cy="1266140"/>
              </a:xfrm>
            </p:grpSpPr>
            <p:sp>
              <p:nvSpPr>
                <p:cNvPr id="391" name="Oval 390"/>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2" name="Oval 391"/>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3" name="Oval 392"/>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4" name="Oval 393"/>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1" name="Group 370"/>
              <p:cNvGrpSpPr/>
              <p:nvPr/>
            </p:nvGrpSpPr>
            <p:grpSpPr>
              <a:xfrm>
                <a:off x="2590800" y="650352"/>
                <a:ext cx="1066800" cy="1149675"/>
                <a:chOff x="1206241" y="1248460"/>
                <a:chExt cx="1446026" cy="1266140"/>
              </a:xfrm>
            </p:grpSpPr>
            <p:sp>
              <p:nvSpPr>
                <p:cNvPr id="387" name="Oval 386"/>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8" name="Oval 387"/>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9" name="Oval 388"/>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0" name="Oval 389"/>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2" name="Group 371"/>
              <p:cNvGrpSpPr/>
              <p:nvPr/>
            </p:nvGrpSpPr>
            <p:grpSpPr>
              <a:xfrm>
                <a:off x="1752600" y="1974525"/>
                <a:ext cx="1066800" cy="1149675"/>
                <a:chOff x="1206241" y="1248460"/>
                <a:chExt cx="1446026" cy="1266140"/>
              </a:xfrm>
            </p:grpSpPr>
            <p:sp>
              <p:nvSpPr>
                <p:cNvPr id="383" name="Oval 382"/>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4" name="Oval 383"/>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5" name="Oval 384"/>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6" name="Oval 385"/>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3" name="Group 372"/>
              <p:cNvGrpSpPr/>
              <p:nvPr/>
            </p:nvGrpSpPr>
            <p:grpSpPr>
              <a:xfrm>
                <a:off x="990600" y="3269925"/>
                <a:ext cx="1066800" cy="1149675"/>
                <a:chOff x="1206241" y="1248460"/>
                <a:chExt cx="1446026" cy="1266140"/>
              </a:xfrm>
            </p:grpSpPr>
            <p:sp>
              <p:nvSpPr>
                <p:cNvPr id="379" name="Oval 378"/>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0" name="Oval 379"/>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1" name="Oval 380"/>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2" name="Oval 381"/>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4" name="Group 373"/>
              <p:cNvGrpSpPr/>
              <p:nvPr/>
            </p:nvGrpSpPr>
            <p:grpSpPr>
              <a:xfrm>
                <a:off x="2590800" y="3269925"/>
                <a:ext cx="1066800" cy="1149675"/>
                <a:chOff x="1206241" y="1248460"/>
                <a:chExt cx="1446026" cy="1266140"/>
              </a:xfrm>
            </p:grpSpPr>
            <p:sp>
              <p:nvSpPr>
                <p:cNvPr id="375" name="Oval 374"/>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6" name="Oval 375"/>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7" name="Oval 376"/>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 name="Oval 377"/>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18" name="Group 317"/>
            <p:cNvGrpSpPr/>
            <p:nvPr/>
          </p:nvGrpSpPr>
          <p:grpSpPr>
            <a:xfrm>
              <a:off x="770675" y="459614"/>
              <a:ext cx="2810288" cy="2496763"/>
              <a:chOff x="975617" y="650352"/>
              <a:chExt cx="2681983" cy="3769248"/>
            </a:xfrm>
          </p:grpSpPr>
          <p:grpSp>
            <p:nvGrpSpPr>
              <p:cNvPr id="345" name="Group 344"/>
              <p:cNvGrpSpPr/>
              <p:nvPr/>
            </p:nvGrpSpPr>
            <p:grpSpPr>
              <a:xfrm>
                <a:off x="975617" y="695745"/>
                <a:ext cx="1066800" cy="1149675"/>
                <a:chOff x="1206241" y="1248460"/>
                <a:chExt cx="1446026" cy="1266140"/>
              </a:xfrm>
            </p:grpSpPr>
            <p:sp>
              <p:nvSpPr>
                <p:cNvPr id="366" name="Oval 365"/>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7" name="Oval 366"/>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 name="Oval 367"/>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9" name="Oval 368"/>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6" name="Group 345"/>
              <p:cNvGrpSpPr/>
              <p:nvPr/>
            </p:nvGrpSpPr>
            <p:grpSpPr>
              <a:xfrm>
                <a:off x="2590800" y="650352"/>
                <a:ext cx="1066800" cy="1149675"/>
                <a:chOff x="1206241" y="1248460"/>
                <a:chExt cx="1446026" cy="1266140"/>
              </a:xfrm>
            </p:grpSpPr>
            <p:sp>
              <p:nvSpPr>
                <p:cNvPr id="362" name="Oval 36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3" name="Oval 36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 name="Oval 36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5" name="Oval 36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7" name="Group 346"/>
              <p:cNvGrpSpPr/>
              <p:nvPr/>
            </p:nvGrpSpPr>
            <p:grpSpPr>
              <a:xfrm>
                <a:off x="1752600" y="1974525"/>
                <a:ext cx="1066800" cy="1149675"/>
                <a:chOff x="1206241" y="1248460"/>
                <a:chExt cx="1446026" cy="1266140"/>
              </a:xfrm>
            </p:grpSpPr>
            <p:sp>
              <p:nvSpPr>
                <p:cNvPr id="358" name="Oval 357"/>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9" name="Oval 358"/>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0" name="Oval 359"/>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1" name="Oval 360"/>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8" name="Group 347"/>
              <p:cNvGrpSpPr/>
              <p:nvPr/>
            </p:nvGrpSpPr>
            <p:grpSpPr>
              <a:xfrm>
                <a:off x="990600" y="3269925"/>
                <a:ext cx="1066800" cy="1149675"/>
                <a:chOff x="1206241" y="1248460"/>
                <a:chExt cx="1446026" cy="1266140"/>
              </a:xfrm>
            </p:grpSpPr>
            <p:sp>
              <p:nvSpPr>
                <p:cNvPr id="354" name="Oval 353"/>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5" name="Oval 354"/>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6" name="Oval 355"/>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9" name="Group 348"/>
              <p:cNvGrpSpPr/>
              <p:nvPr/>
            </p:nvGrpSpPr>
            <p:grpSpPr>
              <a:xfrm>
                <a:off x="2590800" y="3269925"/>
                <a:ext cx="1066800" cy="1149675"/>
                <a:chOff x="1206241" y="1248460"/>
                <a:chExt cx="1446026" cy="1266140"/>
              </a:xfrm>
            </p:grpSpPr>
            <p:sp>
              <p:nvSpPr>
                <p:cNvPr id="350" name="Oval 349"/>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1" name="Oval 350"/>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Oval 351"/>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Oval 352"/>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19" name="Group 318"/>
            <p:cNvGrpSpPr/>
            <p:nvPr/>
          </p:nvGrpSpPr>
          <p:grpSpPr>
            <a:xfrm>
              <a:off x="5374841" y="480153"/>
              <a:ext cx="2810288" cy="2496763"/>
              <a:chOff x="975617" y="650352"/>
              <a:chExt cx="2681983" cy="3769248"/>
            </a:xfrm>
          </p:grpSpPr>
          <p:grpSp>
            <p:nvGrpSpPr>
              <p:cNvPr id="320" name="Group 319"/>
              <p:cNvGrpSpPr/>
              <p:nvPr/>
            </p:nvGrpSpPr>
            <p:grpSpPr>
              <a:xfrm>
                <a:off x="975617" y="695745"/>
                <a:ext cx="1066800" cy="1149675"/>
                <a:chOff x="1206241" y="1248460"/>
                <a:chExt cx="1446026" cy="1266140"/>
              </a:xfrm>
            </p:grpSpPr>
            <p:sp>
              <p:nvSpPr>
                <p:cNvPr id="341" name="Oval 340"/>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2" name="Oval 341"/>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3" name="Oval 342"/>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4" name="Oval 343"/>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1" name="Group 320"/>
              <p:cNvGrpSpPr/>
              <p:nvPr/>
            </p:nvGrpSpPr>
            <p:grpSpPr>
              <a:xfrm>
                <a:off x="2590800" y="650352"/>
                <a:ext cx="1066800" cy="1149675"/>
                <a:chOff x="1206241" y="1248460"/>
                <a:chExt cx="1446026" cy="1266140"/>
              </a:xfrm>
            </p:grpSpPr>
            <p:sp>
              <p:nvSpPr>
                <p:cNvPr id="337" name="Oval 336"/>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8" name="Oval 337"/>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9" name="Oval 338"/>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Oval 339"/>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2" name="Group 321"/>
              <p:cNvGrpSpPr/>
              <p:nvPr/>
            </p:nvGrpSpPr>
            <p:grpSpPr>
              <a:xfrm>
                <a:off x="1752600" y="1974525"/>
                <a:ext cx="1066800" cy="1149675"/>
                <a:chOff x="1206241" y="1248460"/>
                <a:chExt cx="1446026" cy="1266140"/>
              </a:xfrm>
            </p:grpSpPr>
            <p:sp>
              <p:nvSpPr>
                <p:cNvPr id="333" name="Oval 332"/>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4" name="Oval 333"/>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5" name="Oval 334"/>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3" name="Group 322"/>
              <p:cNvGrpSpPr/>
              <p:nvPr/>
            </p:nvGrpSpPr>
            <p:grpSpPr>
              <a:xfrm>
                <a:off x="990600" y="3269925"/>
                <a:ext cx="1066800" cy="1149675"/>
                <a:chOff x="1206241" y="1248460"/>
                <a:chExt cx="1446026" cy="1266140"/>
              </a:xfrm>
            </p:grpSpPr>
            <p:sp>
              <p:nvSpPr>
                <p:cNvPr id="329" name="Oval 328"/>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0" name="Oval 329"/>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1" name="Oval 330"/>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2" name="Oval 331"/>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4" name="Group 323"/>
              <p:cNvGrpSpPr/>
              <p:nvPr/>
            </p:nvGrpSpPr>
            <p:grpSpPr>
              <a:xfrm>
                <a:off x="2590800" y="3269925"/>
                <a:ext cx="1066800" cy="1149675"/>
                <a:chOff x="1206241" y="1248460"/>
                <a:chExt cx="1446026" cy="1266140"/>
              </a:xfrm>
            </p:grpSpPr>
            <p:sp>
              <p:nvSpPr>
                <p:cNvPr id="325" name="Oval 324"/>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6" name="Oval 325"/>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 name="Oval 326"/>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8" name="Oval 327"/>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395" name="Group 394"/>
          <p:cNvGrpSpPr/>
          <p:nvPr/>
        </p:nvGrpSpPr>
        <p:grpSpPr>
          <a:xfrm>
            <a:off x="680182" y="3957526"/>
            <a:ext cx="3312912" cy="2362488"/>
            <a:chOff x="770675" y="459614"/>
            <a:chExt cx="7414454" cy="5712586"/>
          </a:xfrm>
        </p:grpSpPr>
        <p:grpSp>
          <p:nvGrpSpPr>
            <p:cNvPr id="396" name="Group 395"/>
            <p:cNvGrpSpPr/>
            <p:nvPr/>
          </p:nvGrpSpPr>
          <p:grpSpPr>
            <a:xfrm>
              <a:off x="3187615" y="3675437"/>
              <a:ext cx="2810288" cy="2496763"/>
              <a:chOff x="975617" y="650352"/>
              <a:chExt cx="2681983" cy="3769248"/>
            </a:xfrm>
          </p:grpSpPr>
          <p:grpSp>
            <p:nvGrpSpPr>
              <p:cNvPr id="449" name="Group 448"/>
              <p:cNvGrpSpPr/>
              <p:nvPr/>
            </p:nvGrpSpPr>
            <p:grpSpPr>
              <a:xfrm>
                <a:off x="975617" y="695745"/>
                <a:ext cx="1066800" cy="1149675"/>
                <a:chOff x="1206241" y="1248460"/>
                <a:chExt cx="1446026" cy="1266140"/>
              </a:xfrm>
            </p:grpSpPr>
            <p:sp>
              <p:nvSpPr>
                <p:cNvPr id="470" name="Oval 469"/>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1" name="Oval 470"/>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2" name="Oval 471"/>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3" name="Oval 472"/>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0" name="Group 449"/>
              <p:cNvGrpSpPr/>
              <p:nvPr/>
            </p:nvGrpSpPr>
            <p:grpSpPr>
              <a:xfrm>
                <a:off x="2590800" y="650352"/>
                <a:ext cx="1066800" cy="1149675"/>
                <a:chOff x="1206241" y="1248460"/>
                <a:chExt cx="1446026" cy="1266140"/>
              </a:xfrm>
            </p:grpSpPr>
            <p:sp>
              <p:nvSpPr>
                <p:cNvPr id="466" name="Oval 465"/>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7" name="Oval 466"/>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8" name="Oval 467"/>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9" name="Oval 468"/>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1" name="Group 450"/>
              <p:cNvGrpSpPr/>
              <p:nvPr/>
            </p:nvGrpSpPr>
            <p:grpSpPr>
              <a:xfrm>
                <a:off x="1752600" y="1974525"/>
                <a:ext cx="1066800" cy="1149675"/>
                <a:chOff x="1206241" y="1248460"/>
                <a:chExt cx="1446026" cy="1266140"/>
              </a:xfrm>
            </p:grpSpPr>
            <p:sp>
              <p:nvSpPr>
                <p:cNvPr id="462" name="Oval 46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3" name="Oval 46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4" name="Oval 46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5" name="Oval 46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2" name="Group 451"/>
              <p:cNvGrpSpPr/>
              <p:nvPr/>
            </p:nvGrpSpPr>
            <p:grpSpPr>
              <a:xfrm>
                <a:off x="990600" y="3269925"/>
                <a:ext cx="1066800" cy="1149675"/>
                <a:chOff x="1206241" y="1248460"/>
                <a:chExt cx="1446026" cy="1266140"/>
              </a:xfrm>
            </p:grpSpPr>
            <p:sp>
              <p:nvSpPr>
                <p:cNvPr id="458" name="Oval 457"/>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9" name="Oval 458"/>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0" name="Oval 459"/>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1" name="Oval 460"/>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3" name="Group 452"/>
              <p:cNvGrpSpPr/>
              <p:nvPr/>
            </p:nvGrpSpPr>
            <p:grpSpPr>
              <a:xfrm>
                <a:off x="2590800" y="3269925"/>
                <a:ext cx="1066800" cy="1149675"/>
                <a:chOff x="1206241" y="1248460"/>
                <a:chExt cx="1446026" cy="1266140"/>
              </a:xfrm>
            </p:grpSpPr>
            <p:sp>
              <p:nvSpPr>
                <p:cNvPr id="454" name="Oval 453"/>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5" name="Oval 454"/>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6" name="Oval 455"/>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7" name="Oval 456"/>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97" name="Group 396"/>
            <p:cNvGrpSpPr/>
            <p:nvPr/>
          </p:nvGrpSpPr>
          <p:grpSpPr>
            <a:xfrm>
              <a:off x="770675" y="459614"/>
              <a:ext cx="2810288" cy="2496763"/>
              <a:chOff x="975617" y="650352"/>
              <a:chExt cx="2681983" cy="3769248"/>
            </a:xfrm>
          </p:grpSpPr>
          <p:grpSp>
            <p:nvGrpSpPr>
              <p:cNvPr id="424" name="Group 423"/>
              <p:cNvGrpSpPr/>
              <p:nvPr/>
            </p:nvGrpSpPr>
            <p:grpSpPr>
              <a:xfrm>
                <a:off x="975617" y="695745"/>
                <a:ext cx="1066800" cy="1149675"/>
                <a:chOff x="1206241" y="1248460"/>
                <a:chExt cx="1446026" cy="1266140"/>
              </a:xfrm>
            </p:grpSpPr>
            <p:sp>
              <p:nvSpPr>
                <p:cNvPr id="445" name="Oval 444"/>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Oval 445"/>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7" name="Oval 446"/>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8" name="Oval 447"/>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5" name="Group 424"/>
              <p:cNvGrpSpPr/>
              <p:nvPr/>
            </p:nvGrpSpPr>
            <p:grpSpPr>
              <a:xfrm>
                <a:off x="2590800" y="650352"/>
                <a:ext cx="1066800" cy="1149675"/>
                <a:chOff x="1206241" y="1248460"/>
                <a:chExt cx="1446026" cy="1266140"/>
              </a:xfrm>
            </p:grpSpPr>
            <p:sp>
              <p:nvSpPr>
                <p:cNvPr id="441" name="Oval 440"/>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2" name="Oval 441"/>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3" name="Oval 442"/>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4" name="Oval 443"/>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6" name="Group 425"/>
              <p:cNvGrpSpPr/>
              <p:nvPr/>
            </p:nvGrpSpPr>
            <p:grpSpPr>
              <a:xfrm>
                <a:off x="1752600" y="1974525"/>
                <a:ext cx="1066800" cy="1149675"/>
                <a:chOff x="1206241" y="1248460"/>
                <a:chExt cx="1446026" cy="1266140"/>
              </a:xfrm>
            </p:grpSpPr>
            <p:sp>
              <p:nvSpPr>
                <p:cNvPr id="437" name="Oval 436"/>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8" name="Oval 437"/>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9" name="Oval 438"/>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 name="Oval 439"/>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7" name="Group 426"/>
              <p:cNvGrpSpPr/>
              <p:nvPr/>
            </p:nvGrpSpPr>
            <p:grpSpPr>
              <a:xfrm>
                <a:off x="990600" y="3269925"/>
                <a:ext cx="1066800" cy="1149675"/>
                <a:chOff x="1206241" y="1248460"/>
                <a:chExt cx="1446026" cy="1266140"/>
              </a:xfrm>
            </p:grpSpPr>
            <p:sp>
              <p:nvSpPr>
                <p:cNvPr id="433" name="Oval 432"/>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4" name="Oval 433"/>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5" name="Oval 434"/>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8" name="Group 427"/>
              <p:cNvGrpSpPr/>
              <p:nvPr/>
            </p:nvGrpSpPr>
            <p:grpSpPr>
              <a:xfrm>
                <a:off x="2590800" y="3269925"/>
                <a:ext cx="1066800" cy="1149675"/>
                <a:chOff x="1206241" y="1248460"/>
                <a:chExt cx="1446026" cy="1266140"/>
              </a:xfrm>
            </p:grpSpPr>
            <p:sp>
              <p:nvSpPr>
                <p:cNvPr id="429" name="Oval 428"/>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 name="Oval 429"/>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1" name="Oval 430"/>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2" name="Oval 431"/>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98" name="Group 397"/>
            <p:cNvGrpSpPr/>
            <p:nvPr/>
          </p:nvGrpSpPr>
          <p:grpSpPr>
            <a:xfrm>
              <a:off x="5374841" y="480153"/>
              <a:ext cx="2810288" cy="2496763"/>
              <a:chOff x="975617" y="650352"/>
              <a:chExt cx="2681983" cy="3769248"/>
            </a:xfrm>
          </p:grpSpPr>
          <p:grpSp>
            <p:nvGrpSpPr>
              <p:cNvPr id="399" name="Group 398"/>
              <p:cNvGrpSpPr/>
              <p:nvPr/>
            </p:nvGrpSpPr>
            <p:grpSpPr>
              <a:xfrm>
                <a:off x="975617" y="695745"/>
                <a:ext cx="1066800" cy="1149675"/>
                <a:chOff x="1206241" y="1248460"/>
                <a:chExt cx="1446026" cy="1266140"/>
              </a:xfrm>
            </p:grpSpPr>
            <p:sp>
              <p:nvSpPr>
                <p:cNvPr id="420" name="Oval 419"/>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1" name="Oval 420"/>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2" name="Oval 421"/>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3" name="Oval 422"/>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0" name="Group 399"/>
              <p:cNvGrpSpPr/>
              <p:nvPr/>
            </p:nvGrpSpPr>
            <p:grpSpPr>
              <a:xfrm>
                <a:off x="2590800" y="650352"/>
                <a:ext cx="1066800" cy="1149675"/>
                <a:chOff x="1206241" y="1248460"/>
                <a:chExt cx="1446026" cy="1266140"/>
              </a:xfrm>
            </p:grpSpPr>
            <p:sp>
              <p:nvSpPr>
                <p:cNvPr id="416" name="Oval 415"/>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7" name="Oval 416"/>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8" name="Oval 417"/>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9" name="Oval 418"/>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1" name="Group 400"/>
              <p:cNvGrpSpPr/>
              <p:nvPr/>
            </p:nvGrpSpPr>
            <p:grpSpPr>
              <a:xfrm>
                <a:off x="1752600" y="1974525"/>
                <a:ext cx="1066800" cy="1149675"/>
                <a:chOff x="1206241" y="1248460"/>
                <a:chExt cx="1446026" cy="1266140"/>
              </a:xfrm>
            </p:grpSpPr>
            <p:sp>
              <p:nvSpPr>
                <p:cNvPr id="412" name="Oval 411"/>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3" name="Oval 412"/>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4" name="Oval 413"/>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5" name="Oval 414"/>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2" name="Group 401"/>
              <p:cNvGrpSpPr/>
              <p:nvPr/>
            </p:nvGrpSpPr>
            <p:grpSpPr>
              <a:xfrm>
                <a:off x="990600" y="3269925"/>
                <a:ext cx="1066800" cy="1149675"/>
                <a:chOff x="1206241" y="1248460"/>
                <a:chExt cx="1446026" cy="1266140"/>
              </a:xfrm>
            </p:grpSpPr>
            <p:sp>
              <p:nvSpPr>
                <p:cNvPr id="408" name="Oval 407"/>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 name="Oval 408"/>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 name="Oval 409"/>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 name="Oval 410"/>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3" name="Group 402"/>
              <p:cNvGrpSpPr/>
              <p:nvPr/>
            </p:nvGrpSpPr>
            <p:grpSpPr>
              <a:xfrm>
                <a:off x="2590800" y="3269925"/>
                <a:ext cx="1066800" cy="1149675"/>
                <a:chOff x="1206241" y="1248460"/>
                <a:chExt cx="1446026" cy="1266140"/>
              </a:xfrm>
            </p:grpSpPr>
            <p:sp>
              <p:nvSpPr>
                <p:cNvPr id="404" name="Oval 403"/>
                <p:cNvSpPr/>
                <p:nvPr/>
              </p:nvSpPr>
              <p:spPr>
                <a:xfrm>
                  <a:off x="1206241" y="1248460"/>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5" name="Oval 404"/>
                <p:cNvSpPr/>
                <p:nvPr/>
              </p:nvSpPr>
              <p:spPr>
                <a:xfrm>
                  <a:off x="2012231" y="1256864"/>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6" name="Oval 405"/>
                <p:cNvSpPr/>
                <p:nvPr/>
              </p:nvSpPr>
              <p:spPr>
                <a:xfrm>
                  <a:off x="2012231"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7" name="Oval 406"/>
                <p:cNvSpPr/>
                <p:nvPr/>
              </p:nvSpPr>
              <p:spPr>
                <a:xfrm>
                  <a:off x="1216866" y="1931521"/>
                  <a:ext cx="640036" cy="5830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Tree>
    <p:extLst>
      <p:ext uri="{BB962C8B-B14F-4D97-AF65-F5344CB8AC3E}">
        <p14:creationId xmlns:p14="http://schemas.microsoft.com/office/powerpoint/2010/main" val="65489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10"/>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10"/>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37"/>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37"/>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6"/>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1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731947531"/>
      </p:ext>
    </p:extLst>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812379" y="1112169"/>
            <a:ext cx="5562600" cy="4419600"/>
            <a:chOff x="914400" y="609600"/>
            <a:chExt cx="5562600" cy="4419600"/>
          </a:xfrm>
        </p:grpSpPr>
        <p:grpSp>
          <p:nvGrpSpPr>
            <p:cNvPr id="8" name="Group 7"/>
            <p:cNvGrpSpPr/>
            <p:nvPr/>
          </p:nvGrpSpPr>
          <p:grpSpPr>
            <a:xfrm>
              <a:off x="914400" y="609600"/>
              <a:ext cx="990600" cy="1146541"/>
              <a:chOff x="3657600" y="4114800"/>
              <a:chExt cx="990600" cy="1146541"/>
            </a:xfrm>
          </p:grpSpPr>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9" name="Group 8"/>
            <p:cNvGrpSpPr/>
            <p:nvPr/>
          </p:nvGrpSpPr>
          <p:grpSpPr>
            <a:xfrm>
              <a:off x="2438400" y="3882659"/>
              <a:ext cx="990600" cy="1146541"/>
              <a:chOff x="3657600" y="4114800"/>
              <a:chExt cx="990600" cy="1146541"/>
            </a:xfrm>
          </p:grpSpPr>
          <p:pic>
            <p:nvPicPr>
              <p:cNvPr id="10"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1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 name="Group 14"/>
            <p:cNvGrpSpPr/>
            <p:nvPr/>
          </p:nvGrpSpPr>
          <p:grpSpPr>
            <a:xfrm>
              <a:off x="3962400" y="3882659"/>
              <a:ext cx="990600" cy="1146541"/>
              <a:chOff x="3657600" y="4114800"/>
              <a:chExt cx="990600" cy="1146541"/>
            </a:xfrm>
          </p:grpSpPr>
          <p:pic>
            <p:nvPicPr>
              <p:cNvPr id="16" name="Picture 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1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1" name="Group 20"/>
            <p:cNvGrpSpPr/>
            <p:nvPr/>
          </p:nvGrpSpPr>
          <p:grpSpPr>
            <a:xfrm>
              <a:off x="2438400" y="609600"/>
              <a:ext cx="990600" cy="1146541"/>
              <a:chOff x="3657600" y="4114800"/>
              <a:chExt cx="990600" cy="1146541"/>
            </a:xfrm>
          </p:grpSpPr>
          <p:pic>
            <p:nvPicPr>
              <p:cNvPr id="22" name="Picture 2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7" name="Group 26"/>
            <p:cNvGrpSpPr/>
            <p:nvPr/>
          </p:nvGrpSpPr>
          <p:grpSpPr>
            <a:xfrm>
              <a:off x="3962400" y="609600"/>
              <a:ext cx="990600" cy="1146541"/>
              <a:chOff x="3657600" y="4114800"/>
              <a:chExt cx="990600" cy="1146541"/>
            </a:xfrm>
          </p:grpSpPr>
          <p:pic>
            <p:nvPicPr>
              <p:cNvPr id="28" name="Picture 2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3" name="Group 32"/>
            <p:cNvGrpSpPr/>
            <p:nvPr/>
          </p:nvGrpSpPr>
          <p:grpSpPr>
            <a:xfrm>
              <a:off x="5486400" y="609600"/>
              <a:ext cx="990600" cy="1146541"/>
              <a:chOff x="3657600" y="4114800"/>
              <a:chExt cx="990600" cy="1146541"/>
            </a:xfrm>
          </p:grpSpPr>
          <p:pic>
            <p:nvPicPr>
              <p:cNvPr id="34" name="Picture 3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3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3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3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3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9" name="Group 38"/>
            <p:cNvGrpSpPr/>
            <p:nvPr/>
          </p:nvGrpSpPr>
          <p:grpSpPr>
            <a:xfrm>
              <a:off x="930821" y="2209800"/>
              <a:ext cx="990600" cy="1146541"/>
              <a:chOff x="3657600" y="4114800"/>
              <a:chExt cx="990600" cy="1146541"/>
            </a:xfrm>
          </p:grpSpPr>
          <p:pic>
            <p:nvPicPr>
              <p:cNvPr id="40" name="Picture 3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4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4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4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4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5" name="Group 44"/>
            <p:cNvGrpSpPr/>
            <p:nvPr/>
          </p:nvGrpSpPr>
          <p:grpSpPr>
            <a:xfrm>
              <a:off x="2438400" y="2209800"/>
              <a:ext cx="990600" cy="1146541"/>
              <a:chOff x="3657600" y="4114800"/>
              <a:chExt cx="990600" cy="1146541"/>
            </a:xfrm>
          </p:grpSpPr>
          <p:pic>
            <p:nvPicPr>
              <p:cNvPr id="46" name="Picture 4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4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 name="Picture 4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 name="Picture 4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1" name="Group 50"/>
            <p:cNvGrpSpPr/>
            <p:nvPr/>
          </p:nvGrpSpPr>
          <p:grpSpPr>
            <a:xfrm>
              <a:off x="3962400" y="2209800"/>
              <a:ext cx="990600" cy="1146541"/>
              <a:chOff x="3657600" y="4114800"/>
              <a:chExt cx="990600" cy="1146541"/>
            </a:xfrm>
          </p:grpSpPr>
          <p:pic>
            <p:nvPicPr>
              <p:cNvPr id="52" name="Picture 5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5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5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5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5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7" name="Group 56"/>
            <p:cNvGrpSpPr/>
            <p:nvPr/>
          </p:nvGrpSpPr>
          <p:grpSpPr>
            <a:xfrm>
              <a:off x="5486400" y="2202716"/>
              <a:ext cx="990600" cy="1146541"/>
              <a:chOff x="3657600" y="4114800"/>
              <a:chExt cx="990600" cy="1146541"/>
            </a:xfrm>
          </p:grpSpPr>
          <p:pic>
            <p:nvPicPr>
              <p:cNvPr id="58" name="Picture 5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9" name="Picture 5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0" name="Picture 5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 name="Picture 6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2" name="Picture 6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63" name="Group 62"/>
          <p:cNvGrpSpPr/>
          <p:nvPr/>
        </p:nvGrpSpPr>
        <p:grpSpPr>
          <a:xfrm>
            <a:off x="1828800" y="1143000"/>
            <a:ext cx="5562600" cy="4419600"/>
            <a:chOff x="914400" y="609600"/>
            <a:chExt cx="5562600" cy="4419600"/>
          </a:xfrm>
        </p:grpSpPr>
        <p:grpSp>
          <p:nvGrpSpPr>
            <p:cNvPr id="64" name="Group 63"/>
            <p:cNvGrpSpPr/>
            <p:nvPr/>
          </p:nvGrpSpPr>
          <p:grpSpPr>
            <a:xfrm>
              <a:off x="914400" y="609600"/>
              <a:ext cx="990600" cy="1146541"/>
              <a:chOff x="3657600" y="4114800"/>
              <a:chExt cx="990600" cy="1146541"/>
            </a:xfrm>
          </p:grpSpPr>
          <p:pic>
            <p:nvPicPr>
              <p:cNvPr id="119" name="Picture 11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0" name="Picture 11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1" name="Picture 12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 name="Picture 12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3" name="Picture 12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5" name="Group 64"/>
            <p:cNvGrpSpPr/>
            <p:nvPr/>
          </p:nvGrpSpPr>
          <p:grpSpPr>
            <a:xfrm>
              <a:off x="2438400" y="3882659"/>
              <a:ext cx="990600" cy="1146541"/>
              <a:chOff x="3657600" y="4114800"/>
              <a:chExt cx="990600" cy="1146541"/>
            </a:xfrm>
          </p:grpSpPr>
          <p:pic>
            <p:nvPicPr>
              <p:cNvPr id="114" name="Picture 11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5" name="Picture 11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6" name="Picture 11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7" name="Picture 1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8" name="Picture 1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6" name="Group 65"/>
            <p:cNvGrpSpPr/>
            <p:nvPr/>
          </p:nvGrpSpPr>
          <p:grpSpPr>
            <a:xfrm>
              <a:off x="3962400" y="3882659"/>
              <a:ext cx="990600" cy="1146541"/>
              <a:chOff x="3657600" y="4114800"/>
              <a:chExt cx="990600" cy="1146541"/>
            </a:xfrm>
          </p:grpSpPr>
          <p:pic>
            <p:nvPicPr>
              <p:cNvPr id="109" name="Picture 10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0" name="Picture 10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1" name="Picture 1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 name="Picture 11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3" name="Picture 1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7" name="Group 66"/>
            <p:cNvGrpSpPr/>
            <p:nvPr/>
          </p:nvGrpSpPr>
          <p:grpSpPr>
            <a:xfrm>
              <a:off x="2438400" y="609600"/>
              <a:ext cx="990600" cy="1146541"/>
              <a:chOff x="3657600" y="4114800"/>
              <a:chExt cx="990600" cy="1146541"/>
            </a:xfrm>
          </p:grpSpPr>
          <p:pic>
            <p:nvPicPr>
              <p:cNvPr id="104" name="Picture 10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 name="Picture 10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 name="Picture 10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 name="Picture 10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8" name="Picture 1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8" name="Group 67"/>
            <p:cNvGrpSpPr/>
            <p:nvPr/>
          </p:nvGrpSpPr>
          <p:grpSpPr>
            <a:xfrm>
              <a:off x="3962400" y="609600"/>
              <a:ext cx="990600" cy="1146541"/>
              <a:chOff x="3657600" y="4114800"/>
              <a:chExt cx="990600" cy="1146541"/>
            </a:xfrm>
          </p:grpSpPr>
          <p:pic>
            <p:nvPicPr>
              <p:cNvPr id="99" name="Picture 9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0" name="Picture 9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1" name="Picture 10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 name="Picture 1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 name="Picture 10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9" name="Group 68"/>
            <p:cNvGrpSpPr/>
            <p:nvPr/>
          </p:nvGrpSpPr>
          <p:grpSpPr>
            <a:xfrm>
              <a:off x="5486400" y="609600"/>
              <a:ext cx="990600" cy="1146541"/>
              <a:chOff x="3657600" y="4114800"/>
              <a:chExt cx="990600" cy="1146541"/>
            </a:xfrm>
          </p:grpSpPr>
          <p:pic>
            <p:nvPicPr>
              <p:cNvPr id="94" name="Picture 9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5" name="Picture 9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6" name="Picture 9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7" name="Picture 9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8" name="Picture 9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0" name="Group 69"/>
            <p:cNvGrpSpPr/>
            <p:nvPr/>
          </p:nvGrpSpPr>
          <p:grpSpPr>
            <a:xfrm>
              <a:off x="930821" y="2209800"/>
              <a:ext cx="990600" cy="1146541"/>
              <a:chOff x="3657600" y="4114800"/>
              <a:chExt cx="990600" cy="1146541"/>
            </a:xfrm>
          </p:grpSpPr>
          <p:pic>
            <p:nvPicPr>
              <p:cNvPr id="89" name="Picture 8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0" name="Picture 8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1" name="Picture 9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 name="Picture 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3" name="Picture 9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1" name="Group 70"/>
            <p:cNvGrpSpPr/>
            <p:nvPr/>
          </p:nvGrpSpPr>
          <p:grpSpPr>
            <a:xfrm>
              <a:off x="2438400" y="2209800"/>
              <a:ext cx="990600" cy="1146541"/>
              <a:chOff x="3657600" y="4114800"/>
              <a:chExt cx="990600" cy="1146541"/>
            </a:xfrm>
          </p:grpSpPr>
          <p:pic>
            <p:nvPicPr>
              <p:cNvPr id="84" name="Picture 8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5" name="Picture 8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6" name="Picture 8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7" name="Picture 8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8" name="Picture 8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2" name="Group 71"/>
            <p:cNvGrpSpPr/>
            <p:nvPr/>
          </p:nvGrpSpPr>
          <p:grpSpPr>
            <a:xfrm>
              <a:off x="3962400" y="2209800"/>
              <a:ext cx="990600" cy="1146541"/>
              <a:chOff x="3657600" y="4114800"/>
              <a:chExt cx="990600" cy="1146541"/>
            </a:xfrm>
          </p:grpSpPr>
          <p:pic>
            <p:nvPicPr>
              <p:cNvPr id="79" name="Picture 7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 name="Picture 7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 name="Picture 8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 name="Picture 8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3" name="Picture 8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3" name="Group 72"/>
            <p:cNvGrpSpPr/>
            <p:nvPr/>
          </p:nvGrpSpPr>
          <p:grpSpPr>
            <a:xfrm>
              <a:off x="5486400" y="2202716"/>
              <a:ext cx="990600" cy="1146541"/>
              <a:chOff x="3657600" y="4114800"/>
              <a:chExt cx="990600" cy="1146541"/>
            </a:xfrm>
          </p:grpSpPr>
          <p:pic>
            <p:nvPicPr>
              <p:cNvPr id="74" name="Picture 7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5" name="Picture 7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6" name="Picture 7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 name="Picture 7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8" name="Picture 7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24" name="Group 123"/>
          <p:cNvGrpSpPr/>
          <p:nvPr/>
        </p:nvGrpSpPr>
        <p:grpSpPr>
          <a:xfrm>
            <a:off x="1828800" y="1143000"/>
            <a:ext cx="5562600" cy="4419600"/>
            <a:chOff x="914400" y="609600"/>
            <a:chExt cx="5562600" cy="4419600"/>
          </a:xfrm>
        </p:grpSpPr>
        <p:grpSp>
          <p:nvGrpSpPr>
            <p:cNvPr id="125" name="Group 124"/>
            <p:cNvGrpSpPr/>
            <p:nvPr/>
          </p:nvGrpSpPr>
          <p:grpSpPr>
            <a:xfrm>
              <a:off x="914400" y="609600"/>
              <a:ext cx="990600" cy="1146541"/>
              <a:chOff x="3657600" y="4114800"/>
              <a:chExt cx="990600" cy="1146541"/>
            </a:xfrm>
          </p:grpSpPr>
          <p:pic>
            <p:nvPicPr>
              <p:cNvPr id="180" name="Picture 17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1" name="Picture 18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2" name="Picture 18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3" name="Picture 18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 name="Picture 18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6" name="Group 125"/>
            <p:cNvGrpSpPr/>
            <p:nvPr/>
          </p:nvGrpSpPr>
          <p:grpSpPr>
            <a:xfrm>
              <a:off x="2438400" y="3882659"/>
              <a:ext cx="990600" cy="1146541"/>
              <a:chOff x="3657600" y="4114800"/>
              <a:chExt cx="990600" cy="1146541"/>
            </a:xfrm>
          </p:grpSpPr>
          <p:pic>
            <p:nvPicPr>
              <p:cNvPr id="175" name="Picture 17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6" name="Picture 17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7" name="Picture 17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8" name="Picture 17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9" name="Picture 17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7" name="Group 126"/>
            <p:cNvGrpSpPr/>
            <p:nvPr/>
          </p:nvGrpSpPr>
          <p:grpSpPr>
            <a:xfrm>
              <a:off x="3962400" y="3882659"/>
              <a:ext cx="990600" cy="1146541"/>
              <a:chOff x="3657600" y="4114800"/>
              <a:chExt cx="990600" cy="1146541"/>
            </a:xfrm>
          </p:grpSpPr>
          <p:pic>
            <p:nvPicPr>
              <p:cNvPr id="170" name="Picture 16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1" name="Picture 17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2" name="Picture 17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3" name="Picture 17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 name="Picture 17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8" name="Group 127"/>
            <p:cNvGrpSpPr/>
            <p:nvPr/>
          </p:nvGrpSpPr>
          <p:grpSpPr>
            <a:xfrm>
              <a:off x="2438400" y="609600"/>
              <a:ext cx="990600" cy="1146541"/>
              <a:chOff x="3657600" y="4114800"/>
              <a:chExt cx="990600" cy="1146541"/>
            </a:xfrm>
          </p:grpSpPr>
          <p:pic>
            <p:nvPicPr>
              <p:cNvPr id="165" name="Picture 16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6" name="Picture 16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7" name="Picture 16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8" name="Picture 16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9" name="Picture 16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9" name="Group 128"/>
            <p:cNvGrpSpPr/>
            <p:nvPr/>
          </p:nvGrpSpPr>
          <p:grpSpPr>
            <a:xfrm>
              <a:off x="3962400" y="609600"/>
              <a:ext cx="990600" cy="1146541"/>
              <a:chOff x="3657600" y="4114800"/>
              <a:chExt cx="990600" cy="1146541"/>
            </a:xfrm>
          </p:grpSpPr>
          <p:pic>
            <p:nvPicPr>
              <p:cNvPr id="160" name="Picture 15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1" name="Picture 16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2" name="Picture 16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 name="Picture 1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4" name="Picture 16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30" name="Group 129"/>
            <p:cNvGrpSpPr/>
            <p:nvPr/>
          </p:nvGrpSpPr>
          <p:grpSpPr>
            <a:xfrm>
              <a:off x="5486400" y="609600"/>
              <a:ext cx="990600" cy="1146541"/>
              <a:chOff x="3657600" y="4114800"/>
              <a:chExt cx="990600" cy="1146541"/>
            </a:xfrm>
          </p:grpSpPr>
          <p:pic>
            <p:nvPicPr>
              <p:cNvPr id="155" name="Picture 15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6" name="Picture 15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7" name="Picture 15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8" name="Picture 15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9" name="Picture 15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31" name="Group 130"/>
            <p:cNvGrpSpPr/>
            <p:nvPr/>
          </p:nvGrpSpPr>
          <p:grpSpPr>
            <a:xfrm>
              <a:off x="930821" y="2209800"/>
              <a:ext cx="990600" cy="1146541"/>
              <a:chOff x="3657600" y="4114800"/>
              <a:chExt cx="990600" cy="1146541"/>
            </a:xfrm>
          </p:grpSpPr>
          <p:pic>
            <p:nvPicPr>
              <p:cNvPr id="150" name="Picture 14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1" name="Picture 15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2" name="Picture 15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 name="Picture 15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4" name="Picture 15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32" name="Group 131"/>
            <p:cNvGrpSpPr/>
            <p:nvPr/>
          </p:nvGrpSpPr>
          <p:grpSpPr>
            <a:xfrm>
              <a:off x="2438400" y="2209800"/>
              <a:ext cx="990600" cy="1146541"/>
              <a:chOff x="3657600" y="4114800"/>
              <a:chExt cx="990600" cy="1146541"/>
            </a:xfrm>
          </p:grpSpPr>
          <p:pic>
            <p:nvPicPr>
              <p:cNvPr id="145" name="Picture 14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6" name="Picture 14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7" name="Picture 1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8" name="Picture 14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9" name="Picture 14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33" name="Group 132"/>
            <p:cNvGrpSpPr/>
            <p:nvPr/>
          </p:nvGrpSpPr>
          <p:grpSpPr>
            <a:xfrm>
              <a:off x="3962400" y="2209800"/>
              <a:ext cx="990600" cy="1146541"/>
              <a:chOff x="3657600" y="4114800"/>
              <a:chExt cx="990600" cy="1146541"/>
            </a:xfrm>
          </p:grpSpPr>
          <p:pic>
            <p:nvPicPr>
              <p:cNvPr id="140" name="Picture 13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1" name="Picture 14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2" name="Picture 14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 name="Picture 14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4" name="Picture 14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34" name="Group 133"/>
            <p:cNvGrpSpPr/>
            <p:nvPr/>
          </p:nvGrpSpPr>
          <p:grpSpPr>
            <a:xfrm>
              <a:off x="5486400" y="2202716"/>
              <a:ext cx="990600" cy="1146541"/>
              <a:chOff x="3657600" y="4114800"/>
              <a:chExt cx="990600" cy="1146541"/>
            </a:xfrm>
          </p:grpSpPr>
          <p:pic>
            <p:nvPicPr>
              <p:cNvPr id="135" name="Picture 13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6" name="Picture 13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7" name="Picture 13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8" name="Picture 13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9" name="Picture 13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85" name="Group 184"/>
          <p:cNvGrpSpPr/>
          <p:nvPr/>
        </p:nvGrpSpPr>
        <p:grpSpPr>
          <a:xfrm>
            <a:off x="767581" y="4426870"/>
            <a:ext cx="2155279" cy="1440716"/>
            <a:chOff x="914400" y="609600"/>
            <a:chExt cx="5562600" cy="4419600"/>
          </a:xfrm>
        </p:grpSpPr>
        <p:grpSp>
          <p:nvGrpSpPr>
            <p:cNvPr id="186" name="Group 185"/>
            <p:cNvGrpSpPr/>
            <p:nvPr/>
          </p:nvGrpSpPr>
          <p:grpSpPr>
            <a:xfrm>
              <a:off x="914400" y="609600"/>
              <a:ext cx="990600" cy="1146541"/>
              <a:chOff x="3657600" y="4114800"/>
              <a:chExt cx="990600" cy="1146541"/>
            </a:xfrm>
          </p:grpSpPr>
          <p:pic>
            <p:nvPicPr>
              <p:cNvPr id="241" name="Picture 24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2" name="Picture 24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3" name="Picture 24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4" name="Picture 24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5" name="Picture 24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87" name="Group 186"/>
            <p:cNvGrpSpPr/>
            <p:nvPr/>
          </p:nvGrpSpPr>
          <p:grpSpPr>
            <a:xfrm>
              <a:off x="2438400" y="3882659"/>
              <a:ext cx="990600" cy="1146541"/>
              <a:chOff x="3657600" y="4114800"/>
              <a:chExt cx="990600" cy="1146541"/>
            </a:xfrm>
          </p:grpSpPr>
          <p:pic>
            <p:nvPicPr>
              <p:cNvPr id="236" name="Picture 23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7" name="Picture 23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8" name="Picture 23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9" name="Picture 23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0" name="Picture 2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88" name="Group 187"/>
            <p:cNvGrpSpPr/>
            <p:nvPr/>
          </p:nvGrpSpPr>
          <p:grpSpPr>
            <a:xfrm>
              <a:off x="3962400" y="3882659"/>
              <a:ext cx="990600" cy="1146541"/>
              <a:chOff x="3657600" y="4114800"/>
              <a:chExt cx="990600" cy="1146541"/>
            </a:xfrm>
          </p:grpSpPr>
          <p:pic>
            <p:nvPicPr>
              <p:cNvPr id="231" name="Picture 23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2" name="Picture 23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3" name="Picture 23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4" name="Picture 2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 name="Picture 23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89" name="Group 188"/>
            <p:cNvGrpSpPr/>
            <p:nvPr/>
          </p:nvGrpSpPr>
          <p:grpSpPr>
            <a:xfrm>
              <a:off x="2438400" y="609600"/>
              <a:ext cx="990600" cy="1146541"/>
              <a:chOff x="3657600" y="4114800"/>
              <a:chExt cx="990600" cy="1146541"/>
            </a:xfrm>
          </p:grpSpPr>
          <p:pic>
            <p:nvPicPr>
              <p:cNvPr id="226" name="Picture 22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7" name="Picture 22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8" name="Picture 22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9" name="Picture 22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0" name="Picture 22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90" name="Group 189"/>
            <p:cNvGrpSpPr/>
            <p:nvPr/>
          </p:nvGrpSpPr>
          <p:grpSpPr>
            <a:xfrm>
              <a:off x="3962400" y="609600"/>
              <a:ext cx="990600" cy="1146541"/>
              <a:chOff x="3657600" y="4114800"/>
              <a:chExt cx="990600" cy="1146541"/>
            </a:xfrm>
          </p:grpSpPr>
          <p:pic>
            <p:nvPicPr>
              <p:cNvPr id="221" name="Picture 2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2" name="Picture 22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3" name="Picture 2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4" name="Picture 22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5" name="Picture 22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91" name="Group 190"/>
            <p:cNvGrpSpPr/>
            <p:nvPr/>
          </p:nvGrpSpPr>
          <p:grpSpPr>
            <a:xfrm>
              <a:off x="5486400" y="609600"/>
              <a:ext cx="990600" cy="1146541"/>
              <a:chOff x="3657600" y="4114800"/>
              <a:chExt cx="990600" cy="1146541"/>
            </a:xfrm>
          </p:grpSpPr>
          <p:pic>
            <p:nvPicPr>
              <p:cNvPr id="216" name="Picture 2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7" name="Picture 21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8" name="Picture 2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9" name="Picture 21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0" name="Picture 2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92" name="Group 191"/>
            <p:cNvGrpSpPr/>
            <p:nvPr/>
          </p:nvGrpSpPr>
          <p:grpSpPr>
            <a:xfrm>
              <a:off x="930821" y="2209800"/>
              <a:ext cx="990600" cy="1146541"/>
              <a:chOff x="3657600" y="4114800"/>
              <a:chExt cx="990600" cy="1146541"/>
            </a:xfrm>
          </p:grpSpPr>
          <p:pic>
            <p:nvPicPr>
              <p:cNvPr id="211" name="Picture 2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2" name="Picture 2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3" name="Picture 2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4" name="Picture 2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 name="Picture 2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93" name="Group 192"/>
            <p:cNvGrpSpPr/>
            <p:nvPr/>
          </p:nvGrpSpPr>
          <p:grpSpPr>
            <a:xfrm>
              <a:off x="2438400" y="2209800"/>
              <a:ext cx="990600" cy="1146541"/>
              <a:chOff x="3657600" y="4114800"/>
              <a:chExt cx="990600" cy="1146541"/>
            </a:xfrm>
          </p:grpSpPr>
          <p:pic>
            <p:nvPicPr>
              <p:cNvPr id="206" name="Picture 20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7" name="Picture 20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8" name="Picture 20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9" name="Picture 20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0" name="Picture 20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94" name="Group 193"/>
            <p:cNvGrpSpPr/>
            <p:nvPr/>
          </p:nvGrpSpPr>
          <p:grpSpPr>
            <a:xfrm>
              <a:off x="3962400" y="2209800"/>
              <a:ext cx="990600" cy="1146541"/>
              <a:chOff x="3657600" y="4114800"/>
              <a:chExt cx="990600" cy="1146541"/>
            </a:xfrm>
          </p:grpSpPr>
          <p:pic>
            <p:nvPicPr>
              <p:cNvPr id="201" name="Picture 2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2" name="Picture 2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3" name="Picture 20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 name="Picture 20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 name="Picture 2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95" name="Group 194"/>
            <p:cNvGrpSpPr/>
            <p:nvPr/>
          </p:nvGrpSpPr>
          <p:grpSpPr>
            <a:xfrm>
              <a:off x="5486400" y="2202716"/>
              <a:ext cx="990600" cy="1146541"/>
              <a:chOff x="3657600" y="4114800"/>
              <a:chExt cx="990600" cy="1146541"/>
            </a:xfrm>
          </p:grpSpPr>
          <p:pic>
            <p:nvPicPr>
              <p:cNvPr id="196" name="Picture 19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7" name="Picture 19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114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8" name="Picture 19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4383" y="4492259"/>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9" name="Picture 19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0" name="Picture 19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8879" y="4876800"/>
                <a:ext cx="359321" cy="384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1338112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6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6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2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909499682"/>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9" name="Group 138"/>
          <p:cNvGrpSpPr/>
          <p:nvPr/>
        </p:nvGrpSpPr>
        <p:grpSpPr>
          <a:xfrm>
            <a:off x="1086329" y="1224820"/>
            <a:ext cx="7010400" cy="4105952"/>
            <a:chOff x="990600" y="1380448"/>
            <a:chExt cx="7010400" cy="4105952"/>
          </a:xfrm>
        </p:grpSpPr>
        <p:grpSp>
          <p:nvGrpSpPr>
            <p:cNvPr id="70" name="Group 69"/>
            <p:cNvGrpSpPr/>
            <p:nvPr/>
          </p:nvGrpSpPr>
          <p:grpSpPr>
            <a:xfrm>
              <a:off x="3808352" y="3277796"/>
              <a:ext cx="1555211" cy="844550"/>
              <a:chOff x="1008493" y="304800"/>
              <a:chExt cx="1887107" cy="1066800"/>
            </a:xfrm>
          </p:grpSpPr>
          <p:sp>
            <p:nvSpPr>
              <p:cNvPr id="71" name="Oval 70"/>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3" name="Group 92"/>
            <p:cNvGrpSpPr/>
            <p:nvPr/>
          </p:nvGrpSpPr>
          <p:grpSpPr>
            <a:xfrm flipH="1">
              <a:off x="990600" y="1456648"/>
              <a:ext cx="2026015" cy="4029752"/>
              <a:chOff x="5519467" y="1221188"/>
              <a:chExt cx="2026015" cy="4029752"/>
            </a:xfrm>
          </p:grpSpPr>
          <p:grpSp>
            <p:nvGrpSpPr>
              <p:cNvPr id="94" name="Group 93"/>
              <p:cNvGrpSpPr/>
              <p:nvPr/>
            </p:nvGrpSpPr>
            <p:grpSpPr>
              <a:xfrm rot="19920534">
                <a:off x="5519467" y="1221188"/>
                <a:ext cx="1555212" cy="844550"/>
                <a:chOff x="1008493" y="304800"/>
                <a:chExt cx="1887108" cy="1066800"/>
              </a:xfrm>
            </p:grpSpPr>
            <p:sp>
              <p:nvSpPr>
                <p:cNvPr id="110" name="Oval 109"/>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38574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5" name="Group 94"/>
              <p:cNvGrpSpPr/>
              <p:nvPr/>
            </p:nvGrpSpPr>
            <p:grpSpPr>
              <a:xfrm>
                <a:off x="5745638" y="2772829"/>
                <a:ext cx="1799844" cy="2478111"/>
                <a:chOff x="5745638" y="2772829"/>
                <a:chExt cx="1799844" cy="2478111"/>
              </a:xfrm>
            </p:grpSpPr>
            <p:grpSp>
              <p:nvGrpSpPr>
                <p:cNvPr id="96" name="Group 95"/>
                <p:cNvGrpSpPr/>
                <p:nvPr/>
              </p:nvGrpSpPr>
              <p:grpSpPr>
                <a:xfrm rot="19783575">
                  <a:off x="5745638" y="2772829"/>
                  <a:ext cx="1555211" cy="844550"/>
                  <a:chOff x="1008493" y="304800"/>
                  <a:chExt cx="1887107" cy="1066800"/>
                </a:xfrm>
              </p:grpSpPr>
              <p:sp>
                <p:nvSpPr>
                  <p:cNvPr id="104" name="Oval 103"/>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7" name="Group 96"/>
                <p:cNvGrpSpPr/>
                <p:nvPr/>
              </p:nvGrpSpPr>
              <p:grpSpPr>
                <a:xfrm rot="19920534">
                  <a:off x="5990271" y="4339718"/>
                  <a:ext cx="1555211" cy="911222"/>
                  <a:chOff x="1008493" y="304800"/>
                  <a:chExt cx="1887107" cy="1151017"/>
                </a:xfrm>
              </p:grpSpPr>
              <p:sp>
                <p:nvSpPr>
                  <p:cNvPr id="98" name="Oval 97"/>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2342740" y="1011317"/>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116" name="Group 115"/>
            <p:cNvGrpSpPr/>
            <p:nvPr/>
          </p:nvGrpSpPr>
          <p:grpSpPr>
            <a:xfrm>
              <a:off x="5974985" y="1380448"/>
              <a:ext cx="2026015" cy="4029752"/>
              <a:chOff x="5519467" y="1221188"/>
              <a:chExt cx="2026015" cy="4029752"/>
            </a:xfrm>
          </p:grpSpPr>
          <p:grpSp>
            <p:nvGrpSpPr>
              <p:cNvPr id="117" name="Group 116"/>
              <p:cNvGrpSpPr/>
              <p:nvPr/>
            </p:nvGrpSpPr>
            <p:grpSpPr>
              <a:xfrm rot="19920534">
                <a:off x="5519467" y="1221188"/>
                <a:ext cx="1555211" cy="844550"/>
                <a:chOff x="1008493" y="304800"/>
                <a:chExt cx="1887107" cy="1066800"/>
              </a:xfrm>
            </p:grpSpPr>
            <p:sp>
              <p:nvSpPr>
                <p:cNvPr id="133" name="Oval 132"/>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8" name="Group 117"/>
              <p:cNvGrpSpPr/>
              <p:nvPr/>
            </p:nvGrpSpPr>
            <p:grpSpPr>
              <a:xfrm>
                <a:off x="5745638" y="2772829"/>
                <a:ext cx="1799844" cy="2478111"/>
                <a:chOff x="5745638" y="2772829"/>
                <a:chExt cx="1799844" cy="2478111"/>
              </a:xfrm>
            </p:grpSpPr>
            <p:grpSp>
              <p:nvGrpSpPr>
                <p:cNvPr id="119" name="Group 118"/>
                <p:cNvGrpSpPr/>
                <p:nvPr/>
              </p:nvGrpSpPr>
              <p:grpSpPr>
                <a:xfrm rot="19783575">
                  <a:off x="5745638" y="2772829"/>
                  <a:ext cx="1555211" cy="844550"/>
                  <a:chOff x="1008493" y="304800"/>
                  <a:chExt cx="1887107" cy="1066800"/>
                </a:xfrm>
              </p:grpSpPr>
              <p:sp>
                <p:nvSpPr>
                  <p:cNvPr id="127" name="Oval 126"/>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0" name="Group 119"/>
                <p:cNvGrpSpPr/>
                <p:nvPr/>
              </p:nvGrpSpPr>
              <p:grpSpPr>
                <a:xfrm rot="19920534">
                  <a:off x="5990271" y="4339718"/>
                  <a:ext cx="1555211" cy="911222"/>
                  <a:chOff x="1008493" y="304800"/>
                  <a:chExt cx="1887107" cy="1151017"/>
                </a:xfrm>
              </p:grpSpPr>
              <p:sp>
                <p:nvSpPr>
                  <p:cNvPr id="121" name="Oval 120"/>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2342740" y="1011317"/>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grpSp>
        <p:nvGrpSpPr>
          <p:cNvPr id="140" name="Group 139"/>
          <p:cNvGrpSpPr/>
          <p:nvPr/>
        </p:nvGrpSpPr>
        <p:grpSpPr>
          <a:xfrm>
            <a:off x="1143000" y="1219200"/>
            <a:ext cx="7010400" cy="4105952"/>
            <a:chOff x="990600" y="1380448"/>
            <a:chExt cx="7010400" cy="4105952"/>
          </a:xfrm>
        </p:grpSpPr>
        <p:grpSp>
          <p:nvGrpSpPr>
            <p:cNvPr id="141" name="Group 140"/>
            <p:cNvGrpSpPr/>
            <p:nvPr/>
          </p:nvGrpSpPr>
          <p:grpSpPr>
            <a:xfrm>
              <a:off x="3808352" y="3277796"/>
              <a:ext cx="1555211" cy="844550"/>
              <a:chOff x="1008493" y="304800"/>
              <a:chExt cx="1887107" cy="1066800"/>
            </a:xfrm>
          </p:grpSpPr>
          <p:sp>
            <p:nvSpPr>
              <p:cNvPr id="188" name="Oval 187"/>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flipH="1">
              <a:off x="990600" y="1456648"/>
              <a:ext cx="2026015" cy="4029752"/>
              <a:chOff x="5519467" y="1221188"/>
              <a:chExt cx="2026015" cy="4029752"/>
            </a:xfrm>
          </p:grpSpPr>
          <p:grpSp>
            <p:nvGrpSpPr>
              <p:cNvPr id="166" name="Group 165"/>
              <p:cNvGrpSpPr/>
              <p:nvPr/>
            </p:nvGrpSpPr>
            <p:grpSpPr>
              <a:xfrm rot="19920534">
                <a:off x="5519467" y="1221188"/>
                <a:ext cx="1555212" cy="844550"/>
                <a:chOff x="1008493" y="304800"/>
                <a:chExt cx="1887108" cy="1066800"/>
              </a:xfrm>
            </p:grpSpPr>
            <p:sp>
              <p:nvSpPr>
                <p:cNvPr id="182" name="Oval 181"/>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238574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7" name="Group 166"/>
              <p:cNvGrpSpPr/>
              <p:nvPr/>
            </p:nvGrpSpPr>
            <p:grpSpPr>
              <a:xfrm>
                <a:off x="5745638" y="2772829"/>
                <a:ext cx="1799844" cy="2478111"/>
                <a:chOff x="5745638" y="2772829"/>
                <a:chExt cx="1799844" cy="2478111"/>
              </a:xfrm>
            </p:grpSpPr>
            <p:grpSp>
              <p:nvGrpSpPr>
                <p:cNvPr id="168" name="Group 167"/>
                <p:cNvGrpSpPr/>
                <p:nvPr/>
              </p:nvGrpSpPr>
              <p:grpSpPr>
                <a:xfrm rot="19783575">
                  <a:off x="5745638" y="2772829"/>
                  <a:ext cx="1555211" cy="844550"/>
                  <a:chOff x="1008493" y="304800"/>
                  <a:chExt cx="1887107" cy="1066800"/>
                </a:xfrm>
              </p:grpSpPr>
              <p:sp>
                <p:nvSpPr>
                  <p:cNvPr id="176" name="Oval 175"/>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9" name="Group 168"/>
                <p:cNvGrpSpPr/>
                <p:nvPr/>
              </p:nvGrpSpPr>
              <p:grpSpPr>
                <a:xfrm rot="19920534">
                  <a:off x="5990271" y="4339718"/>
                  <a:ext cx="1555211" cy="911222"/>
                  <a:chOff x="1008493" y="304800"/>
                  <a:chExt cx="1887107" cy="1151017"/>
                </a:xfrm>
              </p:grpSpPr>
              <p:sp>
                <p:nvSpPr>
                  <p:cNvPr id="170" name="Oval 169"/>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2342740" y="1011317"/>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143" name="Group 142"/>
            <p:cNvGrpSpPr/>
            <p:nvPr/>
          </p:nvGrpSpPr>
          <p:grpSpPr>
            <a:xfrm>
              <a:off x="5974985" y="1380448"/>
              <a:ext cx="2026015" cy="4029752"/>
              <a:chOff x="5519467" y="1221188"/>
              <a:chExt cx="2026015" cy="4029752"/>
            </a:xfrm>
          </p:grpSpPr>
          <p:grpSp>
            <p:nvGrpSpPr>
              <p:cNvPr id="144" name="Group 143"/>
              <p:cNvGrpSpPr/>
              <p:nvPr/>
            </p:nvGrpSpPr>
            <p:grpSpPr>
              <a:xfrm rot="19920534">
                <a:off x="5519467" y="1221188"/>
                <a:ext cx="1555211" cy="844550"/>
                <a:chOff x="1008493" y="304800"/>
                <a:chExt cx="1887107" cy="1066800"/>
              </a:xfrm>
            </p:grpSpPr>
            <p:sp>
              <p:nvSpPr>
                <p:cNvPr id="160" name="Oval 159"/>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5" name="Group 144"/>
              <p:cNvGrpSpPr/>
              <p:nvPr/>
            </p:nvGrpSpPr>
            <p:grpSpPr>
              <a:xfrm>
                <a:off x="5745638" y="2772829"/>
                <a:ext cx="1799844" cy="2478111"/>
                <a:chOff x="5745638" y="2772829"/>
                <a:chExt cx="1799844" cy="2478111"/>
              </a:xfrm>
            </p:grpSpPr>
            <p:grpSp>
              <p:nvGrpSpPr>
                <p:cNvPr id="146" name="Group 145"/>
                <p:cNvGrpSpPr/>
                <p:nvPr/>
              </p:nvGrpSpPr>
              <p:grpSpPr>
                <a:xfrm rot="19783575">
                  <a:off x="5745638" y="2772829"/>
                  <a:ext cx="1555211" cy="844550"/>
                  <a:chOff x="1008493" y="304800"/>
                  <a:chExt cx="1887107" cy="1066800"/>
                </a:xfrm>
              </p:grpSpPr>
              <p:sp>
                <p:nvSpPr>
                  <p:cNvPr id="154" name="Oval 153"/>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7" name="Group 146"/>
                <p:cNvGrpSpPr/>
                <p:nvPr/>
              </p:nvGrpSpPr>
              <p:grpSpPr>
                <a:xfrm rot="19920534">
                  <a:off x="5990271" y="4339718"/>
                  <a:ext cx="1555211" cy="911222"/>
                  <a:chOff x="1008493" y="304800"/>
                  <a:chExt cx="1887107" cy="1151017"/>
                </a:xfrm>
              </p:grpSpPr>
              <p:sp>
                <p:nvSpPr>
                  <p:cNvPr id="148" name="Oval 147"/>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2342740" y="1011317"/>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grpSp>
        <p:nvGrpSpPr>
          <p:cNvPr id="194" name="Group 193"/>
          <p:cNvGrpSpPr/>
          <p:nvPr/>
        </p:nvGrpSpPr>
        <p:grpSpPr>
          <a:xfrm>
            <a:off x="1143000" y="1219200"/>
            <a:ext cx="7010400" cy="4105952"/>
            <a:chOff x="990600" y="1380448"/>
            <a:chExt cx="7010400" cy="4105952"/>
          </a:xfrm>
        </p:grpSpPr>
        <p:grpSp>
          <p:nvGrpSpPr>
            <p:cNvPr id="195" name="Group 194"/>
            <p:cNvGrpSpPr/>
            <p:nvPr/>
          </p:nvGrpSpPr>
          <p:grpSpPr>
            <a:xfrm>
              <a:off x="3808352" y="3277796"/>
              <a:ext cx="1555211" cy="844550"/>
              <a:chOff x="1008493" y="304800"/>
              <a:chExt cx="1887107" cy="1066800"/>
            </a:xfrm>
          </p:grpSpPr>
          <p:sp>
            <p:nvSpPr>
              <p:cNvPr id="242" name="Oval 241"/>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Oval 245"/>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Oval 24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6" name="Group 195"/>
            <p:cNvGrpSpPr/>
            <p:nvPr/>
          </p:nvGrpSpPr>
          <p:grpSpPr>
            <a:xfrm flipH="1">
              <a:off x="990600" y="1456648"/>
              <a:ext cx="2026015" cy="4029752"/>
              <a:chOff x="5519467" y="1221188"/>
              <a:chExt cx="2026015" cy="4029752"/>
            </a:xfrm>
          </p:grpSpPr>
          <p:grpSp>
            <p:nvGrpSpPr>
              <p:cNvPr id="220" name="Group 219"/>
              <p:cNvGrpSpPr/>
              <p:nvPr/>
            </p:nvGrpSpPr>
            <p:grpSpPr>
              <a:xfrm rot="19920534">
                <a:off x="5519467" y="1221188"/>
                <a:ext cx="1555212" cy="844550"/>
                <a:chOff x="1008493" y="304800"/>
                <a:chExt cx="1887108" cy="1066800"/>
              </a:xfrm>
            </p:grpSpPr>
            <p:sp>
              <p:nvSpPr>
                <p:cNvPr id="236" name="Oval 235"/>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Oval 236"/>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p:cNvSpPr/>
                <p:nvPr/>
              </p:nvSpPr>
              <p:spPr>
                <a:xfrm>
                  <a:off x="238574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1" name="Group 220"/>
              <p:cNvGrpSpPr/>
              <p:nvPr/>
            </p:nvGrpSpPr>
            <p:grpSpPr>
              <a:xfrm>
                <a:off x="5745638" y="2772829"/>
                <a:ext cx="1799844" cy="2478111"/>
                <a:chOff x="5745638" y="2772829"/>
                <a:chExt cx="1799844" cy="2478111"/>
              </a:xfrm>
            </p:grpSpPr>
            <p:grpSp>
              <p:nvGrpSpPr>
                <p:cNvPr id="222" name="Group 221"/>
                <p:cNvGrpSpPr/>
                <p:nvPr/>
              </p:nvGrpSpPr>
              <p:grpSpPr>
                <a:xfrm rot="19783575">
                  <a:off x="5745638" y="2772829"/>
                  <a:ext cx="1555211" cy="844550"/>
                  <a:chOff x="1008493" y="304800"/>
                  <a:chExt cx="1887107" cy="1066800"/>
                </a:xfrm>
              </p:grpSpPr>
              <p:sp>
                <p:nvSpPr>
                  <p:cNvPr id="230" name="Oval 229"/>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3" name="Group 222"/>
                <p:cNvGrpSpPr/>
                <p:nvPr/>
              </p:nvGrpSpPr>
              <p:grpSpPr>
                <a:xfrm rot="19920534">
                  <a:off x="5990271" y="4339718"/>
                  <a:ext cx="1555211" cy="911222"/>
                  <a:chOff x="1008493" y="304800"/>
                  <a:chExt cx="1887107" cy="1151017"/>
                </a:xfrm>
              </p:grpSpPr>
              <p:sp>
                <p:nvSpPr>
                  <p:cNvPr id="224" name="Oval 223"/>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Oval 227"/>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2342740" y="1011317"/>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197" name="Group 196"/>
            <p:cNvGrpSpPr/>
            <p:nvPr/>
          </p:nvGrpSpPr>
          <p:grpSpPr>
            <a:xfrm>
              <a:off x="5974985" y="1380448"/>
              <a:ext cx="2026015" cy="4029752"/>
              <a:chOff x="5519467" y="1221188"/>
              <a:chExt cx="2026015" cy="4029752"/>
            </a:xfrm>
          </p:grpSpPr>
          <p:grpSp>
            <p:nvGrpSpPr>
              <p:cNvPr id="198" name="Group 197"/>
              <p:cNvGrpSpPr/>
              <p:nvPr/>
            </p:nvGrpSpPr>
            <p:grpSpPr>
              <a:xfrm rot="19920534">
                <a:off x="5519467" y="1221188"/>
                <a:ext cx="1555211" cy="844550"/>
                <a:chOff x="1008493" y="304800"/>
                <a:chExt cx="1887107" cy="1066800"/>
              </a:xfrm>
            </p:grpSpPr>
            <p:sp>
              <p:nvSpPr>
                <p:cNvPr id="214" name="Oval 213"/>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9" name="Group 198"/>
              <p:cNvGrpSpPr/>
              <p:nvPr/>
            </p:nvGrpSpPr>
            <p:grpSpPr>
              <a:xfrm>
                <a:off x="5745638" y="2772829"/>
                <a:ext cx="1799844" cy="2478111"/>
                <a:chOff x="5745638" y="2772829"/>
                <a:chExt cx="1799844" cy="2478111"/>
              </a:xfrm>
            </p:grpSpPr>
            <p:grpSp>
              <p:nvGrpSpPr>
                <p:cNvPr id="200" name="Group 199"/>
                <p:cNvGrpSpPr/>
                <p:nvPr/>
              </p:nvGrpSpPr>
              <p:grpSpPr>
                <a:xfrm rot="19783575">
                  <a:off x="5745638" y="2772829"/>
                  <a:ext cx="1555211" cy="844550"/>
                  <a:chOff x="1008493" y="304800"/>
                  <a:chExt cx="1887107" cy="1066800"/>
                </a:xfrm>
              </p:grpSpPr>
              <p:sp>
                <p:nvSpPr>
                  <p:cNvPr id="208" name="Oval 207"/>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1" name="Group 200"/>
                <p:cNvGrpSpPr/>
                <p:nvPr/>
              </p:nvGrpSpPr>
              <p:grpSpPr>
                <a:xfrm rot="19920534">
                  <a:off x="5990271" y="4339718"/>
                  <a:ext cx="1555211" cy="911222"/>
                  <a:chOff x="1008493" y="304800"/>
                  <a:chExt cx="1887107" cy="1151017"/>
                </a:xfrm>
              </p:grpSpPr>
              <p:sp>
                <p:nvSpPr>
                  <p:cNvPr id="202" name="Oval 201"/>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2342740" y="1011317"/>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grpSp>
        <p:nvGrpSpPr>
          <p:cNvPr id="248" name="Group 247"/>
          <p:cNvGrpSpPr/>
          <p:nvPr/>
        </p:nvGrpSpPr>
        <p:grpSpPr>
          <a:xfrm>
            <a:off x="680231" y="4538510"/>
            <a:ext cx="2999932" cy="1642681"/>
            <a:chOff x="990600" y="1380448"/>
            <a:chExt cx="7010400" cy="4105952"/>
          </a:xfrm>
        </p:grpSpPr>
        <p:grpSp>
          <p:nvGrpSpPr>
            <p:cNvPr id="249" name="Group 248"/>
            <p:cNvGrpSpPr/>
            <p:nvPr/>
          </p:nvGrpSpPr>
          <p:grpSpPr>
            <a:xfrm>
              <a:off x="3808352" y="3277796"/>
              <a:ext cx="1555211" cy="844550"/>
              <a:chOff x="1008493" y="304800"/>
              <a:chExt cx="1887107" cy="1066800"/>
            </a:xfrm>
          </p:grpSpPr>
          <p:sp>
            <p:nvSpPr>
              <p:cNvPr id="296" name="Oval 295"/>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Oval 296"/>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8" name="Oval 297"/>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9" name="Oval 298"/>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0" name="Oval 299"/>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1" name="Oval 300"/>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0" name="Group 249"/>
            <p:cNvGrpSpPr/>
            <p:nvPr/>
          </p:nvGrpSpPr>
          <p:grpSpPr>
            <a:xfrm flipH="1">
              <a:off x="990600" y="1456648"/>
              <a:ext cx="2026015" cy="4029752"/>
              <a:chOff x="5519467" y="1221188"/>
              <a:chExt cx="2026015" cy="4029752"/>
            </a:xfrm>
          </p:grpSpPr>
          <p:grpSp>
            <p:nvGrpSpPr>
              <p:cNvPr id="274" name="Group 273"/>
              <p:cNvGrpSpPr/>
              <p:nvPr/>
            </p:nvGrpSpPr>
            <p:grpSpPr>
              <a:xfrm rot="19920534">
                <a:off x="5519467" y="1221188"/>
                <a:ext cx="1555212" cy="844550"/>
                <a:chOff x="1008493" y="304800"/>
                <a:chExt cx="1887108" cy="1066800"/>
              </a:xfrm>
            </p:grpSpPr>
            <p:sp>
              <p:nvSpPr>
                <p:cNvPr id="290" name="Oval 289"/>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 name="Oval 290"/>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2" name="Oval 291"/>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3" name="Oval 292"/>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4" name="Oval 293"/>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 name="Oval 294"/>
                <p:cNvSpPr/>
                <p:nvPr/>
              </p:nvSpPr>
              <p:spPr>
                <a:xfrm>
                  <a:off x="238574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5" name="Group 274"/>
              <p:cNvGrpSpPr/>
              <p:nvPr/>
            </p:nvGrpSpPr>
            <p:grpSpPr>
              <a:xfrm>
                <a:off x="5745638" y="2772829"/>
                <a:ext cx="1799844" cy="2478111"/>
                <a:chOff x="5745638" y="2772829"/>
                <a:chExt cx="1799844" cy="2478111"/>
              </a:xfrm>
            </p:grpSpPr>
            <p:grpSp>
              <p:nvGrpSpPr>
                <p:cNvPr id="276" name="Group 275"/>
                <p:cNvGrpSpPr/>
                <p:nvPr/>
              </p:nvGrpSpPr>
              <p:grpSpPr>
                <a:xfrm rot="19783575">
                  <a:off x="5745638" y="2772829"/>
                  <a:ext cx="1555211" cy="844550"/>
                  <a:chOff x="1008493" y="304800"/>
                  <a:chExt cx="1887107" cy="1066800"/>
                </a:xfrm>
              </p:grpSpPr>
              <p:sp>
                <p:nvSpPr>
                  <p:cNvPr id="284" name="Oval 283"/>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Oval 285"/>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7" name="Oval 286"/>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8" name="Oval 287"/>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7" name="Group 276"/>
                <p:cNvGrpSpPr/>
                <p:nvPr/>
              </p:nvGrpSpPr>
              <p:grpSpPr>
                <a:xfrm rot="19920534">
                  <a:off x="5990271" y="4339718"/>
                  <a:ext cx="1555211" cy="911222"/>
                  <a:chOff x="1008493" y="304800"/>
                  <a:chExt cx="1887107" cy="1151017"/>
                </a:xfrm>
              </p:grpSpPr>
              <p:sp>
                <p:nvSpPr>
                  <p:cNvPr id="278" name="Oval 277"/>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Oval 278"/>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Oval 279"/>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1" name="Oval 280"/>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 name="Oval 281"/>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Oval 282"/>
                  <p:cNvSpPr/>
                  <p:nvPr/>
                </p:nvSpPr>
                <p:spPr>
                  <a:xfrm>
                    <a:off x="2342740" y="1011317"/>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251" name="Group 250"/>
            <p:cNvGrpSpPr/>
            <p:nvPr/>
          </p:nvGrpSpPr>
          <p:grpSpPr>
            <a:xfrm>
              <a:off x="5974985" y="1380448"/>
              <a:ext cx="2026015" cy="4029752"/>
              <a:chOff x="5519467" y="1221188"/>
              <a:chExt cx="2026015" cy="4029752"/>
            </a:xfrm>
          </p:grpSpPr>
          <p:grpSp>
            <p:nvGrpSpPr>
              <p:cNvPr id="252" name="Group 251"/>
              <p:cNvGrpSpPr/>
              <p:nvPr/>
            </p:nvGrpSpPr>
            <p:grpSpPr>
              <a:xfrm rot="19920534">
                <a:off x="5519467" y="1221188"/>
                <a:ext cx="1555211" cy="844550"/>
                <a:chOff x="1008493" y="304800"/>
                <a:chExt cx="1887107" cy="1066800"/>
              </a:xfrm>
            </p:grpSpPr>
            <p:sp>
              <p:nvSpPr>
                <p:cNvPr id="268" name="Oval 267"/>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Oval 268"/>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1" name="Oval 270"/>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Oval 271"/>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3" name="Oval 272"/>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3" name="Group 252"/>
              <p:cNvGrpSpPr/>
              <p:nvPr/>
            </p:nvGrpSpPr>
            <p:grpSpPr>
              <a:xfrm>
                <a:off x="5745638" y="2772829"/>
                <a:ext cx="1799844" cy="2478111"/>
                <a:chOff x="5745638" y="2772829"/>
                <a:chExt cx="1799844" cy="2478111"/>
              </a:xfrm>
            </p:grpSpPr>
            <p:grpSp>
              <p:nvGrpSpPr>
                <p:cNvPr id="254" name="Group 253"/>
                <p:cNvGrpSpPr/>
                <p:nvPr/>
              </p:nvGrpSpPr>
              <p:grpSpPr>
                <a:xfrm rot="19783575">
                  <a:off x="5745638" y="2772829"/>
                  <a:ext cx="1555211" cy="844550"/>
                  <a:chOff x="1008493" y="304800"/>
                  <a:chExt cx="1887107" cy="1066800"/>
                </a:xfrm>
              </p:grpSpPr>
              <p:sp>
                <p:nvSpPr>
                  <p:cNvPr id="262" name="Oval 261"/>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Oval 264"/>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Oval 265"/>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Oval 266"/>
                  <p:cNvSpPr/>
                  <p:nvPr/>
                </p:nvSpPr>
                <p:spPr>
                  <a:xfrm>
                    <a:off x="23857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5" name="Group 254"/>
                <p:cNvGrpSpPr/>
                <p:nvPr/>
              </p:nvGrpSpPr>
              <p:grpSpPr>
                <a:xfrm rot="19920534">
                  <a:off x="5990271" y="4339718"/>
                  <a:ext cx="1555211" cy="911222"/>
                  <a:chOff x="1008493" y="304800"/>
                  <a:chExt cx="1887107" cy="1151017"/>
                </a:xfrm>
              </p:grpSpPr>
              <p:sp>
                <p:nvSpPr>
                  <p:cNvPr id="256" name="Oval 255"/>
                  <p:cNvSpPr/>
                  <p:nvPr/>
                </p:nvSpPr>
                <p:spPr>
                  <a:xfrm>
                    <a:off x="1008493"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p:cNvSpPr/>
                  <p:nvPr/>
                </p:nvSpPr>
                <p:spPr>
                  <a:xfrm>
                    <a:off x="1021280"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Oval 257"/>
                  <p:cNvSpPr/>
                  <p:nvPr/>
                </p:nvSpPr>
                <p:spPr>
                  <a:xfrm>
                    <a:off x="16999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p:cNvSpPr/>
                  <p:nvPr/>
                </p:nvSpPr>
                <p:spPr>
                  <a:xfrm>
                    <a:off x="1699939" y="9271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Oval 259"/>
                  <p:cNvSpPr/>
                  <p:nvPr/>
                </p:nvSpPr>
                <p:spPr>
                  <a:xfrm>
                    <a:off x="2385739" y="304800"/>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Oval 260"/>
                  <p:cNvSpPr/>
                  <p:nvPr/>
                </p:nvSpPr>
                <p:spPr>
                  <a:xfrm>
                    <a:off x="2342740" y="1011317"/>
                    <a:ext cx="509861" cy="4445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spTree>
    <p:extLst>
      <p:ext uri="{BB962C8B-B14F-4D97-AF65-F5344CB8AC3E}">
        <p14:creationId xmlns:p14="http://schemas.microsoft.com/office/powerpoint/2010/main" val="1281221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39"/>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39"/>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40"/>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40"/>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9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075367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843296349"/>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 name="Group 49"/>
          <p:cNvGrpSpPr/>
          <p:nvPr/>
        </p:nvGrpSpPr>
        <p:grpSpPr>
          <a:xfrm>
            <a:off x="1649824" y="1468445"/>
            <a:ext cx="5998048" cy="3962442"/>
            <a:chOff x="1676400" y="1084122"/>
            <a:chExt cx="5305566" cy="3282371"/>
          </a:xfrm>
        </p:grpSpPr>
        <p:grpSp>
          <p:nvGrpSpPr>
            <p:cNvPr id="2" name="Group 1"/>
            <p:cNvGrpSpPr/>
            <p:nvPr/>
          </p:nvGrpSpPr>
          <p:grpSpPr>
            <a:xfrm>
              <a:off x="3657600" y="1084122"/>
              <a:ext cx="1369551" cy="1311673"/>
              <a:chOff x="1055200" y="801329"/>
              <a:chExt cx="2393465" cy="2491146"/>
            </a:xfrm>
          </p:grpSpPr>
          <p:sp>
            <p:nvSpPr>
              <p:cNvPr id="3" name="Oval 2"/>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 name="Group 9"/>
            <p:cNvGrpSpPr/>
            <p:nvPr/>
          </p:nvGrpSpPr>
          <p:grpSpPr>
            <a:xfrm>
              <a:off x="1676400" y="1099600"/>
              <a:ext cx="1369551" cy="1311673"/>
              <a:chOff x="1055200" y="801329"/>
              <a:chExt cx="2393465" cy="2491146"/>
            </a:xfrm>
          </p:grpSpPr>
          <p:sp>
            <p:nvSpPr>
              <p:cNvPr id="11" name="Oval 10"/>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8" name="Group 17"/>
            <p:cNvGrpSpPr/>
            <p:nvPr/>
          </p:nvGrpSpPr>
          <p:grpSpPr>
            <a:xfrm>
              <a:off x="5604175" y="1086651"/>
              <a:ext cx="1369551" cy="1311673"/>
              <a:chOff x="1055200" y="801329"/>
              <a:chExt cx="2393465" cy="2491146"/>
            </a:xfrm>
          </p:grpSpPr>
          <p:sp>
            <p:nvSpPr>
              <p:cNvPr id="19" name="Oval 18"/>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6" name="Group 25"/>
            <p:cNvGrpSpPr/>
            <p:nvPr/>
          </p:nvGrpSpPr>
          <p:grpSpPr>
            <a:xfrm>
              <a:off x="1676400" y="3048000"/>
              <a:ext cx="1369551" cy="1311673"/>
              <a:chOff x="1055200" y="801329"/>
              <a:chExt cx="2393465" cy="2491146"/>
            </a:xfrm>
          </p:grpSpPr>
          <p:sp>
            <p:nvSpPr>
              <p:cNvPr id="27" name="Oval 26"/>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4" name="Group 33"/>
            <p:cNvGrpSpPr/>
            <p:nvPr/>
          </p:nvGrpSpPr>
          <p:grpSpPr>
            <a:xfrm>
              <a:off x="3664238" y="3054820"/>
              <a:ext cx="1369551" cy="1311673"/>
              <a:chOff x="1055200" y="801329"/>
              <a:chExt cx="2393465" cy="2491146"/>
            </a:xfrm>
          </p:grpSpPr>
          <p:sp>
            <p:nvSpPr>
              <p:cNvPr id="35" name="Oval 34"/>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1"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2" name="Group 41"/>
            <p:cNvGrpSpPr/>
            <p:nvPr/>
          </p:nvGrpSpPr>
          <p:grpSpPr>
            <a:xfrm>
              <a:off x="5612415" y="3039342"/>
              <a:ext cx="1369551" cy="1311673"/>
              <a:chOff x="1055200" y="801329"/>
              <a:chExt cx="2393465" cy="2491146"/>
            </a:xfrm>
          </p:grpSpPr>
          <p:sp>
            <p:nvSpPr>
              <p:cNvPr id="43" name="Oval 42"/>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1" name="Group 50"/>
          <p:cNvGrpSpPr/>
          <p:nvPr/>
        </p:nvGrpSpPr>
        <p:grpSpPr>
          <a:xfrm>
            <a:off x="1676400" y="1524000"/>
            <a:ext cx="5998048" cy="3962442"/>
            <a:chOff x="1676400" y="1084122"/>
            <a:chExt cx="5305566" cy="3282371"/>
          </a:xfrm>
        </p:grpSpPr>
        <p:grpSp>
          <p:nvGrpSpPr>
            <p:cNvPr id="52" name="Group 51"/>
            <p:cNvGrpSpPr/>
            <p:nvPr/>
          </p:nvGrpSpPr>
          <p:grpSpPr>
            <a:xfrm>
              <a:off x="3657600" y="1084122"/>
              <a:ext cx="1369551" cy="1311673"/>
              <a:chOff x="1055200" y="801329"/>
              <a:chExt cx="2393465" cy="2491146"/>
            </a:xfrm>
          </p:grpSpPr>
          <p:sp>
            <p:nvSpPr>
              <p:cNvPr id="93" name="Oval 92"/>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3" name="Group 52"/>
            <p:cNvGrpSpPr/>
            <p:nvPr/>
          </p:nvGrpSpPr>
          <p:grpSpPr>
            <a:xfrm>
              <a:off x="1676400" y="1099600"/>
              <a:ext cx="1369551" cy="1311673"/>
              <a:chOff x="1055200" y="801329"/>
              <a:chExt cx="2393465" cy="2491146"/>
            </a:xfrm>
          </p:grpSpPr>
          <p:sp>
            <p:nvSpPr>
              <p:cNvPr id="86" name="Oval 85"/>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4" name="Group 53"/>
            <p:cNvGrpSpPr/>
            <p:nvPr/>
          </p:nvGrpSpPr>
          <p:grpSpPr>
            <a:xfrm>
              <a:off x="5604175" y="1086651"/>
              <a:ext cx="1369551" cy="1311673"/>
              <a:chOff x="1055200" y="801329"/>
              <a:chExt cx="2393465" cy="2491146"/>
            </a:xfrm>
          </p:grpSpPr>
          <p:sp>
            <p:nvSpPr>
              <p:cNvPr id="79" name="Oval 78"/>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5" name="Group 54"/>
            <p:cNvGrpSpPr/>
            <p:nvPr/>
          </p:nvGrpSpPr>
          <p:grpSpPr>
            <a:xfrm>
              <a:off x="1676400" y="3048000"/>
              <a:ext cx="1369551" cy="1311673"/>
              <a:chOff x="1055200" y="801329"/>
              <a:chExt cx="2393465" cy="2491146"/>
            </a:xfrm>
          </p:grpSpPr>
          <p:sp>
            <p:nvSpPr>
              <p:cNvPr id="72" name="Oval 71"/>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6" name="Group 55"/>
            <p:cNvGrpSpPr/>
            <p:nvPr/>
          </p:nvGrpSpPr>
          <p:grpSpPr>
            <a:xfrm>
              <a:off x="3664238" y="3054820"/>
              <a:ext cx="1369551" cy="1311673"/>
              <a:chOff x="1055200" y="801329"/>
              <a:chExt cx="2393465" cy="2491146"/>
            </a:xfrm>
          </p:grpSpPr>
          <p:sp>
            <p:nvSpPr>
              <p:cNvPr id="65" name="Oval 64"/>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7" name="Group 56"/>
            <p:cNvGrpSpPr/>
            <p:nvPr/>
          </p:nvGrpSpPr>
          <p:grpSpPr>
            <a:xfrm>
              <a:off x="5612415" y="3039342"/>
              <a:ext cx="1369551" cy="1311673"/>
              <a:chOff x="1055200" y="801329"/>
              <a:chExt cx="2393465" cy="2491146"/>
            </a:xfrm>
          </p:grpSpPr>
          <p:sp>
            <p:nvSpPr>
              <p:cNvPr id="58" name="Oval 57"/>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00" name="Group 99"/>
          <p:cNvGrpSpPr/>
          <p:nvPr/>
        </p:nvGrpSpPr>
        <p:grpSpPr>
          <a:xfrm>
            <a:off x="1676400" y="1524000"/>
            <a:ext cx="5998048" cy="3962442"/>
            <a:chOff x="1676400" y="1084122"/>
            <a:chExt cx="5305566" cy="3282371"/>
          </a:xfrm>
        </p:grpSpPr>
        <p:grpSp>
          <p:nvGrpSpPr>
            <p:cNvPr id="101" name="Group 100"/>
            <p:cNvGrpSpPr/>
            <p:nvPr/>
          </p:nvGrpSpPr>
          <p:grpSpPr>
            <a:xfrm>
              <a:off x="3657600" y="1084122"/>
              <a:ext cx="1369551" cy="1311673"/>
              <a:chOff x="1055200" y="801329"/>
              <a:chExt cx="2393465" cy="2491146"/>
            </a:xfrm>
          </p:grpSpPr>
          <p:sp>
            <p:nvSpPr>
              <p:cNvPr id="142" name="Oval 141"/>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2" name="Group 101"/>
            <p:cNvGrpSpPr/>
            <p:nvPr/>
          </p:nvGrpSpPr>
          <p:grpSpPr>
            <a:xfrm>
              <a:off x="1676400" y="1099600"/>
              <a:ext cx="1369551" cy="1311673"/>
              <a:chOff x="1055200" y="801329"/>
              <a:chExt cx="2393465" cy="2491146"/>
            </a:xfrm>
          </p:grpSpPr>
          <p:sp>
            <p:nvSpPr>
              <p:cNvPr id="135" name="Oval 134"/>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1"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3" name="Group 102"/>
            <p:cNvGrpSpPr/>
            <p:nvPr/>
          </p:nvGrpSpPr>
          <p:grpSpPr>
            <a:xfrm>
              <a:off x="5604175" y="1086651"/>
              <a:ext cx="1369551" cy="1311673"/>
              <a:chOff x="1055200" y="801329"/>
              <a:chExt cx="2393465" cy="2491146"/>
            </a:xfrm>
          </p:grpSpPr>
          <p:sp>
            <p:nvSpPr>
              <p:cNvPr id="128" name="Oval 127"/>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4" name="Group 103"/>
            <p:cNvGrpSpPr/>
            <p:nvPr/>
          </p:nvGrpSpPr>
          <p:grpSpPr>
            <a:xfrm>
              <a:off x="1676400" y="3048000"/>
              <a:ext cx="1369551" cy="1311673"/>
              <a:chOff x="1055200" y="801329"/>
              <a:chExt cx="2393465" cy="2491146"/>
            </a:xfrm>
          </p:grpSpPr>
          <p:sp>
            <p:nvSpPr>
              <p:cNvPr id="121" name="Oval 120"/>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5" name="Group 104"/>
            <p:cNvGrpSpPr/>
            <p:nvPr/>
          </p:nvGrpSpPr>
          <p:grpSpPr>
            <a:xfrm>
              <a:off x="3664238" y="3054820"/>
              <a:ext cx="1369551" cy="1311673"/>
              <a:chOff x="1055200" y="801329"/>
              <a:chExt cx="2393465" cy="2491146"/>
            </a:xfrm>
          </p:grpSpPr>
          <p:sp>
            <p:nvSpPr>
              <p:cNvPr id="114" name="Oval 113"/>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6" name="Group 105"/>
            <p:cNvGrpSpPr/>
            <p:nvPr/>
          </p:nvGrpSpPr>
          <p:grpSpPr>
            <a:xfrm>
              <a:off x="5612415" y="3039342"/>
              <a:ext cx="1369551" cy="1311673"/>
              <a:chOff x="1055200" y="801329"/>
              <a:chExt cx="2393465" cy="2491146"/>
            </a:xfrm>
          </p:grpSpPr>
          <p:sp>
            <p:nvSpPr>
              <p:cNvPr id="107" name="Oval 106"/>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49" name="Group 148"/>
          <p:cNvGrpSpPr/>
          <p:nvPr/>
        </p:nvGrpSpPr>
        <p:grpSpPr>
          <a:xfrm>
            <a:off x="678761" y="4350020"/>
            <a:ext cx="2771262" cy="1808155"/>
            <a:chOff x="1676400" y="1084122"/>
            <a:chExt cx="5305566" cy="3282371"/>
          </a:xfrm>
        </p:grpSpPr>
        <p:grpSp>
          <p:nvGrpSpPr>
            <p:cNvPr id="150" name="Group 149"/>
            <p:cNvGrpSpPr/>
            <p:nvPr/>
          </p:nvGrpSpPr>
          <p:grpSpPr>
            <a:xfrm>
              <a:off x="3657600" y="1084122"/>
              <a:ext cx="1369551" cy="1311673"/>
              <a:chOff x="1055200" y="801329"/>
              <a:chExt cx="2393465" cy="2491146"/>
            </a:xfrm>
          </p:grpSpPr>
          <p:sp>
            <p:nvSpPr>
              <p:cNvPr id="191" name="Oval 190"/>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1" name="Group 150"/>
            <p:cNvGrpSpPr/>
            <p:nvPr/>
          </p:nvGrpSpPr>
          <p:grpSpPr>
            <a:xfrm>
              <a:off x="1676400" y="1099600"/>
              <a:ext cx="1369551" cy="1311673"/>
              <a:chOff x="1055200" y="801329"/>
              <a:chExt cx="2393465" cy="2491146"/>
            </a:xfrm>
          </p:grpSpPr>
          <p:sp>
            <p:nvSpPr>
              <p:cNvPr id="184" name="Oval 183"/>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2" name="Group 151"/>
            <p:cNvGrpSpPr/>
            <p:nvPr/>
          </p:nvGrpSpPr>
          <p:grpSpPr>
            <a:xfrm>
              <a:off x="5604175" y="1086651"/>
              <a:ext cx="1369551" cy="1311673"/>
              <a:chOff x="1055200" y="801329"/>
              <a:chExt cx="2393465" cy="2491146"/>
            </a:xfrm>
          </p:grpSpPr>
          <p:sp>
            <p:nvSpPr>
              <p:cNvPr id="177" name="Oval 176"/>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3" name="Group 152"/>
            <p:cNvGrpSpPr/>
            <p:nvPr/>
          </p:nvGrpSpPr>
          <p:grpSpPr>
            <a:xfrm>
              <a:off x="1676400" y="3048000"/>
              <a:ext cx="1369551" cy="1311673"/>
              <a:chOff x="1055200" y="801329"/>
              <a:chExt cx="2393465" cy="2491146"/>
            </a:xfrm>
          </p:grpSpPr>
          <p:sp>
            <p:nvSpPr>
              <p:cNvPr id="170" name="Oval 169"/>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4" name="Group 153"/>
            <p:cNvGrpSpPr/>
            <p:nvPr/>
          </p:nvGrpSpPr>
          <p:grpSpPr>
            <a:xfrm>
              <a:off x="3664238" y="3054820"/>
              <a:ext cx="1369551" cy="1311673"/>
              <a:chOff x="1055200" y="801329"/>
              <a:chExt cx="2393465" cy="2491146"/>
            </a:xfrm>
          </p:grpSpPr>
          <p:sp>
            <p:nvSpPr>
              <p:cNvPr id="163" name="Oval 162"/>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55" name="Group 154"/>
            <p:cNvGrpSpPr/>
            <p:nvPr/>
          </p:nvGrpSpPr>
          <p:grpSpPr>
            <a:xfrm>
              <a:off x="5612415" y="3039342"/>
              <a:ext cx="1369551" cy="1311673"/>
              <a:chOff x="1055200" y="801329"/>
              <a:chExt cx="2393465" cy="2491146"/>
            </a:xfrm>
          </p:grpSpPr>
          <p:sp>
            <p:nvSpPr>
              <p:cNvPr id="156" name="Oval 155"/>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1089567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50"/>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1"/>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5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0"/>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00"/>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143431917"/>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p:cNvGrpSpPr/>
          <p:nvPr/>
        </p:nvGrpSpPr>
        <p:grpSpPr>
          <a:xfrm>
            <a:off x="2057400" y="441702"/>
            <a:ext cx="5294946" cy="5867400"/>
            <a:chOff x="2667000" y="453324"/>
            <a:chExt cx="5294946" cy="5867400"/>
          </a:xfrm>
        </p:grpSpPr>
        <p:grpSp>
          <p:nvGrpSpPr>
            <p:cNvPr id="2" name="Group 1"/>
            <p:cNvGrpSpPr/>
            <p:nvPr/>
          </p:nvGrpSpPr>
          <p:grpSpPr>
            <a:xfrm>
              <a:off x="6971346" y="453324"/>
              <a:ext cx="990600" cy="2209800"/>
              <a:chOff x="1295400" y="609600"/>
              <a:chExt cx="990600" cy="2209800"/>
            </a:xfrm>
          </p:grpSpPr>
          <p:sp>
            <p:nvSpPr>
              <p:cNvPr id="3" name="Oval 2"/>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p:cNvGrpSpPr/>
            <p:nvPr/>
          </p:nvGrpSpPr>
          <p:grpSpPr>
            <a:xfrm>
              <a:off x="5562600" y="1672524"/>
              <a:ext cx="990600" cy="2209800"/>
              <a:chOff x="1295400" y="609600"/>
              <a:chExt cx="990600" cy="2209800"/>
            </a:xfrm>
          </p:grpSpPr>
          <p:sp>
            <p:nvSpPr>
              <p:cNvPr id="12" name="Oval 11"/>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p:cNvGrpSpPr/>
            <p:nvPr/>
          </p:nvGrpSpPr>
          <p:grpSpPr>
            <a:xfrm>
              <a:off x="4114800" y="2895600"/>
              <a:ext cx="990600" cy="2209800"/>
              <a:chOff x="1295400" y="609600"/>
              <a:chExt cx="990600" cy="2209800"/>
            </a:xfrm>
          </p:grpSpPr>
          <p:sp>
            <p:nvSpPr>
              <p:cNvPr id="21" name="Oval 20"/>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 name="Group 28"/>
            <p:cNvGrpSpPr/>
            <p:nvPr/>
          </p:nvGrpSpPr>
          <p:grpSpPr>
            <a:xfrm>
              <a:off x="2667000" y="4110924"/>
              <a:ext cx="990600" cy="2209800"/>
              <a:chOff x="1295400" y="609600"/>
              <a:chExt cx="990600" cy="2209800"/>
            </a:xfrm>
          </p:grpSpPr>
          <p:sp>
            <p:nvSpPr>
              <p:cNvPr id="30" name="Oval 29"/>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9" name="Group 38"/>
          <p:cNvGrpSpPr/>
          <p:nvPr/>
        </p:nvGrpSpPr>
        <p:grpSpPr>
          <a:xfrm>
            <a:off x="2057400" y="457200"/>
            <a:ext cx="5294946" cy="5867400"/>
            <a:chOff x="2667000" y="453324"/>
            <a:chExt cx="5294946" cy="5867400"/>
          </a:xfrm>
        </p:grpSpPr>
        <p:grpSp>
          <p:nvGrpSpPr>
            <p:cNvPr id="40" name="Group 39"/>
            <p:cNvGrpSpPr/>
            <p:nvPr/>
          </p:nvGrpSpPr>
          <p:grpSpPr>
            <a:xfrm>
              <a:off x="6971346" y="453324"/>
              <a:ext cx="990600" cy="2209800"/>
              <a:chOff x="1295400" y="609600"/>
              <a:chExt cx="990600" cy="2209800"/>
            </a:xfrm>
          </p:grpSpPr>
          <p:sp>
            <p:nvSpPr>
              <p:cNvPr id="68" name="Oval 67"/>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p:cNvGrpSpPr/>
            <p:nvPr/>
          </p:nvGrpSpPr>
          <p:grpSpPr>
            <a:xfrm>
              <a:off x="5562600" y="1672524"/>
              <a:ext cx="990600" cy="2209800"/>
              <a:chOff x="1295400" y="609600"/>
              <a:chExt cx="990600" cy="2209800"/>
            </a:xfrm>
          </p:grpSpPr>
          <p:sp>
            <p:nvSpPr>
              <p:cNvPr id="60" name="Oval 59"/>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p:cNvGrpSpPr/>
            <p:nvPr/>
          </p:nvGrpSpPr>
          <p:grpSpPr>
            <a:xfrm>
              <a:off x="4114800" y="2895600"/>
              <a:ext cx="990600" cy="2209800"/>
              <a:chOff x="1295400" y="609600"/>
              <a:chExt cx="990600" cy="2209800"/>
            </a:xfrm>
          </p:grpSpPr>
          <p:sp>
            <p:nvSpPr>
              <p:cNvPr id="52" name="Oval 51"/>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42"/>
            <p:cNvGrpSpPr/>
            <p:nvPr/>
          </p:nvGrpSpPr>
          <p:grpSpPr>
            <a:xfrm>
              <a:off x="2667000" y="4110924"/>
              <a:ext cx="990600" cy="2209800"/>
              <a:chOff x="1295400" y="609600"/>
              <a:chExt cx="990600" cy="2209800"/>
            </a:xfrm>
          </p:grpSpPr>
          <p:sp>
            <p:nvSpPr>
              <p:cNvPr id="44" name="Oval 43"/>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6" name="Group 75"/>
          <p:cNvGrpSpPr/>
          <p:nvPr/>
        </p:nvGrpSpPr>
        <p:grpSpPr>
          <a:xfrm>
            <a:off x="2057400" y="457200"/>
            <a:ext cx="5294946" cy="5867400"/>
            <a:chOff x="2667000" y="453324"/>
            <a:chExt cx="5294946" cy="5867400"/>
          </a:xfrm>
        </p:grpSpPr>
        <p:grpSp>
          <p:nvGrpSpPr>
            <p:cNvPr id="77" name="Group 76"/>
            <p:cNvGrpSpPr/>
            <p:nvPr/>
          </p:nvGrpSpPr>
          <p:grpSpPr>
            <a:xfrm>
              <a:off x="6971346" y="453324"/>
              <a:ext cx="990600" cy="2209800"/>
              <a:chOff x="1295400" y="609600"/>
              <a:chExt cx="990600" cy="2209800"/>
            </a:xfrm>
          </p:grpSpPr>
          <p:sp>
            <p:nvSpPr>
              <p:cNvPr id="105" name="Oval 104"/>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8" name="Group 77"/>
            <p:cNvGrpSpPr/>
            <p:nvPr/>
          </p:nvGrpSpPr>
          <p:grpSpPr>
            <a:xfrm>
              <a:off x="5562600" y="1672524"/>
              <a:ext cx="990600" cy="2209800"/>
              <a:chOff x="1295400" y="609600"/>
              <a:chExt cx="990600" cy="2209800"/>
            </a:xfrm>
          </p:grpSpPr>
          <p:sp>
            <p:nvSpPr>
              <p:cNvPr id="97" name="Oval 96"/>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9" name="Group 78"/>
            <p:cNvGrpSpPr/>
            <p:nvPr/>
          </p:nvGrpSpPr>
          <p:grpSpPr>
            <a:xfrm>
              <a:off x="4114800" y="2895600"/>
              <a:ext cx="990600" cy="2209800"/>
              <a:chOff x="1295400" y="609600"/>
              <a:chExt cx="990600" cy="2209800"/>
            </a:xfrm>
          </p:grpSpPr>
          <p:sp>
            <p:nvSpPr>
              <p:cNvPr id="89" name="Oval 88"/>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0" name="Group 79"/>
            <p:cNvGrpSpPr/>
            <p:nvPr/>
          </p:nvGrpSpPr>
          <p:grpSpPr>
            <a:xfrm>
              <a:off x="2667000" y="4110924"/>
              <a:ext cx="990600" cy="2209800"/>
              <a:chOff x="1295400" y="609600"/>
              <a:chExt cx="990600" cy="2209800"/>
            </a:xfrm>
          </p:grpSpPr>
          <p:sp>
            <p:nvSpPr>
              <p:cNvPr id="81" name="Oval 80"/>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3" name="Group 112"/>
          <p:cNvGrpSpPr/>
          <p:nvPr/>
        </p:nvGrpSpPr>
        <p:grpSpPr>
          <a:xfrm>
            <a:off x="711996" y="4073144"/>
            <a:ext cx="2170746" cy="2209800"/>
            <a:chOff x="2667000" y="453324"/>
            <a:chExt cx="5294946" cy="5867400"/>
          </a:xfrm>
        </p:grpSpPr>
        <p:grpSp>
          <p:nvGrpSpPr>
            <p:cNvPr id="114" name="Group 113"/>
            <p:cNvGrpSpPr/>
            <p:nvPr/>
          </p:nvGrpSpPr>
          <p:grpSpPr>
            <a:xfrm>
              <a:off x="6971346" y="453324"/>
              <a:ext cx="990600" cy="2209800"/>
              <a:chOff x="1295400" y="609600"/>
              <a:chExt cx="990600" cy="2209800"/>
            </a:xfrm>
          </p:grpSpPr>
          <p:sp>
            <p:nvSpPr>
              <p:cNvPr id="142" name="Oval 141"/>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5" name="Group 114"/>
            <p:cNvGrpSpPr/>
            <p:nvPr/>
          </p:nvGrpSpPr>
          <p:grpSpPr>
            <a:xfrm>
              <a:off x="5562600" y="1672524"/>
              <a:ext cx="990600" cy="2209800"/>
              <a:chOff x="1295400" y="609600"/>
              <a:chExt cx="990600" cy="2209800"/>
            </a:xfrm>
          </p:grpSpPr>
          <p:sp>
            <p:nvSpPr>
              <p:cNvPr id="134" name="Oval 133"/>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6" name="Group 115"/>
            <p:cNvGrpSpPr/>
            <p:nvPr/>
          </p:nvGrpSpPr>
          <p:grpSpPr>
            <a:xfrm>
              <a:off x="4114800" y="2895600"/>
              <a:ext cx="990600" cy="2209800"/>
              <a:chOff x="1295400" y="609600"/>
              <a:chExt cx="990600" cy="2209800"/>
            </a:xfrm>
          </p:grpSpPr>
          <p:sp>
            <p:nvSpPr>
              <p:cNvPr id="126" name="Oval 125"/>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7" name="Group 116"/>
            <p:cNvGrpSpPr/>
            <p:nvPr/>
          </p:nvGrpSpPr>
          <p:grpSpPr>
            <a:xfrm>
              <a:off x="2667000" y="4110924"/>
              <a:ext cx="990600" cy="2209800"/>
              <a:chOff x="1295400" y="609600"/>
              <a:chExt cx="990600" cy="2209800"/>
            </a:xfrm>
          </p:grpSpPr>
          <p:sp>
            <p:nvSpPr>
              <p:cNvPr id="118" name="Oval 117"/>
              <p:cNvSpPr/>
              <p:nvPr/>
            </p:nvSpPr>
            <p:spPr>
              <a:xfrm>
                <a:off x="12954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905000" y="609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12954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1905000" y="1219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12954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1905000" y="182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12954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1905000" y="2438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26274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38"/>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9"/>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3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6"/>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7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584861620"/>
      </p:ext>
    </p:extLst>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890600" y="914400"/>
            <a:ext cx="5653200" cy="4953000"/>
            <a:chOff x="1890600" y="914400"/>
            <a:chExt cx="5653200" cy="4953000"/>
          </a:xfrm>
        </p:grpSpPr>
        <p:grpSp>
          <p:nvGrpSpPr>
            <p:cNvPr id="12" name="Group 11"/>
            <p:cNvGrpSpPr/>
            <p:nvPr/>
          </p:nvGrpSpPr>
          <p:grpSpPr>
            <a:xfrm>
              <a:off x="1890600" y="2692922"/>
              <a:ext cx="1548762" cy="1348846"/>
              <a:chOff x="6147438" y="1565729"/>
              <a:chExt cx="1548762" cy="1348846"/>
            </a:xfrm>
          </p:grpSpPr>
          <p:sp>
            <p:nvSpPr>
              <p:cNvPr id="3" name="Oval 2"/>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p:cNvGrpSpPr/>
            <p:nvPr/>
          </p:nvGrpSpPr>
          <p:grpSpPr>
            <a:xfrm>
              <a:off x="1905000" y="914400"/>
              <a:ext cx="1548762" cy="1348846"/>
              <a:chOff x="6147438" y="1565729"/>
              <a:chExt cx="1548762" cy="1348846"/>
            </a:xfrm>
          </p:grpSpPr>
          <p:sp>
            <p:nvSpPr>
              <p:cNvPr id="14" name="Oval 13"/>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p:cNvGrpSpPr/>
            <p:nvPr/>
          </p:nvGrpSpPr>
          <p:grpSpPr>
            <a:xfrm>
              <a:off x="1905000" y="4518554"/>
              <a:ext cx="1548762" cy="1348846"/>
              <a:chOff x="6147438" y="1565729"/>
              <a:chExt cx="1548762" cy="1348846"/>
            </a:xfrm>
          </p:grpSpPr>
          <p:sp>
            <p:nvSpPr>
              <p:cNvPr id="24" name="Oval 23"/>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32"/>
            <p:cNvGrpSpPr/>
            <p:nvPr/>
          </p:nvGrpSpPr>
          <p:grpSpPr>
            <a:xfrm>
              <a:off x="3937638" y="2698743"/>
              <a:ext cx="1548762" cy="1348846"/>
              <a:chOff x="6147438" y="1565729"/>
              <a:chExt cx="1548762" cy="1348846"/>
            </a:xfrm>
          </p:grpSpPr>
          <p:sp>
            <p:nvSpPr>
              <p:cNvPr id="34" name="Oval 33"/>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42"/>
            <p:cNvGrpSpPr/>
            <p:nvPr/>
          </p:nvGrpSpPr>
          <p:grpSpPr>
            <a:xfrm>
              <a:off x="5995038" y="2704564"/>
              <a:ext cx="1548762" cy="1348846"/>
              <a:chOff x="6147438" y="1565729"/>
              <a:chExt cx="1548762" cy="1348846"/>
            </a:xfrm>
          </p:grpSpPr>
          <p:sp>
            <p:nvSpPr>
              <p:cNvPr id="44" name="Oval 43"/>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3" name="Group 62"/>
          <p:cNvGrpSpPr/>
          <p:nvPr/>
        </p:nvGrpSpPr>
        <p:grpSpPr>
          <a:xfrm>
            <a:off x="1905000" y="914400"/>
            <a:ext cx="5653200" cy="4953000"/>
            <a:chOff x="1890600" y="914400"/>
            <a:chExt cx="5653200" cy="4953000"/>
          </a:xfrm>
        </p:grpSpPr>
        <p:grpSp>
          <p:nvGrpSpPr>
            <p:cNvPr id="64" name="Group 63"/>
            <p:cNvGrpSpPr/>
            <p:nvPr/>
          </p:nvGrpSpPr>
          <p:grpSpPr>
            <a:xfrm>
              <a:off x="1890600" y="2692922"/>
              <a:ext cx="1548762" cy="1348846"/>
              <a:chOff x="6147438" y="1565729"/>
              <a:chExt cx="1548762" cy="1348846"/>
            </a:xfrm>
          </p:grpSpPr>
          <p:sp>
            <p:nvSpPr>
              <p:cNvPr id="105" name="Oval 104"/>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5" name="Group 64"/>
            <p:cNvGrpSpPr/>
            <p:nvPr/>
          </p:nvGrpSpPr>
          <p:grpSpPr>
            <a:xfrm>
              <a:off x="1905000" y="914400"/>
              <a:ext cx="1548762" cy="1348846"/>
              <a:chOff x="6147438" y="1565729"/>
              <a:chExt cx="1548762" cy="1348846"/>
            </a:xfrm>
          </p:grpSpPr>
          <p:sp>
            <p:nvSpPr>
              <p:cNvPr id="96" name="Oval 95"/>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6" name="Group 65"/>
            <p:cNvGrpSpPr/>
            <p:nvPr/>
          </p:nvGrpSpPr>
          <p:grpSpPr>
            <a:xfrm>
              <a:off x="1905000" y="4518554"/>
              <a:ext cx="1548762" cy="1348846"/>
              <a:chOff x="6147438" y="1565729"/>
              <a:chExt cx="1548762" cy="1348846"/>
            </a:xfrm>
          </p:grpSpPr>
          <p:sp>
            <p:nvSpPr>
              <p:cNvPr id="87" name="Oval 86"/>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7" name="Group 66"/>
            <p:cNvGrpSpPr/>
            <p:nvPr/>
          </p:nvGrpSpPr>
          <p:grpSpPr>
            <a:xfrm>
              <a:off x="3937638" y="2698743"/>
              <a:ext cx="1548762" cy="1348846"/>
              <a:chOff x="6147438" y="1565729"/>
              <a:chExt cx="1548762" cy="1348846"/>
            </a:xfrm>
          </p:grpSpPr>
          <p:sp>
            <p:nvSpPr>
              <p:cNvPr id="78" name="Oval 77"/>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8" name="Group 67"/>
            <p:cNvGrpSpPr/>
            <p:nvPr/>
          </p:nvGrpSpPr>
          <p:grpSpPr>
            <a:xfrm>
              <a:off x="5995038" y="2704564"/>
              <a:ext cx="1548762" cy="1348846"/>
              <a:chOff x="6147438" y="1565729"/>
              <a:chExt cx="1548762" cy="1348846"/>
            </a:xfrm>
          </p:grpSpPr>
          <p:sp>
            <p:nvSpPr>
              <p:cNvPr id="69" name="Oval 68"/>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14" name="Group 113"/>
          <p:cNvGrpSpPr/>
          <p:nvPr/>
        </p:nvGrpSpPr>
        <p:grpSpPr>
          <a:xfrm>
            <a:off x="1905000" y="914400"/>
            <a:ext cx="5653200" cy="4953000"/>
            <a:chOff x="1890600" y="914400"/>
            <a:chExt cx="5653200" cy="4953000"/>
          </a:xfrm>
        </p:grpSpPr>
        <p:grpSp>
          <p:nvGrpSpPr>
            <p:cNvPr id="115" name="Group 114"/>
            <p:cNvGrpSpPr/>
            <p:nvPr/>
          </p:nvGrpSpPr>
          <p:grpSpPr>
            <a:xfrm>
              <a:off x="1890600" y="2692922"/>
              <a:ext cx="1548762" cy="1348846"/>
              <a:chOff x="6147438" y="1565729"/>
              <a:chExt cx="1548762" cy="1348846"/>
            </a:xfrm>
          </p:grpSpPr>
          <p:sp>
            <p:nvSpPr>
              <p:cNvPr id="156" name="Oval 155"/>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6" name="Group 115"/>
            <p:cNvGrpSpPr/>
            <p:nvPr/>
          </p:nvGrpSpPr>
          <p:grpSpPr>
            <a:xfrm>
              <a:off x="1905000" y="914400"/>
              <a:ext cx="1548762" cy="1348846"/>
              <a:chOff x="6147438" y="1565729"/>
              <a:chExt cx="1548762" cy="1348846"/>
            </a:xfrm>
          </p:grpSpPr>
          <p:sp>
            <p:nvSpPr>
              <p:cNvPr id="147" name="Oval 146"/>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7" name="Group 116"/>
            <p:cNvGrpSpPr/>
            <p:nvPr/>
          </p:nvGrpSpPr>
          <p:grpSpPr>
            <a:xfrm>
              <a:off x="1905000" y="4518554"/>
              <a:ext cx="1548762" cy="1348846"/>
              <a:chOff x="6147438" y="1565729"/>
              <a:chExt cx="1548762" cy="1348846"/>
            </a:xfrm>
          </p:grpSpPr>
          <p:sp>
            <p:nvSpPr>
              <p:cNvPr id="138" name="Oval 137"/>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8" name="Group 117"/>
            <p:cNvGrpSpPr/>
            <p:nvPr/>
          </p:nvGrpSpPr>
          <p:grpSpPr>
            <a:xfrm>
              <a:off x="3937638" y="2698743"/>
              <a:ext cx="1548762" cy="1348846"/>
              <a:chOff x="6147438" y="1565729"/>
              <a:chExt cx="1548762" cy="1348846"/>
            </a:xfrm>
          </p:grpSpPr>
          <p:sp>
            <p:nvSpPr>
              <p:cNvPr id="129" name="Oval 128"/>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9" name="Group 118"/>
            <p:cNvGrpSpPr/>
            <p:nvPr/>
          </p:nvGrpSpPr>
          <p:grpSpPr>
            <a:xfrm>
              <a:off x="5995038" y="2704564"/>
              <a:ext cx="1548762" cy="1348846"/>
              <a:chOff x="6147438" y="1565729"/>
              <a:chExt cx="1548762" cy="1348846"/>
            </a:xfrm>
          </p:grpSpPr>
          <p:sp>
            <p:nvSpPr>
              <p:cNvPr id="120" name="Oval 119"/>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5" name="Group 164"/>
          <p:cNvGrpSpPr/>
          <p:nvPr/>
        </p:nvGrpSpPr>
        <p:grpSpPr>
          <a:xfrm>
            <a:off x="702350" y="5181203"/>
            <a:ext cx="1451906" cy="1020498"/>
            <a:chOff x="1890600" y="914400"/>
            <a:chExt cx="5653200" cy="4953000"/>
          </a:xfrm>
        </p:grpSpPr>
        <p:grpSp>
          <p:nvGrpSpPr>
            <p:cNvPr id="166" name="Group 165"/>
            <p:cNvGrpSpPr/>
            <p:nvPr/>
          </p:nvGrpSpPr>
          <p:grpSpPr>
            <a:xfrm>
              <a:off x="1890600" y="2692922"/>
              <a:ext cx="1548762" cy="1348846"/>
              <a:chOff x="6147438" y="1565729"/>
              <a:chExt cx="1548762" cy="1348846"/>
            </a:xfrm>
          </p:grpSpPr>
          <p:sp>
            <p:nvSpPr>
              <p:cNvPr id="207" name="Oval 206"/>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7" name="Group 166"/>
            <p:cNvGrpSpPr/>
            <p:nvPr/>
          </p:nvGrpSpPr>
          <p:grpSpPr>
            <a:xfrm>
              <a:off x="1905000" y="914400"/>
              <a:ext cx="1548762" cy="1348846"/>
              <a:chOff x="6147438" y="1565729"/>
              <a:chExt cx="1548762" cy="1348846"/>
            </a:xfrm>
          </p:grpSpPr>
          <p:sp>
            <p:nvSpPr>
              <p:cNvPr id="198" name="Oval 197"/>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8" name="Group 167"/>
            <p:cNvGrpSpPr/>
            <p:nvPr/>
          </p:nvGrpSpPr>
          <p:grpSpPr>
            <a:xfrm>
              <a:off x="1905000" y="4518554"/>
              <a:ext cx="1548762" cy="1348846"/>
              <a:chOff x="6147438" y="1565729"/>
              <a:chExt cx="1548762" cy="1348846"/>
            </a:xfrm>
          </p:grpSpPr>
          <p:sp>
            <p:nvSpPr>
              <p:cNvPr id="189" name="Oval 188"/>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9" name="Group 168"/>
            <p:cNvGrpSpPr/>
            <p:nvPr/>
          </p:nvGrpSpPr>
          <p:grpSpPr>
            <a:xfrm>
              <a:off x="3937638" y="2698743"/>
              <a:ext cx="1548762" cy="1348846"/>
              <a:chOff x="6147438" y="1565729"/>
              <a:chExt cx="1548762" cy="1348846"/>
            </a:xfrm>
          </p:grpSpPr>
          <p:sp>
            <p:nvSpPr>
              <p:cNvPr id="180" name="Oval 179"/>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0" name="Group 169"/>
            <p:cNvGrpSpPr/>
            <p:nvPr/>
          </p:nvGrpSpPr>
          <p:grpSpPr>
            <a:xfrm>
              <a:off x="5995038" y="2704564"/>
              <a:ext cx="1548762" cy="1348846"/>
              <a:chOff x="6147438" y="1565729"/>
              <a:chExt cx="1548762" cy="1348846"/>
            </a:xfrm>
          </p:grpSpPr>
          <p:sp>
            <p:nvSpPr>
              <p:cNvPr id="171" name="Oval 170"/>
              <p:cNvSpPr/>
              <p:nvPr/>
            </p:nvSpPr>
            <p:spPr>
              <a:xfrm>
                <a:off x="6172200"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61474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6706738"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6706738"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7271922" y="156572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7271922" y="2058383"/>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6147438"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6726325"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7276011" y="2562679"/>
                <a:ext cx="420189" cy="35189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092140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6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6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1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584164357"/>
      </p:ext>
    </p:extLst>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 name="Group 49"/>
          <p:cNvGrpSpPr/>
          <p:nvPr/>
        </p:nvGrpSpPr>
        <p:grpSpPr>
          <a:xfrm>
            <a:off x="1566620" y="266700"/>
            <a:ext cx="6320080" cy="6172200"/>
            <a:chOff x="1376120" y="381000"/>
            <a:chExt cx="6320080" cy="6172200"/>
          </a:xfrm>
        </p:grpSpPr>
        <p:grpSp>
          <p:nvGrpSpPr>
            <p:cNvPr id="47" name="Group 46"/>
            <p:cNvGrpSpPr/>
            <p:nvPr/>
          </p:nvGrpSpPr>
          <p:grpSpPr>
            <a:xfrm>
              <a:off x="4038600" y="381000"/>
              <a:ext cx="990600" cy="2514600"/>
              <a:chOff x="4038600" y="381000"/>
              <a:chExt cx="990600" cy="2514600"/>
            </a:xfrm>
          </p:grpSpPr>
          <p:sp>
            <p:nvSpPr>
              <p:cNvPr id="3" name="Oval 2"/>
              <p:cNvSpPr/>
              <p:nvPr/>
            </p:nvSpPr>
            <p:spPr>
              <a:xfrm>
                <a:off x="4038600" y="914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648200" y="914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038600" y="1447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648200" y="1447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038600" y="1981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48200" y="1981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038600" y="2514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648200" y="2514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648200" y="381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038600" y="381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 name="Group 1"/>
            <p:cNvGrpSpPr/>
            <p:nvPr/>
          </p:nvGrpSpPr>
          <p:grpSpPr>
            <a:xfrm>
              <a:off x="5181600" y="2971800"/>
              <a:ext cx="2514600" cy="990600"/>
              <a:chOff x="5181600" y="3048000"/>
              <a:chExt cx="2514600" cy="990600"/>
            </a:xfrm>
          </p:grpSpPr>
          <p:sp>
            <p:nvSpPr>
              <p:cNvPr id="15" name="Oval 14"/>
              <p:cNvSpPr/>
              <p:nvPr/>
            </p:nvSpPr>
            <p:spPr>
              <a:xfrm rot="5400000">
                <a:off x="67818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rot="5400000">
                <a:off x="67818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rot="5400000">
                <a:off x="62484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rot="5400000">
                <a:off x="62484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5400000">
                <a:off x="57150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rot="5400000">
                <a:off x="57150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rot="5400000">
                <a:off x="51816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rot="5400000">
                <a:off x="51816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rot="5400000">
                <a:off x="73152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rot="5400000">
                <a:off x="73152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 name="Group 48"/>
            <p:cNvGrpSpPr/>
            <p:nvPr/>
          </p:nvGrpSpPr>
          <p:grpSpPr>
            <a:xfrm>
              <a:off x="4038600" y="4038600"/>
              <a:ext cx="990600" cy="2514600"/>
              <a:chOff x="4038600" y="4038600"/>
              <a:chExt cx="990600" cy="2514600"/>
            </a:xfrm>
          </p:grpSpPr>
          <p:sp>
            <p:nvSpPr>
              <p:cNvPr id="26" name="Oval 25"/>
              <p:cNvSpPr/>
              <p:nvPr/>
            </p:nvSpPr>
            <p:spPr>
              <a:xfrm>
                <a:off x="4038600" y="4572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648200" y="4572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4038600" y="5105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4648200" y="5105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4038600" y="563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4648200" y="563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038600" y="6172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4648200" y="6172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4648200" y="4038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038600" y="4038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p:cNvGrpSpPr/>
            <p:nvPr/>
          </p:nvGrpSpPr>
          <p:grpSpPr>
            <a:xfrm>
              <a:off x="1376120" y="2956303"/>
              <a:ext cx="2514600" cy="990600"/>
              <a:chOff x="1376120" y="2956303"/>
              <a:chExt cx="2514600" cy="990600"/>
            </a:xfrm>
          </p:grpSpPr>
          <p:sp>
            <p:nvSpPr>
              <p:cNvPr id="37" name="Oval 36"/>
              <p:cNvSpPr/>
              <p:nvPr/>
            </p:nvSpPr>
            <p:spPr>
              <a:xfrm rot="16200000">
                <a:off x="19095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rot="16200000">
                <a:off x="19095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rot="16200000">
                <a:off x="24429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rot="16200000">
                <a:off x="24429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rot="16200000">
                <a:off x="29763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rot="16200000">
                <a:off x="29763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rot="16200000">
                <a:off x="35097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rot="16200000">
                <a:off x="35097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rot="16200000">
                <a:off x="13761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rot="16200000">
                <a:off x="13761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1" name="Group 50"/>
          <p:cNvGrpSpPr/>
          <p:nvPr/>
        </p:nvGrpSpPr>
        <p:grpSpPr>
          <a:xfrm>
            <a:off x="1600200" y="304800"/>
            <a:ext cx="6320080" cy="6172200"/>
            <a:chOff x="1376120" y="381000"/>
            <a:chExt cx="6320080" cy="6172200"/>
          </a:xfrm>
        </p:grpSpPr>
        <p:grpSp>
          <p:nvGrpSpPr>
            <p:cNvPr id="52" name="Group 51"/>
            <p:cNvGrpSpPr/>
            <p:nvPr/>
          </p:nvGrpSpPr>
          <p:grpSpPr>
            <a:xfrm>
              <a:off x="4038600" y="381000"/>
              <a:ext cx="990600" cy="2514600"/>
              <a:chOff x="4038600" y="381000"/>
              <a:chExt cx="990600" cy="2514600"/>
            </a:xfrm>
          </p:grpSpPr>
          <p:sp>
            <p:nvSpPr>
              <p:cNvPr id="86" name="Oval 85"/>
              <p:cNvSpPr/>
              <p:nvPr/>
            </p:nvSpPr>
            <p:spPr>
              <a:xfrm>
                <a:off x="4038600" y="914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4648200" y="914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4038600" y="1447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4648200" y="1447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4038600" y="1981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4648200" y="1981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4038600" y="2514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4648200" y="2514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4648200" y="381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4038600" y="381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p:cNvGrpSpPr/>
            <p:nvPr/>
          </p:nvGrpSpPr>
          <p:grpSpPr>
            <a:xfrm>
              <a:off x="5181600" y="2971800"/>
              <a:ext cx="2514600" cy="990600"/>
              <a:chOff x="5181600" y="3048000"/>
              <a:chExt cx="2514600" cy="990600"/>
            </a:xfrm>
          </p:grpSpPr>
          <p:sp>
            <p:nvSpPr>
              <p:cNvPr id="76" name="Oval 75"/>
              <p:cNvSpPr/>
              <p:nvPr/>
            </p:nvSpPr>
            <p:spPr>
              <a:xfrm rot="5400000">
                <a:off x="67818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rot="5400000">
                <a:off x="67818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rot="5400000">
                <a:off x="62484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rot="5400000">
                <a:off x="62484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rot="5400000">
                <a:off x="57150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rot="5400000">
                <a:off x="57150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rot="5400000">
                <a:off x="51816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rot="5400000">
                <a:off x="51816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rot="5400000">
                <a:off x="73152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rot="5400000">
                <a:off x="73152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 name="Group 53"/>
            <p:cNvGrpSpPr/>
            <p:nvPr/>
          </p:nvGrpSpPr>
          <p:grpSpPr>
            <a:xfrm>
              <a:off x="4038600" y="4038600"/>
              <a:ext cx="990600" cy="2514600"/>
              <a:chOff x="4038600" y="4038600"/>
              <a:chExt cx="990600" cy="2514600"/>
            </a:xfrm>
          </p:grpSpPr>
          <p:sp>
            <p:nvSpPr>
              <p:cNvPr id="66" name="Oval 65"/>
              <p:cNvSpPr/>
              <p:nvPr/>
            </p:nvSpPr>
            <p:spPr>
              <a:xfrm>
                <a:off x="4038600" y="4572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648200" y="4572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4038600" y="5105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4648200" y="5105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4038600" y="563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4648200" y="563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4038600" y="6172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4648200" y="6172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4648200" y="4038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4038600" y="4038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5" name="Group 54"/>
            <p:cNvGrpSpPr/>
            <p:nvPr/>
          </p:nvGrpSpPr>
          <p:grpSpPr>
            <a:xfrm>
              <a:off x="1376120" y="2956303"/>
              <a:ext cx="2514600" cy="990600"/>
              <a:chOff x="1376120" y="2956303"/>
              <a:chExt cx="2514600" cy="990600"/>
            </a:xfrm>
          </p:grpSpPr>
          <p:sp>
            <p:nvSpPr>
              <p:cNvPr id="56" name="Oval 55"/>
              <p:cNvSpPr/>
              <p:nvPr/>
            </p:nvSpPr>
            <p:spPr>
              <a:xfrm rot="16200000">
                <a:off x="19095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rot="16200000">
                <a:off x="19095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rot="16200000">
                <a:off x="24429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rot="16200000">
                <a:off x="24429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rot="16200000">
                <a:off x="29763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rot="16200000">
                <a:off x="29763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rot="16200000">
                <a:off x="35097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rot="16200000">
                <a:off x="35097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rot="16200000">
                <a:off x="13761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rot="16200000">
                <a:off x="13761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96" name="Group 95"/>
          <p:cNvGrpSpPr/>
          <p:nvPr/>
        </p:nvGrpSpPr>
        <p:grpSpPr>
          <a:xfrm>
            <a:off x="1600200" y="304800"/>
            <a:ext cx="6320080" cy="6172200"/>
            <a:chOff x="1376120" y="381000"/>
            <a:chExt cx="6320080" cy="6172200"/>
          </a:xfrm>
        </p:grpSpPr>
        <p:grpSp>
          <p:nvGrpSpPr>
            <p:cNvPr id="97" name="Group 96"/>
            <p:cNvGrpSpPr/>
            <p:nvPr/>
          </p:nvGrpSpPr>
          <p:grpSpPr>
            <a:xfrm>
              <a:off x="4038600" y="381000"/>
              <a:ext cx="990600" cy="2514600"/>
              <a:chOff x="4038600" y="381000"/>
              <a:chExt cx="990600" cy="2514600"/>
            </a:xfrm>
          </p:grpSpPr>
          <p:sp>
            <p:nvSpPr>
              <p:cNvPr id="131" name="Oval 130"/>
              <p:cNvSpPr/>
              <p:nvPr/>
            </p:nvSpPr>
            <p:spPr>
              <a:xfrm>
                <a:off x="4038600" y="914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4648200" y="914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4038600" y="1447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4648200" y="1447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4038600" y="1981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4648200" y="1981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4038600" y="2514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4648200" y="2514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4648200" y="381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4038600" y="381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8" name="Group 97"/>
            <p:cNvGrpSpPr/>
            <p:nvPr/>
          </p:nvGrpSpPr>
          <p:grpSpPr>
            <a:xfrm>
              <a:off x="5181600" y="2971800"/>
              <a:ext cx="2514600" cy="990600"/>
              <a:chOff x="5181600" y="3048000"/>
              <a:chExt cx="2514600" cy="990600"/>
            </a:xfrm>
          </p:grpSpPr>
          <p:sp>
            <p:nvSpPr>
              <p:cNvPr id="121" name="Oval 120"/>
              <p:cNvSpPr/>
              <p:nvPr/>
            </p:nvSpPr>
            <p:spPr>
              <a:xfrm rot="5400000">
                <a:off x="67818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rot="5400000">
                <a:off x="67818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rot="5400000">
                <a:off x="62484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rot="5400000">
                <a:off x="62484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rot="5400000">
                <a:off x="57150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rot="5400000">
                <a:off x="57150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rot="5400000">
                <a:off x="51816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rot="5400000">
                <a:off x="51816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rot="5400000">
                <a:off x="73152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rot="5400000">
                <a:off x="73152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9" name="Group 98"/>
            <p:cNvGrpSpPr/>
            <p:nvPr/>
          </p:nvGrpSpPr>
          <p:grpSpPr>
            <a:xfrm>
              <a:off x="4038600" y="4038600"/>
              <a:ext cx="990600" cy="2514600"/>
              <a:chOff x="4038600" y="4038600"/>
              <a:chExt cx="990600" cy="2514600"/>
            </a:xfrm>
          </p:grpSpPr>
          <p:sp>
            <p:nvSpPr>
              <p:cNvPr id="111" name="Oval 110"/>
              <p:cNvSpPr/>
              <p:nvPr/>
            </p:nvSpPr>
            <p:spPr>
              <a:xfrm>
                <a:off x="4038600" y="4572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4648200" y="4572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4038600" y="5105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4648200" y="5105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4038600" y="563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4648200" y="563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4038600" y="6172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4648200" y="6172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4648200" y="4038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4038600" y="4038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0" name="Group 99"/>
            <p:cNvGrpSpPr/>
            <p:nvPr/>
          </p:nvGrpSpPr>
          <p:grpSpPr>
            <a:xfrm>
              <a:off x="1376120" y="2956303"/>
              <a:ext cx="2514600" cy="990600"/>
              <a:chOff x="1376120" y="2956303"/>
              <a:chExt cx="2514600" cy="990600"/>
            </a:xfrm>
          </p:grpSpPr>
          <p:sp>
            <p:nvSpPr>
              <p:cNvPr id="101" name="Oval 100"/>
              <p:cNvSpPr/>
              <p:nvPr/>
            </p:nvSpPr>
            <p:spPr>
              <a:xfrm rot="16200000">
                <a:off x="19095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rot="16200000">
                <a:off x="19095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rot="16200000">
                <a:off x="24429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rot="16200000">
                <a:off x="24429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rot="16200000">
                <a:off x="29763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rot="16200000">
                <a:off x="29763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rot="16200000">
                <a:off x="35097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rot="16200000">
                <a:off x="35097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rot="16200000">
                <a:off x="13761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rot="16200000">
                <a:off x="13761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41" name="Group 140"/>
          <p:cNvGrpSpPr/>
          <p:nvPr/>
        </p:nvGrpSpPr>
        <p:grpSpPr>
          <a:xfrm>
            <a:off x="785570" y="4171950"/>
            <a:ext cx="2324100" cy="2019300"/>
            <a:chOff x="1376120" y="381000"/>
            <a:chExt cx="6320080" cy="6172200"/>
          </a:xfrm>
        </p:grpSpPr>
        <p:grpSp>
          <p:nvGrpSpPr>
            <p:cNvPr id="142" name="Group 141"/>
            <p:cNvGrpSpPr/>
            <p:nvPr/>
          </p:nvGrpSpPr>
          <p:grpSpPr>
            <a:xfrm>
              <a:off x="4038600" y="381000"/>
              <a:ext cx="990600" cy="2514600"/>
              <a:chOff x="4038600" y="381000"/>
              <a:chExt cx="990600" cy="2514600"/>
            </a:xfrm>
          </p:grpSpPr>
          <p:sp>
            <p:nvSpPr>
              <p:cNvPr id="176" name="Oval 175"/>
              <p:cNvSpPr/>
              <p:nvPr/>
            </p:nvSpPr>
            <p:spPr>
              <a:xfrm>
                <a:off x="4038600" y="914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4648200" y="914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4038600" y="1447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4648200" y="1447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4038600" y="1981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4648200" y="1981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4038600" y="2514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4648200" y="2514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4648200" y="381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4038600" y="381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3" name="Group 142"/>
            <p:cNvGrpSpPr/>
            <p:nvPr/>
          </p:nvGrpSpPr>
          <p:grpSpPr>
            <a:xfrm>
              <a:off x="5181600" y="2971800"/>
              <a:ext cx="2514600" cy="990600"/>
              <a:chOff x="5181600" y="3048000"/>
              <a:chExt cx="2514600" cy="990600"/>
            </a:xfrm>
          </p:grpSpPr>
          <p:sp>
            <p:nvSpPr>
              <p:cNvPr id="166" name="Oval 165"/>
              <p:cNvSpPr/>
              <p:nvPr/>
            </p:nvSpPr>
            <p:spPr>
              <a:xfrm rot="5400000">
                <a:off x="67818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rot="5400000">
                <a:off x="67818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rot="5400000">
                <a:off x="62484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rot="5400000">
                <a:off x="62484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rot="5400000">
                <a:off x="57150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rot="5400000">
                <a:off x="57150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rot="5400000">
                <a:off x="51816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rot="5400000">
                <a:off x="51816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rot="5400000">
                <a:off x="7315200" y="3657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rot="5400000">
                <a:off x="7315200" y="3048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4" name="Group 143"/>
            <p:cNvGrpSpPr/>
            <p:nvPr/>
          </p:nvGrpSpPr>
          <p:grpSpPr>
            <a:xfrm>
              <a:off x="4038600" y="4038600"/>
              <a:ext cx="990600" cy="2514600"/>
              <a:chOff x="4038600" y="4038600"/>
              <a:chExt cx="990600" cy="2514600"/>
            </a:xfrm>
          </p:grpSpPr>
          <p:sp>
            <p:nvSpPr>
              <p:cNvPr id="156" name="Oval 155"/>
              <p:cNvSpPr/>
              <p:nvPr/>
            </p:nvSpPr>
            <p:spPr>
              <a:xfrm>
                <a:off x="4038600" y="4572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4648200" y="45720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4038600" y="5105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4648200" y="51054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4038600" y="563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4648200" y="56388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4038600" y="6172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4648200" y="61722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4648200" y="4038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4038600" y="4038600"/>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5" name="Group 144"/>
            <p:cNvGrpSpPr/>
            <p:nvPr/>
          </p:nvGrpSpPr>
          <p:grpSpPr>
            <a:xfrm>
              <a:off x="1376120" y="2956303"/>
              <a:ext cx="2514600" cy="990600"/>
              <a:chOff x="1376120" y="2956303"/>
              <a:chExt cx="2514600" cy="990600"/>
            </a:xfrm>
          </p:grpSpPr>
          <p:sp>
            <p:nvSpPr>
              <p:cNvPr id="146" name="Oval 145"/>
              <p:cNvSpPr/>
              <p:nvPr/>
            </p:nvSpPr>
            <p:spPr>
              <a:xfrm rot="16200000">
                <a:off x="19095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rot="16200000">
                <a:off x="19095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rot="16200000">
                <a:off x="24429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rot="16200000">
                <a:off x="24429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rot="16200000">
                <a:off x="29763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rot="16200000">
                <a:off x="29763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rot="16200000">
                <a:off x="35097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rot="16200000">
                <a:off x="35097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rot="16200000">
                <a:off x="1376120" y="29563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rot="16200000">
                <a:off x="1376120" y="3565903"/>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596368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50"/>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1"/>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5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6"/>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9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112238889"/>
      </p:ext>
    </p:extLst>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 name="Group 121"/>
          <p:cNvGrpSpPr/>
          <p:nvPr/>
        </p:nvGrpSpPr>
        <p:grpSpPr>
          <a:xfrm>
            <a:off x="1248007" y="851211"/>
            <a:ext cx="6738124" cy="5137233"/>
            <a:chOff x="1243826" y="290209"/>
            <a:chExt cx="6738124" cy="5137233"/>
          </a:xfrm>
        </p:grpSpPr>
        <p:grpSp>
          <p:nvGrpSpPr>
            <p:cNvPr id="18" name="Group 17"/>
            <p:cNvGrpSpPr/>
            <p:nvPr/>
          </p:nvGrpSpPr>
          <p:grpSpPr>
            <a:xfrm>
              <a:off x="2501126" y="2057400"/>
              <a:ext cx="1676400" cy="1600200"/>
              <a:chOff x="1676400" y="1066800"/>
              <a:chExt cx="2438400" cy="3581400"/>
            </a:xfrm>
          </p:grpSpPr>
          <p:grpSp>
            <p:nvGrpSpPr>
              <p:cNvPr id="5" name="Group 4"/>
              <p:cNvGrpSpPr/>
              <p:nvPr/>
            </p:nvGrpSpPr>
            <p:grpSpPr>
              <a:xfrm>
                <a:off x="1676400" y="1066800"/>
                <a:ext cx="2438400" cy="609600"/>
                <a:chOff x="1676400" y="1066800"/>
                <a:chExt cx="2438400" cy="609600"/>
              </a:xfrm>
            </p:grpSpPr>
            <p:sp>
              <p:nvSpPr>
                <p:cNvPr id="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6" name="Group 5"/>
              <p:cNvGrpSpPr/>
              <p:nvPr/>
            </p:nvGrpSpPr>
            <p:grpSpPr>
              <a:xfrm>
                <a:off x="1676400" y="2057400"/>
                <a:ext cx="2438400" cy="609600"/>
                <a:chOff x="1676400" y="1066800"/>
                <a:chExt cx="2438400" cy="609600"/>
              </a:xfrm>
            </p:grpSpPr>
            <p:sp>
              <p:nvSpPr>
                <p:cNvPr id="7"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 name="Group 9"/>
              <p:cNvGrpSpPr/>
              <p:nvPr/>
            </p:nvGrpSpPr>
            <p:grpSpPr>
              <a:xfrm>
                <a:off x="1676400" y="3048000"/>
                <a:ext cx="2438400" cy="609600"/>
                <a:chOff x="1676400" y="1066800"/>
                <a:chExt cx="2438400" cy="609600"/>
              </a:xfrm>
            </p:grpSpPr>
            <p:sp>
              <p:nvSpPr>
                <p:cNvPr id="11"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4" name="Group 13"/>
              <p:cNvGrpSpPr/>
              <p:nvPr/>
            </p:nvGrpSpPr>
            <p:grpSpPr>
              <a:xfrm>
                <a:off x="1676400" y="4038600"/>
                <a:ext cx="2438400" cy="609600"/>
                <a:chOff x="1676400" y="1066800"/>
                <a:chExt cx="2438400" cy="609600"/>
              </a:xfrm>
            </p:grpSpPr>
            <p:sp>
              <p:nvSpPr>
                <p:cNvPr id="15"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19" name="Group 18"/>
            <p:cNvGrpSpPr/>
            <p:nvPr/>
          </p:nvGrpSpPr>
          <p:grpSpPr>
            <a:xfrm>
              <a:off x="3733800" y="290209"/>
              <a:ext cx="1676400" cy="1600200"/>
              <a:chOff x="1676400" y="1066800"/>
              <a:chExt cx="2438400" cy="3581400"/>
            </a:xfrm>
          </p:grpSpPr>
          <p:grpSp>
            <p:nvGrpSpPr>
              <p:cNvPr id="20" name="Group 19"/>
              <p:cNvGrpSpPr/>
              <p:nvPr/>
            </p:nvGrpSpPr>
            <p:grpSpPr>
              <a:xfrm>
                <a:off x="1676400" y="1066800"/>
                <a:ext cx="2438400" cy="609600"/>
                <a:chOff x="1676400" y="1066800"/>
                <a:chExt cx="2438400" cy="609600"/>
              </a:xfrm>
            </p:grpSpPr>
            <p:sp>
              <p:nvSpPr>
                <p:cNvPr id="33"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5"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1" name="Group 20"/>
              <p:cNvGrpSpPr/>
              <p:nvPr/>
            </p:nvGrpSpPr>
            <p:grpSpPr>
              <a:xfrm>
                <a:off x="1676400" y="2057400"/>
                <a:ext cx="2438400" cy="609600"/>
                <a:chOff x="1676400" y="1066800"/>
                <a:chExt cx="2438400" cy="609600"/>
              </a:xfrm>
            </p:grpSpPr>
            <p:sp>
              <p:nvSpPr>
                <p:cNvPr id="30"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1"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2" name="Group 21"/>
              <p:cNvGrpSpPr/>
              <p:nvPr/>
            </p:nvGrpSpPr>
            <p:grpSpPr>
              <a:xfrm>
                <a:off x="1676400" y="3048000"/>
                <a:ext cx="2438400" cy="609600"/>
                <a:chOff x="1676400" y="1066800"/>
                <a:chExt cx="2438400" cy="609600"/>
              </a:xfrm>
            </p:grpSpPr>
            <p:sp>
              <p:nvSpPr>
                <p:cNvPr id="27"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3" name="Group 22"/>
              <p:cNvGrpSpPr/>
              <p:nvPr/>
            </p:nvGrpSpPr>
            <p:grpSpPr>
              <a:xfrm>
                <a:off x="1676400" y="4038600"/>
                <a:ext cx="2438400" cy="609600"/>
                <a:chOff x="1676400" y="1066800"/>
                <a:chExt cx="2438400" cy="609600"/>
              </a:xfrm>
            </p:grpSpPr>
            <p:sp>
              <p:nvSpPr>
                <p:cNvPr id="2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6"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53" name="Group 52"/>
            <p:cNvGrpSpPr/>
            <p:nvPr/>
          </p:nvGrpSpPr>
          <p:grpSpPr>
            <a:xfrm>
              <a:off x="4991100" y="2057400"/>
              <a:ext cx="1676400" cy="1600200"/>
              <a:chOff x="1676400" y="1066800"/>
              <a:chExt cx="2438400" cy="3581400"/>
            </a:xfrm>
          </p:grpSpPr>
          <p:grpSp>
            <p:nvGrpSpPr>
              <p:cNvPr id="54" name="Group 53"/>
              <p:cNvGrpSpPr/>
              <p:nvPr/>
            </p:nvGrpSpPr>
            <p:grpSpPr>
              <a:xfrm>
                <a:off x="1676400" y="1066800"/>
                <a:ext cx="2438400" cy="609600"/>
                <a:chOff x="1676400" y="1066800"/>
                <a:chExt cx="2438400" cy="609600"/>
              </a:xfrm>
            </p:grpSpPr>
            <p:sp>
              <p:nvSpPr>
                <p:cNvPr id="67"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8"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9"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55" name="Group 54"/>
              <p:cNvGrpSpPr/>
              <p:nvPr/>
            </p:nvGrpSpPr>
            <p:grpSpPr>
              <a:xfrm>
                <a:off x="1676400" y="2057400"/>
                <a:ext cx="2438400" cy="609600"/>
                <a:chOff x="1676400" y="1066800"/>
                <a:chExt cx="2438400" cy="609600"/>
              </a:xfrm>
            </p:grpSpPr>
            <p:sp>
              <p:nvSpPr>
                <p:cNvPr id="6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5"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6"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56" name="Group 55"/>
              <p:cNvGrpSpPr/>
              <p:nvPr/>
            </p:nvGrpSpPr>
            <p:grpSpPr>
              <a:xfrm>
                <a:off x="1676400" y="3048000"/>
                <a:ext cx="2438400" cy="609600"/>
                <a:chOff x="1676400" y="1066800"/>
                <a:chExt cx="2438400" cy="609600"/>
              </a:xfrm>
            </p:grpSpPr>
            <p:sp>
              <p:nvSpPr>
                <p:cNvPr id="61"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2"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3"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57" name="Group 56"/>
              <p:cNvGrpSpPr/>
              <p:nvPr/>
            </p:nvGrpSpPr>
            <p:grpSpPr>
              <a:xfrm>
                <a:off x="1676400" y="4038600"/>
                <a:ext cx="2438400" cy="609600"/>
                <a:chOff x="1676400" y="1066800"/>
                <a:chExt cx="2438400" cy="609600"/>
              </a:xfrm>
            </p:grpSpPr>
            <p:sp>
              <p:nvSpPr>
                <p:cNvPr id="5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9"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0"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70" name="Group 69"/>
            <p:cNvGrpSpPr/>
            <p:nvPr/>
          </p:nvGrpSpPr>
          <p:grpSpPr>
            <a:xfrm>
              <a:off x="1243826" y="3805177"/>
              <a:ext cx="1676400" cy="1600200"/>
              <a:chOff x="1676400" y="1066800"/>
              <a:chExt cx="2438400" cy="3581400"/>
            </a:xfrm>
          </p:grpSpPr>
          <p:grpSp>
            <p:nvGrpSpPr>
              <p:cNvPr id="71" name="Group 70"/>
              <p:cNvGrpSpPr/>
              <p:nvPr/>
            </p:nvGrpSpPr>
            <p:grpSpPr>
              <a:xfrm>
                <a:off x="1676400" y="1066800"/>
                <a:ext cx="2438400" cy="609600"/>
                <a:chOff x="1676400" y="1066800"/>
                <a:chExt cx="2438400" cy="609600"/>
              </a:xfrm>
            </p:grpSpPr>
            <p:sp>
              <p:nvSpPr>
                <p:cNvPr id="8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5"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6"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72" name="Group 71"/>
              <p:cNvGrpSpPr/>
              <p:nvPr/>
            </p:nvGrpSpPr>
            <p:grpSpPr>
              <a:xfrm>
                <a:off x="1676400" y="2057400"/>
                <a:ext cx="2438400" cy="609600"/>
                <a:chOff x="1676400" y="1066800"/>
                <a:chExt cx="2438400" cy="609600"/>
              </a:xfrm>
            </p:grpSpPr>
            <p:sp>
              <p:nvSpPr>
                <p:cNvPr id="81"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2"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3"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73" name="Group 72"/>
              <p:cNvGrpSpPr/>
              <p:nvPr/>
            </p:nvGrpSpPr>
            <p:grpSpPr>
              <a:xfrm>
                <a:off x="1676400" y="3048000"/>
                <a:ext cx="2438400" cy="609600"/>
                <a:chOff x="1676400" y="1066800"/>
                <a:chExt cx="2438400" cy="609600"/>
              </a:xfrm>
            </p:grpSpPr>
            <p:sp>
              <p:nvSpPr>
                <p:cNvPr id="7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9"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0"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74" name="Group 73"/>
              <p:cNvGrpSpPr/>
              <p:nvPr/>
            </p:nvGrpSpPr>
            <p:grpSpPr>
              <a:xfrm>
                <a:off x="1676400" y="4038600"/>
                <a:ext cx="2438400" cy="609600"/>
                <a:chOff x="1676400" y="1066800"/>
                <a:chExt cx="2438400" cy="609600"/>
              </a:xfrm>
            </p:grpSpPr>
            <p:sp>
              <p:nvSpPr>
                <p:cNvPr id="75"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6"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7"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104" name="Group 103"/>
            <p:cNvGrpSpPr/>
            <p:nvPr/>
          </p:nvGrpSpPr>
          <p:grpSpPr>
            <a:xfrm>
              <a:off x="6305550" y="3827242"/>
              <a:ext cx="1676400" cy="1600200"/>
              <a:chOff x="1676400" y="1066800"/>
              <a:chExt cx="2438400" cy="3581400"/>
            </a:xfrm>
          </p:grpSpPr>
          <p:grpSp>
            <p:nvGrpSpPr>
              <p:cNvPr id="105" name="Group 104"/>
              <p:cNvGrpSpPr/>
              <p:nvPr/>
            </p:nvGrpSpPr>
            <p:grpSpPr>
              <a:xfrm>
                <a:off x="1676400" y="1066800"/>
                <a:ext cx="2438400" cy="609600"/>
                <a:chOff x="1676400" y="1066800"/>
                <a:chExt cx="2438400" cy="609600"/>
              </a:xfrm>
            </p:grpSpPr>
            <p:sp>
              <p:nvSpPr>
                <p:cNvPr id="11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9"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0"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6" name="Group 105"/>
              <p:cNvGrpSpPr/>
              <p:nvPr/>
            </p:nvGrpSpPr>
            <p:grpSpPr>
              <a:xfrm>
                <a:off x="1676400" y="2057400"/>
                <a:ext cx="2438400" cy="609600"/>
                <a:chOff x="1676400" y="1066800"/>
                <a:chExt cx="2438400" cy="609600"/>
              </a:xfrm>
            </p:grpSpPr>
            <p:sp>
              <p:nvSpPr>
                <p:cNvPr id="115"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6"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7"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7" name="Group 106"/>
              <p:cNvGrpSpPr/>
              <p:nvPr/>
            </p:nvGrpSpPr>
            <p:grpSpPr>
              <a:xfrm>
                <a:off x="1676400" y="3048000"/>
                <a:ext cx="2438400" cy="609600"/>
                <a:chOff x="1676400" y="1066800"/>
                <a:chExt cx="2438400" cy="609600"/>
              </a:xfrm>
            </p:grpSpPr>
            <p:sp>
              <p:nvSpPr>
                <p:cNvPr id="11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3"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4"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8" name="Group 107"/>
              <p:cNvGrpSpPr/>
              <p:nvPr/>
            </p:nvGrpSpPr>
            <p:grpSpPr>
              <a:xfrm>
                <a:off x="1676400" y="4038600"/>
                <a:ext cx="2438400" cy="609600"/>
                <a:chOff x="1676400" y="1066800"/>
                <a:chExt cx="2438400" cy="609600"/>
              </a:xfrm>
            </p:grpSpPr>
            <p:sp>
              <p:nvSpPr>
                <p:cNvPr id="109"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0"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1"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grpSp>
        <p:nvGrpSpPr>
          <p:cNvPr id="123" name="Group 122"/>
          <p:cNvGrpSpPr/>
          <p:nvPr/>
        </p:nvGrpSpPr>
        <p:grpSpPr>
          <a:xfrm>
            <a:off x="1262876" y="838200"/>
            <a:ext cx="6738124" cy="5137233"/>
            <a:chOff x="1243826" y="290209"/>
            <a:chExt cx="6738124" cy="5137233"/>
          </a:xfrm>
        </p:grpSpPr>
        <p:grpSp>
          <p:nvGrpSpPr>
            <p:cNvPr id="124" name="Group 123"/>
            <p:cNvGrpSpPr/>
            <p:nvPr/>
          </p:nvGrpSpPr>
          <p:grpSpPr>
            <a:xfrm>
              <a:off x="2501126" y="2057400"/>
              <a:ext cx="1676400" cy="1600200"/>
              <a:chOff x="1676400" y="1066800"/>
              <a:chExt cx="2438400" cy="3581400"/>
            </a:xfrm>
          </p:grpSpPr>
          <p:grpSp>
            <p:nvGrpSpPr>
              <p:cNvPr id="193" name="Group 192"/>
              <p:cNvGrpSpPr/>
              <p:nvPr/>
            </p:nvGrpSpPr>
            <p:grpSpPr>
              <a:xfrm>
                <a:off x="1676400" y="1066800"/>
                <a:ext cx="2438400" cy="609600"/>
                <a:chOff x="1676400" y="1066800"/>
                <a:chExt cx="2438400" cy="609600"/>
              </a:xfrm>
            </p:grpSpPr>
            <p:sp>
              <p:nvSpPr>
                <p:cNvPr id="206"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7"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8"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94" name="Group 193"/>
              <p:cNvGrpSpPr/>
              <p:nvPr/>
            </p:nvGrpSpPr>
            <p:grpSpPr>
              <a:xfrm>
                <a:off x="1676400" y="2057400"/>
                <a:ext cx="2438400" cy="609600"/>
                <a:chOff x="1676400" y="1066800"/>
                <a:chExt cx="2438400" cy="609600"/>
              </a:xfrm>
            </p:grpSpPr>
            <p:sp>
              <p:nvSpPr>
                <p:cNvPr id="203"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4"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5"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95" name="Group 194"/>
              <p:cNvGrpSpPr/>
              <p:nvPr/>
            </p:nvGrpSpPr>
            <p:grpSpPr>
              <a:xfrm>
                <a:off x="1676400" y="3048000"/>
                <a:ext cx="2438400" cy="609600"/>
                <a:chOff x="1676400" y="1066800"/>
                <a:chExt cx="2438400" cy="609600"/>
              </a:xfrm>
            </p:grpSpPr>
            <p:sp>
              <p:nvSpPr>
                <p:cNvPr id="200"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1"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2"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96" name="Group 195"/>
              <p:cNvGrpSpPr/>
              <p:nvPr/>
            </p:nvGrpSpPr>
            <p:grpSpPr>
              <a:xfrm>
                <a:off x="1676400" y="4038600"/>
                <a:ext cx="2438400" cy="609600"/>
                <a:chOff x="1676400" y="1066800"/>
                <a:chExt cx="2438400" cy="609600"/>
              </a:xfrm>
            </p:grpSpPr>
            <p:sp>
              <p:nvSpPr>
                <p:cNvPr id="197"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8"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9"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125" name="Group 124"/>
            <p:cNvGrpSpPr/>
            <p:nvPr/>
          </p:nvGrpSpPr>
          <p:grpSpPr>
            <a:xfrm>
              <a:off x="3733800" y="290209"/>
              <a:ext cx="1676400" cy="1600200"/>
              <a:chOff x="1676400" y="1066800"/>
              <a:chExt cx="2438400" cy="3581400"/>
            </a:xfrm>
          </p:grpSpPr>
          <p:grpSp>
            <p:nvGrpSpPr>
              <p:cNvPr id="177" name="Group 176"/>
              <p:cNvGrpSpPr/>
              <p:nvPr/>
            </p:nvGrpSpPr>
            <p:grpSpPr>
              <a:xfrm>
                <a:off x="1676400" y="1066800"/>
                <a:ext cx="2438400" cy="609600"/>
                <a:chOff x="1676400" y="1066800"/>
                <a:chExt cx="2438400" cy="609600"/>
              </a:xfrm>
            </p:grpSpPr>
            <p:sp>
              <p:nvSpPr>
                <p:cNvPr id="190"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1"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2"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78" name="Group 177"/>
              <p:cNvGrpSpPr/>
              <p:nvPr/>
            </p:nvGrpSpPr>
            <p:grpSpPr>
              <a:xfrm>
                <a:off x="1676400" y="2057400"/>
                <a:ext cx="2438400" cy="609600"/>
                <a:chOff x="1676400" y="1066800"/>
                <a:chExt cx="2438400" cy="609600"/>
              </a:xfrm>
            </p:grpSpPr>
            <p:sp>
              <p:nvSpPr>
                <p:cNvPr id="187"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8"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9"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79" name="Group 178"/>
              <p:cNvGrpSpPr/>
              <p:nvPr/>
            </p:nvGrpSpPr>
            <p:grpSpPr>
              <a:xfrm>
                <a:off x="1676400" y="3048000"/>
                <a:ext cx="2438400" cy="609600"/>
                <a:chOff x="1676400" y="1066800"/>
                <a:chExt cx="2438400" cy="609600"/>
              </a:xfrm>
            </p:grpSpPr>
            <p:sp>
              <p:nvSpPr>
                <p:cNvPr id="18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5"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6"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80" name="Group 179"/>
              <p:cNvGrpSpPr/>
              <p:nvPr/>
            </p:nvGrpSpPr>
            <p:grpSpPr>
              <a:xfrm>
                <a:off x="1676400" y="4038600"/>
                <a:ext cx="2438400" cy="609600"/>
                <a:chOff x="1676400" y="1066800"/>
                <a:chExt cx="2438400" cy="609600"/>
              </a:xfrm>
            </p:grpSpPr>
            <p:sp>
              <p:nvSpPr>
                <p:cNvPr id="181"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2"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3"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126" name="Group 125"/>
            <p:cNvGrpSpPr/>
            <p:nvPr/>
          </p:nvGrpSpPr>
          <p:grpSpPr>
            <a:xfrm>
              <a:off x="4991100" y="2057400"/>
              <a:ext cx="1676400" cy="1600200"/>
              <a:chOff x="1676400" y="1066800"/>
              <a:chExt cx="2438400" cy="3581400"/>
            </a:xfrm>
          </p:grpSpPr>
          <p:grpSp>
            <p:nvGrpSpPr>
              <p:cNvPr id="161" name="Group 160"/>
              <p:cNvGrpSpPr/>
              <p:nvPr/>
            </p:nvGrpSpPr>
            <p:grpSpPr>
              <a:xfrm>
                <a:off x="1676400" y="1066800"/>
                <a:ext cx="2438400" cy="609600"/>
                <a:chOff x="1676400" y="1066800"/>
                <a:chExt cx="2438400" cy="609600"/>
              </a:xfrm>
            </p:grpSpPr>
            <p:sp>
              <p:nvSpPr>
                <p:cNvPr id="17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5"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6"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62" name="Group 161"/>
              <p:cNvGrpSpPr/>
              <p:nvPr/>
            </p:nvGrpSpPr>
            <p:grpSpPr>
              <a:xfrm>
                <a:off x="1676400" y="2057400"/>
                <a:ext cx="2438400" cy="609600"/>
                <a:chOff x="1676400" y="1066800"/>
                <a:chExt cx="2438400" cy="609600"/>
              </a:xfrm>
            </p:grpSpPr>
            <p:sp>
              <p:nvSpPr>
                <p:cNvPr id="171"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2"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3"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63" name="Group 162"/>
              <p:cNvGrpSpPr/>
              <p:nvPr/>
            </p:nvGrpSpPr>
            <p:grpSpPr>
              <a:xfrm>
                <a:off x="1676400" y="3048000"/>
                <a:ext cx="2438400" cy="609600"/>
                <a:chOff x="1676400" y="1066800"/>
                <a:chExt cx="2438400" cy="609600"/>
              </a:xfrm>
            </p:grpSpPr>
            <p:sp>
              <p:nvSpPr>
                <p:cNvPr id="16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9"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0"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64" name="Group 163"/>
              <p:cNvGrpSpPr/>
              <p:nvPr/>
            </p:nvGrpSpPr>
            <p:grpSpPr>
              <a:xfrm>
                <a:off x="1676400" y="4038600"/>
                <a:ext cx="2438400" cy="609600"/>
                <a:chOff x="1676400" y="1066800"/>
                <a:chExt cx="2438400" cy="609600"/>
              </a:xfrm>
            </p:grpSpPr>
            <p:sp>
              <p:nvSpPr>
                <p:cNvPr id="165"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6"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7"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127" name="Group 126"/>
            <p:cNvGrpSpPr/>
            <p:nvPr/>
          </p:nvGrpSpPr>
          <p:grpSpPr>
            <a:xfrm>
              <a:off x="1243826" y="3805177"/>
              <a:ext cx="1676400" cy="1600200"/>
              <a:chOff x="1676400" y="1066800"/>
              <a:chExt cx="2438400" cy="3581400"/>
            </a:xfrm>
          </p:grpSpPr>
          <p:grpSp>
            <p:nvGrpSpPr>
              <p:cNvPr id="145" name="Group 144"/>
              <p:cNvGrpSpPr/>
              <p:nvPr/>
            </p:nvGrpSpPr>
            <p:grpSpPr>
              <a:xfrm>
                <a:off x="1676400" y="1066800"/>
                <a:ext cx="2438400" cy="609600"/>
                <a:chOff x="1676400" y="1066800"/>
                <a:chExt cx="2438400" cy="609600"/>
              </a:xfrm>
            </p:grpSpPr>
            <p:sp>
              <p:nvSpPr>
                <p:cNvPr id="15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9"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0"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46" name="Group 145"/>
              <p:cNvGrpSpPr/>
              <p:nvPr/>
            </p:nvGrpSpPr>
            <p:grpSpPr>
              <a:xfrm>
                <a:off x="1676400" y="2057400"/>
                <a:ext cx="2438400" cy="609600"/>
                <a:chOff x="1676400" y="1066800"/>
                <a:chExt cx="2438400" cy="609600"/>
              </a:xfrm>
            </p:grpSpPr>
            <p:sp>
              <p:nvSpPr>
                <p:cNvPr id="155"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6"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7"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47" name="Group 146"/>
              <p:cNvGrpSpPr/>
              <p:nvPr/>
            </p:nvGrpSpPr>
            <p:grpSpPr>
              <a:xfrm>
                <a:off x="1676400" y="3048000"/>
                <a:ext cx="2438400" cy="609600"/>
                <a:chOff x="1676400" y="1066800"/>
                <a:chExt cx="2438400" cy="609600"/>
              </a:xfrm>
            </p:grpSpPr>
            <p:sp>
              <p:nvSpPr>
                <p:cNvPr id="15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3"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4"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48" name="Group 147"/>
              <p:cNvGrpSpPr/>
              <p:nvPr/>
            </p:nvGrpSpPr>
            <p:grpSpPr>
              <a:xfrm>
                <a:off x="1676400" y="4038600"/>
                <a:ext cx="2438400" cy="609600"/>
                <a:chOff x="1676400" y="1066800"/>
                <a:chExt cx="2438400" cy="609600"/>
              </a:xfrm>
            </p:grpSpPr>
            <p:sp>
              <p:nvSpPr>
                <p:cNvPr id="149"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0"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1"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128" name="Group 127"/>
            <p:cNvGrpSpPr/>
            <p:nvPr/>
          </p:nvGrpSpPr>
          <p:grpSpPr>
            <a:xfrm>
              <a:off x="6305550" y="3827242"/>
              <a:ext cx="1676400" cy="1600200"/>
              <a:chOff x="1676400" y="1066800"/>
              <a:chExt cx="2438400" cy="3581400"/>
            </a:xfrm>
          </p:grpSpPr>
          <p:grpSp>
            <p:nvGrpSpPr>
              <p:cNvPr id="129" name="Group 128"/>
              <p:cNvGrpSpPr/>
              <p:nvPr/>
            </p:nvGrpSpPr>
            <p:grpSpPr>
              <a:xfrm>
                <a:off x="1676400" y="1066800"/>
                <a:ext cx="2438400" cy="609600"/>
                <a:chOff x="1676400" y="1066800"/>
                <a:chExt cx="2438400" cy="609600"/>
              </a:xfrm>
            </p:grpSpPr>
            <p:sp>
              <p:nvSpPr>
                <p:cNvPr id="14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3"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4"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30" name="Group 129"/>
              <p:cNvGrpSpPr/>
              <p:nvPr/>
            </p:nvGrpSpPr>
            <p:grpSpPr>
              <a:xfrm>
                <a:off x="1676400" y="2057400"/>
                <a:ext cx="2438400" cy="609600"/>
                <a:chOff x="1676400" y="1066800"/>
                <a:chExt cx="2438400" cy="609600"/>
              </a:xfrm>
            </p:grpSpPr>
            <p:sp>
              <p:nvSpPr>
                <p:cNvPr id="139"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0"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1"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31" name="Group 130"/>
              <p:cNvGrpSpPr/>
              <p:nvPr/>
            </p:nvGrpSpPr>
            <p:grpSpPr>
              <a:xfrm>
                <a:off x="1676400" y="3048000"/>
                <a:ext cx="2438400" cy="609600"/>
                <a:chOff x="1676400" y="1066800"/>
                <a:chExt cx="2438400" cy="609600"/>
              </a:xfrm>
            </p:grpSpPr>
            <p:sp>
              <p:nvSpPr>
                <p:cNvPr id="136"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7"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8"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32" name="Group 131"/>
              <p:cNvGrpSpPr/>
              <p:nvPr/>
            </p:nvGrpSpPr>
            <p:grpSpPr>
              <a:xfrm>
                <a:off x="1676400" y="4038600"/>
                <a:ext cx="2438400" cy="609600"/>
                <a:chOff x="1676400" y="1066800"/>
                <a:chExt cx="2438400" cy="609600"/>
              </a:xfrm>
            </p:grpSpPr>
            <p:sp>
              <p:nvSpPr>
                <p:cNvPr id="133"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4"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5"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grpSp>
        <p:nvGrpSpPr>
          <p:cNvPr id="209" name="Group 208"/>
          <p:cNvGrpSpPr/>
          <p:nvPr/>
        </p:nvGrpSpPr>
        <p:grpSpPr>
          <a:xfrm>
            <a:off x="1219200" y="838200"/>
            <a:ext cx="6738124" cy="5137233"/>
            <a:chOff x="1243826" y="290209"/>
            <a:chExt cx="6738124" cy="5137233"/>
          </a:xfrm>
        </p:grpSpPr>
        <p:grpSp>
          <p:nvGrpSpPr>
            <p:cNvPr id="210" name="Group 209"/>
            <p:cNvGrpSpPr/>
            <p:nvPr/>
          </p:nvGrpSpPr>
          <p:grpSpPr>
            <a:xfrm>
              <a:off x="2501126" y="2057400"/>
              <a:ext cx="1676400" cy="1600200"/>
              <a:chOff x="1676400" y="1066800"/>
              <a:chExt cx="2438400" cy="3581400"/>
            </a:xfrm>
          </p:grpSpPr>
          <p:grpSp>
            <p:nvGrpSpPr>
              <p:cNvPr id="279" name="Group 278"/>
              <p:cNvGrpSpPr/>
              <p:nvPr/>
            </p:nvGrpSpPr>
            <p:grpSpPr>
              <a:xfrm>
                <a:off x="1676400" y="1066800"/>
                <a:ext cx="2438400" cy="609600"/>
                <a:chOff x="1676400" y="1066800"/>
                <a:chExt cx="2438400" cy="609600"/>
              </a:xfrm>
            </p:grpSpPr>
            <p:sp>
              <p:nvSpPr>
                <p:cNvPr id="29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3"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4"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80" name="Group 279"/>
              <p:cNvGrpSpPr/>
              <p:nvPr/>
            </p:nvGrpSpPr>
            <p:grpSpPr>
              <a:xfrm>
                <a:off x="1676400" y="2057400"/>
                <a:ext cx="2438400" cy="609600"/>
                <a:chOff x="1676400" y="1066800"/>
                <a:chExt cx="2438400" cy="609600"/>
              </a:xfrm>
            </p:grpSpPr>
            <p:sp>
              <p:nvSpPr>
                <p:cNvPr id="289"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0"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1"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81" name="Group 280"/>
              <p:cNvGrpSpPr/>
              <p:nvPr/>
            </p:nvGrpSpPr>
            <p:grpSpPr>
              <a:xfrm>
                <a:off x="1676400" y="3048000"/>
                <a:ext cx="2438400" cy="609600"/>
                <a:chOff x="1676400" y="1066800"/>
                <a:chExt cx="2438400" cy="609600"/>
              </a:xfrm>
            </p:grpSpPr>
            <p:sp>
              <p:nvSpPr>
                <p:cNvPr id="286"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7"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8"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82" name="Group 281"/>
              <p:cNvGrpSpPr/>
              <p:nvPr/>
            </p:nvGrpSpPr>
            <p:grpSpPr>
              <a:xfrm>
                <a:off x="1676400" y="4038600"/>
                <a:ext cx="2438400" cy="609600"/>
                <a:chOff x="1676400" y="1066800"/>
                <a:chExt cx="2438400" cy="609600"/>
              </a:xfrm>
            </p:grpSpPr>
            <p:sp>
              <p:nvSpPr>
                <p:cNvPr id="283"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4"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5"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211" name="Group 210"/>
            <p:cNvGrpSpPr/>
            <p:nvPr/>
          </p:nvGrpSpPr>
          <p:grpSpPr>
            <a:xfrm>
              <a:off x="3733800" y="290209"/>
              <a:ext cx="1676400" cy="1600200"/>
              <a:chOff x="1676400" y="1066800"/>
              <a:chExt cx="2438400" cy="3581400"/>
            </a:xfrm>
          </p:grpSpPr>
          <p:grpSp>
            <p:nvGrpSpPr>
              <p:cNvPr id="263" name="Group 262"/>
              <p:cNvGrpSpPr/>
              <p:nvPr/>
            </p:nvGrpSpPr>
            <p:grpSpPr>
              <a:xfrm>
                <a:off x="1676400" y="1066800"/>
                <a:ext cx="2438400" cy="609600"/>
                <a:chOff x="1676400" y="1066800"/>
                <a:chExt cx="2438400" cy="609600"/>
              </a:xfrm>
            </p:grpSpPr>
            <p:sp>
              <p:nvSpPr>
                <p:cNvPr id="276"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7"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8"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64" name="Group 263"/>
              <p:cNvGrpSpPr/>
              <p:nvPr/>
            </p:nvGrpSpPr>
            <p:grpSpPr>
              <a:xfrm>
                <a:off x="1676400" y="2057400"/>
                <a:ext cx="2438400" cy="609600"/>
                <a:chOff x="1676400" y="1066800"/>
                <a:chExt cx="2438400" cy="609600"/>
              </a:xfrm>
            </p:grpSpPr>
            <p:sp>
              <p:nvSpPr>
                <p:cNvPr id="273"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4"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5"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65" name="Group 264"/>
              <p:cNvGrpSpPr/>
              <p:nvPr/>
            </p:nvGrpSpPr>
            <p:grpSpPr>
              <a:xfrm>
                <a:off x="1676400" y="3048000"/>
                <a:ext cx="2438400" cy="609600"/>
                <a:chOff x="1676400" y="1066800"/>
                <a:chExt cx="2438400" cy="609600"/>
              </a:xfrm>
            </p:grpSpPr>
            <p:sp>
              <p:nvSpPr>
                <p:cNvPr id="270"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1"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2"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66" name="Group 265"/>
              <p:cNvGrpSpPr/>
              <p:nvPr/>
            </p:nvGrpSpPr>
            <p:grpSpPr>
              <a:xfrm>
                <a:off x="1676400" y="4038600"/>
                <a:ext cx="2438400" cy="609600"/>
                <a:chOff x="1676400" y="1066800"/>
                <a:chExt cx="2438400" cy="609600"/>
              </a:xfrm>
            </p:grpSpPr>
            <p:sp>
              <p:nvSpPr>
                <p:cNvPr id="267"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68"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69"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212" name="Group 211"/>
            <p:cNvGrpSpPr/>
            <p:nvPr/>
          </p:nvGrpSpPr>
          <p:grpSpPr>
            <a:xfrm>
              <a:off x="4991100" y="2057400"/>
              <a:ext cx="1676400" cy="1600200"/>
              <a:chOff x="1676400" y="1066800"/>
              <a:chExt cx="2438400" cy="3581400"/>
            </a:xfrm>
          </p:grpSpPr>
          <p:grpSp>
            <p:nvGrpSpPr>
              <p:cNvPr id="247" name="Group 246"/>
              <p:cNvGrpSpPr/>
              <p:nvPr/>
            </p:nvGrpSpPr>
            <p:grpSpPr>
              <a:xfrm>
                <a:off x="1676400" y="1066800"/>
                <a:ext cx="2438400" cy="609600"/>
                <a:chOff x="1676400" y="1066800"/>
                <a:chExt cx="2438400" cy="609600"/>
              </a:xfrm>
            </p:grpSpPr>
            <p:sp>
              <p:nvSpPr>
                <p:cNvPr id="260"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61"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62"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48" name="Group 247"/>
              <p:cNvGrpSpPr/>
              <p:nvPr/>
            </p:nvGrpSpPr>
            <p:grpSpPr>
              <a:xfrm>
                <a:off x="1676400" y="2057400"/>
                <a:ext cx="2438400" cy="609600"/>
                <a:chOff x="1676400" y="1066800"/>
                <a:chExt cx="2438400" cy="609600"/>
              </a:xfrm>
            </p:grpSpPr>
            <p:sp>
              <p:nvSpPr>
                <p:cNvPr id="257"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8"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9"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49" name="Group 248"/>
              <p:cNvGrpSpPr/>
              <p:nvPr/>
            </p:nvGrpSpPr>
            <p:grpSpPr>
              <a:xfrm>
                <a:off x="1676400" y="3048000"/>
                <a:ext cx="2438400" cy="609600"/>
                <a:chOff x="1676400" y="1066800"/>
                <a:chExt cx="2438400" cy="609600"/>
              </a:xfrm>
            </p:grpSpPr>
            <p:sp>
              <p:nvSpPr>
                <p:cNvPr id="25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5"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6"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50" name="Group 249"/>
              <p:cNvGrpSpPr/>
              <p:nvPr/>
            </p:nvGrpSpPr>
            <p:grpSpPr>
              <a:xfrm>
                <a:off x="1676400" y="4038600"/>
                <a:ext cx="2438400" cy="609600"/>
                <a:chOff x="1676400" y="1066800"/>
                <a:chExt cx="2438400" cy="609600"/>
              </a:xfrm>
            </p:grpSpPr>
            <p:sp>
              <p:nvSpPr>
                <p:cNvPr id="251"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2"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3"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213" name="Group 212"/>
            <p:cNvGrpSpPr/>
            <p:nvPr/>
          </p:nvGrpSpPr>
          <p:grpSpPr>
            <a:xfrm>
              <a:off x="1243826" y="3805177"/>
              <a:ext cx="1676400" cy="1600200"/>
              <a:chOff x="1676400" y="1066800"/>
              <a:chExt cx="2438400" cy="3581400"/>
            </a:xfrm>
          </p:grpSpPr>
          <p:grpSp>
            <p:nvGrpSpPr>
              <p:cNvPr id="231" name="Group 230"/>
              <p:cNvGrpSpPr/>
              <p:nvPr/>
            </p:nvGrpSpPr>
            <p:grpSpPr>
              <a:xfrm>
                <a:off x="1676400" y="1066800"/>
                <a:ext cx="2438400" cy="609600"/>
                <a:chOff x="1676400" y="1066800"/>
                <a:chExt cx="2438400" cy="609600"/>
              </a:xfrm>
            </p:grpSpPr>
            <p:sp>
              <p:nvSpPr>
                <p:cNvPr id="24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45"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46"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32" name="Group 231"/>
              <p:cNvGrpSpPr/>
              <p:nvPr/>
            </p:nvGrpSpPr>
            <p:grpSpPr>
              <a:xfrm>
                <a:off x="1676400" y="2057400"/>
                <a:ext cx="2438400" cy="609600"/>
                <a:chOff x="1676400" y="1066800"/>
                <a:chExt cx="2438400" cy="609600"/>
              </a:xfrm>
            </p:grpSpPr>
            <p:sp>
              <p:nvSpPr>
                <p:cNvPr id="241"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42"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43"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33" name="Group 232"/>
              <p:cNvGrpSpPr/>
              <p:nvPr/>
            </p:nvGrpSpPr>
            <p:grpSpPr>
              <a:xfrm>
                <a:off x="1676400" y="3048000"/>
                <a:ext cx="2438400" cy="609600"/>
                <a:chOff x="1676400" y="1066800"/>
                <a:chExt cx="2438400" cy="609600"/>
              </a:xfrm>
            </p:grpSpPr>
            <p:sp>
              <p:nvSpPr>
                <p:cNvPr id="23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39"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40"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34" name="Group 233"/>
              <p:cNvGrpSpPr/>
              <p:nvPr/>
            </p:nvGrpSpPr>
            <p:grpSpPr>
              <a:xfrm>
                <a:off x="1676400" y="4038600"/>
                <a:ext cx="2438400" cy="609600"/>
                <a:chOff x="1676400" y="1066800"/>
                <a:chExt cx="2438400" cy="609600"/>
              </a:xfrm>
            </p:grpSpPr>
            <p:sp>
              <p:nvSpPr>
                <p:cNvPr id="235"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36"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37"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214" name="Group 213"/>
            <p:cNvGrpSpPr/>
            <p:nvPr/>
          </p:nvGrpSpPr>
          <p:grpSpPr>
            <a:xfrm>
              <a:off x="6305550" y="3827242"/>
              <a:ext cx="1676400" cy="1600200"/>
              <a:chOff x="1676400" y="1066800"/>
              <a:chExt cx="2438400" cy="3581400"/>
            </a:xfrm>
          </p:grpSpPr>
          <p:grpSp>
            <p:nvGrpSpPr>
              <p:cNvPr id="215" name="Group 214"/>
              <p:cNvGrpSpPr/>
              <p:nvPr/>
            </p:nvGrpSpPr>
            <p:grpSpPr>
              <a:xfrm>
                <a:off x="1676400" y="1066800"/>
                <a:ext cx="2438400" cy="609600"/>
                <a:chOff x="1676400" y="1066800"/>
                <a:chExt cx="2438400" cy="609600"/>
              </a:xfrm>
            </p:grpSpPr>
            <p:sp>
              <p:nvSpPr>
                <p:cNvPr id="22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29"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30"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16" name="Group 215"/>
              <p:cNvGrpSpPr/>
              <p:nvPr/>
            </p:nvGrpSpPr>
            <p:grpSpPr>
              <a:xfrm>
                <a:off x="1676400" y="2057400"/>
                <a:ext cx="2438400" cy="609600"/>
                <a:chOff x="1676400" y="1066800"/>
                <a:chExt cx="2438400" cy="609600"/>
              </a:xfrm>
            </p:grpSpPr>
            <p:sp>
              <p:nvSpPr>
                <p:cNvPr id="225"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26"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27"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17" name="Group 216"/>
              <p:cNvGrpSpPr/>
              <p:nvPr/>
            </p:nvGrpSpPr>
            <p:grpSpPr>
              <a:xfrm>
                <a:off x="1676400" y="3048000"/>
                <a:ext cx="2438400" cy="609600"/>
                <a:chOff x="1676400" y="1066800"/>
                <a:chExt cx="2438400" cy="609600"/>
              </a:xfrm>
            </p:grpSpPr>
            <p:sp>
              <p:nvSpPr>
                <p:cNvPr id="22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23"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24"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18" name="Group 217"/>
              <p:cNvGrpSpPr/>
              <p:nvPr/>
            </p:nvGrpSpPr>
            <p:grpSpPr>
              <a:xfrm>
                <a:off x="1676400" y="4038600"/>
                <a:ext cx="2438400" cy="609600"/>
                <a:chOff x="1676400" y="1066800"/>
                <a:chExt cx="2438400" cy="609600"/>
              </a:xfrm>
            </p:grpSpPr>
            <p:sp>
              <p:nvSpPr>
                <p:cNvPr id="219"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20"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21"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grpSp>
        <p:nvGrpSpPr>
          <p:cNvPr id="295" name="Group 294"/>
          <p:cNvGrpSpPr/>
          <p:nvPr/>
        </p:nvGrpSpPr>
        <p:grpSpPr>
          <a:xfrm>
            <a:off x="577076" y="4881922"/>
            <a:ext cx="2152650" cy="1327826"/>
            <a:chOff x="1243826" y="290209"/>
            <a:chExt cx="6738124" cy="5137233"/>
          </a:xfrm>
        </p:grpSpPr>
        <p:grpSp>
          <p:nvGrpSpPr>
            <p:cNvPr id="296" name="Group 295"/>
            <p:cNvGrpSpPr/>
            <p:nvPr/>
          </p:nvGrpSpPr>
          <p:grpSpPr>
            <a:xfrm>
              <a:off x="2501126" y="2057400"/>
              <a:ext cx="1676400" cy="1600200"/>
              <a:chOff x="1676400" y="1066800"/>
              <a:chExt cx="2438400" cy="3581400"/>
            </a:xfrm>
          </p:grpSpPr>
          <p:grpSp>
            <p:nvGrpSpPr>
              <p:cNvPr id="365" name="Group 364"/>
              <p:cNvGrpSpPr/>
              <p:nvPr/>
            </p:nvGrpSpPr>
            <p:grpSpPr>
              <a:xfrm>
                <a:off x="1676400" y="1066800"/>
                <a:ext cx="2438400" cy="609600"/>
                <a:chOff x="1676400" y="1066800"/>
                <a:chExt cx="2438400" cy="609600"/>
              </a:xfrm>
            </p:grpSpPr>
            <p:sp>
              <p:nvSpPr>
                <p:cNvPr id="37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79"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80"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66" name="Group 365"/>
              <p:cNvGrpSpPr/>
              <p:nvPr/>
            </p:nvGrpSpPr>
            <p:grpSpPr>
              <a:xfrm>
                <a:off x="1676400" y="2057400"/>
                <a:ext cx="2438400" cy="609600"/>
                <a:chOff x="1676400" y="1066800"/>
                <a:chExt cx="2438400" cy="609600"/>
              </a:xfrm>
            </p:grpSpPr>
            <p:sp>
              <p:nvSpPr>
                <p:cNvPr id="375"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76"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77"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67" name="Group 366"/>
              <p:cNvGrpSpPr/>
              <p:nvPr/>
            </p:nvGrpSpPr>
            <p:grpSpPr>
              <a:xfrm>
                <a:off x="1676400" y="3048000"/>
                <a:ext cx="2438400" cy="609600"/>
                <a:chOff x="1676400" y="1066800"/>
                <a:chExt cx="2438400" cy="609600"/>
              </a:xfrm>
            </p:grpSpPr>
            <p:sp>
              <p:nvSpPr>
                <p:cNvPr id="37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73"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74"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68" name="Group 367"/>
              <p:cNvGrpSpPr/>
              <p:nvPr/>
            </p:nvGrpSpPr>
            <p:grpSpPr>
              <a:xfrm>
                <a:off x="1676400" y="4038600"/>
                <a:ext cx="2438400" cy="609600"/>
                <a:chOff x="1676400" y="1066800"/>
                <a:chExt cx="2438400" cy="609600"/>
              </a:xfrm>
            </p:grpSpPr>
            <p:sp>
              <p:nvSpPr>
                <p:cNvPr id="369"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70"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71"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297" name="Group 296"/>
            <p:cNvGrpSpPr/>
            <p:nvPr/>
          </p:nvGrpSpPr>
          <p:grpSpPr>
            <a:xfrm>
              <a:off x="3733800" y="290209"/>
              <a:ext cx="1676400" cy="1600200"/>
              <a:chOff x="1676400" y="1066800"/>
              <a:chExt cx="2438400" cy="3581400"/>
            </a:xfrm>
          </p:grpSpPr>
          <p:grpSp>
            <p:nvGrpSpPr>
              <p:cNvPr id="349" name="Group 348"/>
              <p:cNvGrpSpPr/>
              <p:nvPr/>
            </p:nvGrpSpPr>
            <p:grpSpPr>
              <a:xfrm>
                <a:off x="1676400" y="1066800"/>
                <a:ext cx="2438400" cy="609600"/>
                <a:chOff x="1676400" y="1066800"/>
                <a:chExt cx="2438400" cy="609600"/>
              </a:xfrm>
            </p:grpSpPr>
            <p:sp>
              <p:nvSpPr>
                <p:cNvPr id="36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63"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64"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50" name="Group 349"/>
              <p:cNvGrpSpPr/>
              <p:nvPr/>
            </p:nvGrpSpPr>
            <p:grpSpPr>
              <a:xfrm>
                <a:off x="1676400" y="2057400"/>
                <a:ext cx="2438400" cy="609600"/>
                <a:chOff x="1676400" y="1066800"/>
                <a:chExt cx="2438400" cy="609600"/>
              </a:xfrm>
            </p:grpSpPr>
            <p:sp>
              <p:nvSpPr>
                <p:cNvPr id="359"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60"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61"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51" name="Group 350"/>
              <p:cNvGrpSpPr/>
              <p:nvPr/>
            </p:nvGrpSpPr>
            <p:grpSpPr>
              <a:xfrm>
                <a:off x="1676400" y="3048000"/>
                <a:ext cx="2438400" cy="609600"/>
                <a:chOff x="1676400" y="1066800"/>
                <a:chExt cx="2438400" cy="609600"/>
              </a:xfrm>
            </p:grpSpPr>
            <p:sp>
              <p:nvSpPr>
                <p:cNvPr id="356"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57"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58"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52" name="Group 351"/>
              <p:cNvGrpSpPr/>
              <p:nvPr/>
            </p:nvGrpSpPr>
            <p:grpSpPr>
              <a:xfrm>
                <a:off x="1676400" y="4038600"/>
                <a:ext cx="2438400" cy="609600"/>
                <a:chOff x="1676400" y="1066800"/>
                <a:chExt cx="2438400" cy="609600"/>
              </a:xfrm>
            </p:grpSpPr>
            <p:sp>
              <p:nvSpPr>
                <p:cNvPr id="353"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54"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55"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298" name="Group 297"/>
            <p:cNvGrpSpPr/>
            <p:nvPr/>
          </p:nvGrpSpPr>
          <p:grpSpPr>
            <a:xfrm>
              <a:off x="4991100" y="2057400"/>
              <a:ext cx="1676400" cy="1600200"/>
              <a:chOff x="1676400" y="1066800"/>
              <a:chExt cx="2438400" cy="3581400"/>
            </a:xfrm>
          </p:grpSpPr>
          <p:grpSp>
            <p:nvGrpSpPr>
              <p:cNvPr id="333" name="Group 332"/>
              <p:cNvGrpSpPr/>
              <p:nvPr/>
            </p:nvGrpSpPr>
            <p:grpSpPr>
              <a:xfrm>
                <a:off x="1676400" y="1066800"/>
                <a:ext cx="2438400" cy="609600"/>
                <a:chOff x="1676400" y="1066800"/>
                <a:chExt cx="2438400" cy="609600"/>
              </a:xfrm>
            </p:grpSpPr>
            <p:sp>
              <p:nvSpPr>
                <p:cNvPr id="346"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7"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8"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34" name="Group 333"/>
              <p:cNvGrpSpPr/>
              <p:nvPr/>
            </p:nvGrpSpPr>
            <p:grpSpPr>
              <a:xfrm>
                <a:off x="1676400" y="2057400"/>
                <a:ext cx="2438400" cy="609600"/>
                <a:chOff x="1676400" y="1066800"/>
                <a:chExt cx="2438400" cy="609600"/>
              </a:xfrm>
            </p:grpSpPr>
            <p:sp>
              <p:nvSpPr>
                <p:cNvPr id="343"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4"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5"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35" name="Group 334"/>
              <p:cNvGrpSpPr/>
              <p:nvPr/>
            </p:nvGrpSpPr>
            <p:grpSpPr>
              <a:xfrm>
                <a:off x="1676400" y="3048000"/>
                <a:ext cx="2438400" cy="609600"/>
                <a:chOff x="1676400" y="1066800"/>
                <a:chExt cx="2438400" cy="609600"/>
              </a:xfrm>
            </p:grpSpPr>
            <p:sp>
              <p:nvSpPr>
                <p:cNvPr id="340"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1"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2"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36" name="Group 335"/>
              <p:cNvGrpSpPr/>
              <p:nvPr/>
            </p:nvGrpSpPr>
            <p:grpSpPr>
              <a:xfrm>
                <a:off x="1676400" y="4038600"/>
                <a:ext cx="2438400" cy="609600"/>
                <a:chOff x="1676400" y="1066800"/>
                <a:chExt cx="2438400" cy="609600"/>
              </a:xfrm>
            </p:grpSpPr>
            <p:sp>
              <p:nvSpPr>
                <p:cNvPr id="337"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38"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39"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299" name="Group 298"/>
            <p:cNvGrpSpPr/>
            <p:nvPr/>
          </p:nvGrpSpPr>
          <p:grpSpPr>
            <a:xfrm>
              <a:off x="1243826" y="3805177"/>
              <a:ext cx="1676400" cy="1600200"/>
              <a:chOff x="1676400" y="1066800"/>
              <a:chExt cx="2438400" cy="3581400"/>
            </a:xfrm>
          </p:grpSpPr>
          <p:grpSp>
            <p:nvGrpSpPr>
              <p:cNvPr id="317" name="Group 316"/>
              <p:cNvGrpSpPr/>
              <p:nvPr/>
            </p:nvGrpSpPr>
            <p:grpSpPr>
              <a:xfrm>
                <a:off x="1676400" y="1066800"/>
                <a:ext cx="2438400" cy="609600"/>
                <a:chOff x="1676400" y="1066800"/>
                <a:chExt cx="2438400" cy="609600"/>
              </a:xfrm>
            </p:grpSpPr>
            <p:sp>
              <p:nvSpPr>
                <p:cNvPr id="330"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31"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32"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18" name="Group 317"/>
              <p:cNvGrpSpPr/>
              <p:nvPr/>
            </p:nvGrpSpPr>
            <p:grpSpPr>
              <a:xfrm>
                <a:off x="1676400" y="2057400"/>
                <a:ext cx="2438400" cy="609600"/>
                <a:chOff x="1676400" y="1066800"/>
                <a:chExt cx="2438400" cy="609600"/>
              </a:xfrm>
            </p:grpSpPr>
            <p:sp>
              <p:nvSpPr>
                <p:cNvPr id="327"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8"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9"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19" name="Group 318"/>
              <p:cNvGrpSpPr/>
              <p:nvPr/>
            </p:nvGrpSpPr>
            <p:grpSpPr>
              <a:xfrm>
                <a:off x="1676400" y="3048000"/>
                <a:ext cx="2438400" cy="609600"/>
                <a:chOff x="1676400" y="1066800"/>
                <a:chExt cx="2438400" cy="609600"/>
              </a:xfrm>
            </p:grpSpPr>
            <p:sp>
              <p:nvSpPr>
                <p:cNvPr id="32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5"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6"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20" name="Group 319"/>
              <p:cNvGrpSpPr/>
              <p:nvPr/>
            </p:nvGrpSpPr>
            <p:grpSpPr>
              <a:xfrm>
                <a:off x="1676400" y="4038600"/>
                <a:ext cx="2438400" cy="609600"/>
                <a:chOff x="1676400" y="1066800"/>
                <a:chExt cx="2438400" cy="609600"/>
              </a:xfrm>
            </p:grpSpPr>
            <p:sp>
              <p:nvSpPr>
                <p:cNvPr id="321"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2"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3"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300" name="Group 299"/>
            <p:cNvGrpSpPr/>
            <p:nvPr/>
          </p:nvGrpSpPr>
          <p:grpSpPr>
            <a:xfrm>
              <a:off x="6305550" y="3827242"/>
              <a:ext cx="1676400" cy="1600200"/>
              <a:chOff x="1676400" y="1066800"/>
              <a:chExt cx="2438400" cy="3581400"/>
            </a:xfrm>
          </p:grpSpPr>
          <p:grpSp>
            <p:nvGrpSpPr>
              <p:cNvPr id="301" name="Group 300"/>
              <p:cNvGrpSpPr/>
              <p:nvPr/>
            </p:nvGrpSpPr>
            <p:grpSpPr>
              <a:xfrm>
                <a:off x="1676400" y="1066800"/>
                <a:ext cx="2438400" cy="609600"/>
                <a:chOff x="1676400" y="1066800"/>
                <a:chExt cx="2438400" cy="609600"/>
              </a:xfrm>
            </p:grpSpPr>
            <p:sp>
              <p:nvSpPr>
                <p:cNvPr id="31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15"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16"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02" name="Group 301"/>
              <p:cNvGrpSpPr/>
              <p:nvPr/>
            </p:nvGrpSpPr>
            <p:grpSpPr>
              <a:xfrm>
                <a:off x="1676400" y="2057400"/>
                <a:ext cx="2438400" cy="609600"/>
                <a:chOff x="1676400" y="1066800"/>
                <a:chExt cx="2438400" cy="609600"/>
              </a:xfrm>
            </p:grpSpPr>
            <p:sp>
              <p:nvSpPr>
                <p:cNvPr id="311"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12"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13"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03" name="Group 302"/>
              <p:cNvGrpSpPr/>
              <p:nvPr/>
            </p:nvGrpSpPr>
            <p:grpSpPr>
              <a:xfrm>
                <a:off x="1676400" y="3048000"/>
                <a:ext cx="2438400" cy="609600"/>
                <a:chOff x="1676400" y="1066800"/>
                <a:chExt cx="2438400" cy="609600"/>
              </a:xfrm>
            </p:grpSpPr>
            <p:sp>
              <p:nvSpPr>
                <p:cNvPr id="30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09"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10"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04" name="Group 303"/>
              <p:cNvGrpSpPr/>
              <p:nvPr/>
            </p:nvGrpSpPr>
            <p:grpSpPr>
              <a:xfrm>
                <a:off x="1676400" y="4038600"/>
                <a:ext cx="2438400" cy="609600"/>
                <a:chOff x="1676400" y="1066800"/>
                <a:chExt cx="2438400" cy="609600"/>
              </a:xfrm>
            </p:grpSpPr>
            <p:sp>
              <p:nvSpPr>
                <p:cNvPr id="305"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06" name="Oval 3"/>
                <p:cNvSpPr>
                  <a:spLocks noChangeArrowheads="1"/>
                </p:cNvSpPr>
                <p:nvPr/>
              </p:nvSpPr>
              <p:spPr bwMode="auto">
                <a:xfrm>
                  <a:off x="2590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07" name="Oval 4"/>
                <p:cNvSpPr>
                  <a:spLocks noChangeArrowheads="1"/>
                </p:cNvSpPr>
                <p:nvPr/>
              </p:nvSpPr>
              <p:spPr bwMode="auto">
                <a:xfrm>
                  <a:off x="3505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spTree>
    <p:extLst>
      <p:ext uri="{BB962C8B-B14F-4D97-AF65-F5344CB8AC3E}">
        <p14:creationId xmlns:p14="http://schemas.microsoft.com/office/powerpoint/2010/main" val="521110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2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2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2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9"/>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09"/>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4752440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295400" y="1550369"/>
            <a:ext cx="6527128" cy="3551373"/>
            <a:chOff x="658394" y="1643824"/>
            <a:chExt cx="8001000" cy="4304221"/>
          </a:xfrm>
        </p:grpSpPr>
        <p:sp>
          <p:nvSpPr>
            <p:cNvPr id="14" name="Oval 13"/>
            <p:cNvSpPr/>
            <p:nvPr/>
          </p:nvSpPr>
          <p:spPr>
            <a:xfrm>
              <a:off x="2111359" y="164382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58394" y="164382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7501242" y="1752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7501246" y="3276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501246" y="4800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5908788" y="3276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027374" y="4800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642939" y="482781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155" y="4800600"/>
              <a:ext cx="1200845" cy="1147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 name="Group 11"/>
          <p:cNvGrpSpPr/>
          <p:nvPr/>
        </p:nvGrpSpPr>
        <p:grpSpPr>
          <a:xfrm>
            <a:off x="1332731" y="1533162"/>
            <a:ext cx="6527128" cy="3551373"/>
            <a:chOff x="658394" y="1643824"/>
            <a:chExt cx="8001000" cy="4304221"/>
          </a:xfrm>
        </p:grpSpPr>
        <p:sp>
          <p:nvSpPr>
            <p:cNvPr id="13" name="Oval 12"/>
            <p:cNvSpPr/>
            <p:nvPr/>
          </p:nvSpPr>
          <p:spPr>
            <a:xfrm>
              <a:off x="2111359" y="164382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58394" y="164382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501242" y="1752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501246" y="3276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7501246" y="4800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5908788" y="3276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027374" y="4800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642939" y="482781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155" y="4800600"/>
              <a:ext cx="1200845" cy="1147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4" name="Group 23"/>
          <p:cNvGrpSpPr/>
          <p:nvPr/>
        </p:nvGrpSpPr>
        <p:grpSpPr>
          <a:xfrm>
            <a:off x="1259237" y="1472837"/>
            <a:ext cx="6527128" cy="3551373"/>
            <a:chOff x="658394" y="1643824"/>
            <a:chExt cx="8001000" cy="4304221"/>
          </a:xfrm>
        </p:grpSpPr>
        <p:sp>
          <p:nvSpPr>
            <p:cNvPr id="28" name="Oval 27"/>
            <p:cNvSpPr/>
            <p:nvPr/>
          </p:nvSpPr>
          <p:spPr>
            <a:xfrm>
              <a:off x="2111359" y="164382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58394" y="164382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7501242" y="1752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7501246" y="3276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7501246" y="4800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5908788" y="3276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027374" y="4800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642939" y="482781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155" y="4800600"/>
              <a:ext cx="1200845" cy="1147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0" name="Group 39"/>
          <p:cNvGrpSpPr/>
          <p:nvPr/>
        </p:nvGrpSpPr>
        <p:grpSpPr>
          <a:xfrm>
            <a:off x="990600" y="4391026"/>
            <a:ext cx="2147173" cy="1421431"/>
            <a:chOff x="658394" y="1643824"/>
            <a:chExt cx="8001000" cy="4304221"/>
          </a:xfrm>
        </p:grpSpPr>
        <p:sp>
          <p:nvSpPr>
            <p:cNvPr id="41" name="Oval 40"/>
            <p:cNvSpPr/>
            <p:nvPr/>
          </p:nvSpPr>
          <p:spPr>
            <a:xfrm>
              <a:off x="2111359" y="164382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58394" y="164382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7501242" y="1752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7501246" y="3276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7501246" y="4800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5908788" y="3276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6027374" y="4800600"/>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642939" y="4827814"/>
              <a:ext cx="1158148" cy="109937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4155" y="4800600"/>
              <a:ext cx="1200845" cy="1147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633321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0"/>
                                        </p:tgtEl>
                                        <p:attrNameLst>
                                          <p:attrName>style.visibility</p:attrName>
                                        </p:attrNameLst>
                                      </p:cBhvr>
                                      <p:to>
                                        <p:strVal val="visible"/>
                                      </p:to>
                                    </p:set>
                                  </p:childTnLst>
                                </p:cTn>
                              </p:par>
                            </p:childTnLst>
                          </p:cTn>
                        </p:par>
                        <p:par>
                          <p:cTn id="28" fill="hold">
                            <p:stCondLst>
                              <p:cond delay="0"/>
                            </p:stCondLst>
                            <p:childTnLst>
                              <p:par>
                                <p:cTn id="29" presetID="1" presetClass="exit" presetSubtype="0" fill="hold" nodeType="afterEffect">
                                  <p:stCondLst>
                                    <p:cond delay="3000"/>
                                  </p:stCondLst>
                                  <p:childTnLst>
                                    <p:set>
                                      <p:cBhvr>
                                        <p:cTn id="30" dur="1" fill="hold">
                                          <p:stCondLst>
                                            <p:cond delay="0"/>
                                          </p:stCondLst>
                                        </p:cTn>
                                        <p:tgtEl>
                                          <p:spTgt spid="4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816743" y="450399"/>
            <a:ext cx="7563465" cy="5943600"/>
            <a:chOff x="816743" y="450399"/>
            <a:chExt cx="7563465" cy="5943600"/>
          </a:xfrm>
        </p:grpSpPr>
        <p:sp>
          <p:nvSpPr>
            <p:cNvPr id="15" name="Oval 1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 name="Oval 4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p:cNvGrpSpPr/>
          <p:nvPr/>
        </p:nvGrpSpPr>
        <p:grpSpPr>
          <a:xfrm>
            <a:off x="818535" y="457200"/>
            <a:ext cx="7563465" cy="5943600"/>
            <a:chOff x="816743" y="450399"/>
            <a:chExt cx="7563465" cy="5943600"/>
          </a:xfrm>
        </p:grpSpPr>
        <p:sp>
          <p:nvSpPr>
            <p:cNvPr id="54" name="Oval 53"/>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7" name="Oval 86"/>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3" name="Group 132"/>
          <p:cNvGrpSpPr/>
          <p:nvPr/>
        </p:nvGrpSpPr>
        <p:grpSpPr>
          <a:xfrm>
            <a:off x="818535" y="457200"/>
            <a:ext cx="7563465" cy="5943600"/>
            <a:chOff x="816743" y="450399"/>
            <a:chExt cx="7563465" cy="5943600"/>
          </a:xfrm>
        </p:grpSpPr>
        <p:sp>
          <p:nvSpPr>
            <p:cNvPr id="134" name="Oval 133"/>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8" name="Oval 137"/>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0" name="Group 169"/>
          <p:cNvGrpSpPr/>
          <p:nvPr/>
        </p:nvGrpSpPr>
        <p:grpSpPr>
          <a:xfrm>
            <a:off x="814226" y="4290561"/>
            <a:ext cx="2467898" cy="1752600"/>
            <a:chOff x="816743" y="450399"/>
            <a:chExt cx="7563465" cy="5943600"/>
          </a:xfrm>
        </p:grpSpPr>
        <p:sp>
          <p:nvSpPr>
            <p:cNvPr id="171" name="Oval 170"/>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5" name="Oval 174"/>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6927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5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33"/>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552825690"/>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Group 36"/>
          <p:cNvGrpSpPr/>
          <p:nvPr/>
        </p:nvGrpSpPr>
        <p:grpSpPr>
          <a:xfrm>
            <a:off x="1087244" y="996175"/>
            <a:ext cx="7086600" cy="4495800"/>
            <a:chOff x="1371600" y="302941"/>
            <a:chExt cx="7086600" cy="4495800"/>
          </a:xfrm>
        </p:grpSpPr>
        <p:grpSp>
          <p:nvGrpSpPr>
            <p:cNvPr id="22" name="Group 21"/>
            <p:cNvGrpSpPr/>
            <p:nvPr/>
          </p:nvGrpSpPr>
          <p:grpSpPr>
            <a:xfrm>
              <a:off x="1371600" y="302941"/>
              <a:ext cx="1905000" cy="4495800"/>
              <a:chOff x="1676400" y="1066800"/>
              <a:chExt cx="1905000" cy="4495800"/>
            </a:xfrm>
          </p:grpSpPr>
          <p:sp>
            <p:nvSpPr>
              <p:cNvPr id="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3" name="Group 22"/>
            <p:cNvGrpSpPr/>
            <p:nvPr/>
          </p:nvGrpSpPr>
          <p:grpSpPr>
            <a:xfrm rot="5400000" flipH="1">
              <a:off x="5257800" y="-914400"/>
              <a:ext cx="1905000" cy="4495800"/>
              <a:chOff x="1676400" y="1066800"/>
              <a:chExt cx="1905000" cy="4495800"/>
            </a:xfrm>
          </p:grpSpPr>
          <p:sp>
            <p:nvSpPr>
              <p:cNvPr id="2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6"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0" name="Group 29"/>
            <p:cNvGrpSpPr/>
            <p:nvPr/>
          </p:nvGrpSpPr>
          <p:grpSpPr>
            <a:xfrm rot="16200000" flipH="1">
              <a:off x="5257800" y="1544442"/>
              <a:ext cx="1905000" cy="4495800"/>
              <a:chOff x="1676400" y="1066800"/>
              <a:chExt cx="1905000" cy="4495800"/>
            </a:xfrm>
          </p:grpSpPr>
          <p:sp>
            <p:nvSpPr>
              <p:cNvPr id="31"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3"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5"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6"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104" name="Group 103"/>
          <p:cNvGrpSpPr/>
          <p:nvPr/>
        </p:nvGrpSpPr>
        <p:grpSpPr>
          <a:xfrm>
            <a:off x="1066800" y="990600"/>
            <a:ext cx="7086600" cy="4495800"/>
            <a:chOff x="1371600" y="302941"/>
            <a:chExt cx="7086600" cy="4495800"/>
          </a:xfrm>
        </p:grpSpPr>
        <p:grpSp>
          <p:nvGrpSpPr>
            <p:cNvPr id="105" name="Group 104"/>
            <p:cNvGrpSpPr/>
            <p:nvPr/>
          </p:nvGrpSpPr>
          <p:grpSpPr>
            <a:xfrm>
              <a:off x="1371600" y="302941"/>
              <a:ext cx="1905000" cy="4495800"/>
              <a:chOff x="1676400" y="1066800"/>
              <a:chExt cx="1905000" cy="4495800"/>
            </a:xfrm>
          </p:grpSpPr>
          <p:sp>
            <p:nvSpPr>
              <p:cNvPr id="120"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1"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2"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3"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4"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5"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6" name="Group 105"/>
            <p:cNvGrpSpPr/>
            <p:nvPr/>
          </p:nvGrpSpPr>
          <p:grpSpPr>
            <a:xfrm rot="5400000" flipH="1">
              <a:off x="5257800" y="-914400"/>
              <a:ext cx="1905000" cy="4495800"/>
              <a:chOff x="1676400" y="1066800"/>
              <a:chExt cx="1905000" cy="4495800"/>
            </a:xfrm>
          </p:grpSpPr>
          <p:sp>
            <p:nvSpPr>
              <p:cNvPr id="11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5"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6"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7"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9"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07" name="Group 106"/>
            <p:cNvGrpSpPr/>
            <p:nvPr/>
          </p:nvGrpSpPr>
          <p:grpSpPr>
            <a:xfrm rot="16200000" flipH="1">
              <a:off x="5257800" y="1544442"/>
              <a:ext cx="1905000" cy="4495800"/>
              <a:chOff x="1676400" y="1066800"/>
              <a:chExt cx="1905000" cy="4495800"/>
            </a:xfrm>
          </p:grpSpPr>
          <p:sp>
            <p:nvSpPr>
              <p:cNvPr id="10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9"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0"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1"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2"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3"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126" name="Group 125"/>
          <p:cNvGrpSpPr/>
          <p:nvPr/>
        </p:nvGrpSpPr>
        <p:grpSpPr>
          <a:xfrm>
            <a:off x="1066800" y="990600"/>
            <a:ext cx="7086600" cy="4495800"/>
            <a:chOff x="1371600" y="302941"/>
            <a:chExt cx="7086600" cy="4495800"/>
          </a:xfrm>
        </p:grpSpPr>
        <p:grpSp>
          <p:nvGrpSpPr>
            <p:cNvPr id="127" name="Group 126"/>
            <p:cNvGrpSpPr/>
            <p:nvPr/>
          </p:nvGrpSpPr>
          <p:grpSpPr>
            <a:xfrm>
              <a:off x="1371600" y="302941"/>
              <a:ext cx="1905000" cy="4495800"/>
              <a:chOff x="1676400" y="1066800"/>
              <a:chExt cx="1905000" cy="4495800"/>
            </a:xfrm>
          </p:grpSpPr>
          <p:sp>
            <p:nvSpPr>
              <p:cNvPr id="14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3"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4"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5"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6"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7"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28" name="Group 127"/>
            <p:cNvGrpSpPr/>
            <p:nvPr/>
          </p:nvGrpSpPr>
          <p:grpSpPr>
            <a:xfrm rot="5400000" flipH="1">
              <a:off x="5257800" y="-914400"/>
              <a:ext cx="1905000" cy="4495800"/>
              <a:chOff x="1676400" y="1066800"/>
              <a:chExt cx="1905000" cy="4495800"/>
            </a:xfrm>
          </p:grpSpPr>
          <p:sp>
            <p:nvSpPr>
              <p:cNvPr id="136"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7"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8"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9"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0"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1"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29" name="Group 128"/>
            <p:cNvGrpSpPr/>
            <p:nvPr/>
          </p:nvGrpSpPr>
          <p:grpSpPr>
            <a:xfrm rot="16200000" flipH="1">
              <a:off x="5257800" y="1544442"/>
              <a:ext cx="1905000" cy="4495800"/>
              <a:chOff x="1676400" y="1066800"/>
              <a:chExt cx="1905000" cy="4495800"/>
            </a:xfrm>
          </p:grpSpPr>
          <p:sp>
            <p:nvSpPr>
              <p:cNvPr id="130"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1"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2"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3"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4"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5"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grpSp>
        <p:nvGrpSpPr>
          <p:cNvPr id="148" name="Group 147"/>
          <p:cNvGrpSpPr/>
          <p:nvPr/>
        </p:nvGrpSpPr>
        <p:grpSpPr>
          <a:xfrm>
            <a:off x="838200" y="4572000"/>
            <a:ext cx="2691161" cy="1522141"/>
            <a:chOff x="1371600" y="302941"/>
            <a:chExt cx="7086600" cy="4495800"/>
          </a:xfrm>
        </p:grpSpPr>
        <p:grpSp>
          <p:nvGrpSpPr>
            <p:cNvPr id="149" name="Group 148"/>
            <p:cNvGrpSpPr/>
            <p:nvPr/>
          </p:nvGrpSpPr>
          <p:grpSpPr>
            <a:xfrm>
              <a:off x="1371600" y="302941"/>
              <a:ext cx="1905000" cy="4495800"/>
              <a:chOff x="1676400" y="1066800"/>
              <a:chExt cx="1905000" cy="4495800"/>
            </a:xfrm>
          </p:grpSpPr>
          <p:sp>
            <p:nvSpPr>
              <p:cNvPr id="16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5"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6"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7"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9"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50" name="Group 149"/>
            <p:cNvGrpSpPr/>
            <p:nvPr/>
          </p:nvGrpSpPr>
          <p:grpSpPr>
            <a:xfrm rot="5400000" flipH="1">
              <a:off x="5257800" y="-914400"/>
              <a:ext cx="1905000" cy="4495800"/>
              <a:chOff x="1676400" y="1066800"/>
              <a:chExt cx="1905000" cy="4495800"/>
            </a:xfrm>
          </p:grpSpPr>
          <p:sp>
            <p:nvSpPr>
              <p:cNvPr id="15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9"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0"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1"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2"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3"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51" name="Group 150"/>
            <p:cNvGrpSpPr/>
            <p:nvPr/>
          </p:nvGrpSpPr>
          <p:grpSpPr>
            <a:xfrm rot="16200000" flipH="1">
              <a:off x="5257800" y="1544442"/>
              <a:ext cx="1905000" cy="4495800"/>
              <a:chOff x="1676400" y="1066800"/>
              <a:chExt cx="1905000" cy="4495800"/>
            </a:xfrm>
          </p:grpSpPr>
          <p:sp>
            <p:nvSpPr>
              <p:cNvPr id="15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3"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4"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5"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6"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7"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3285708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37"/>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04"/>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0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6"/>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2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326006396"/>
      </p:ext>
    </p:extLst>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839351" y="990600"/>
            <a:ext cx="7563465" cy="4863280"/>
            <a:chOff x="816743" y="1530719"/>
            <a:chExt cx="7563465" cy="4863280"/>
          </a:xfrm>
        </p:grpSpPr>
        <p:pic>
          <p:nvPicPr>
            <p:cNvPr id="5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5" name="Oval 64"/>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p:cNvGrpSpPr/>
          <p:nvPr/>
        </p:nvGrpSpPr>
        <p:grpSpPr>
          <a:xfrm>
            <a:off x="818535" y="990600"/>
            <a:ext cx="7563465" cy="4863280"/>
            <a:chOff x="816743" y="1530719"/>
            <a:chExt cx="7563465" cy="4863280"/>
          </a:xfrm>
        </p:grpSpPr>
        <p:pic>
          <p:nvPicPr>
            <p:cNvPr id="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 name="Oval 70"/>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5" name="Group 124"/>
          <p:cNvGrpSpPr/>
          <p:nvPr/>
        </p:nvGrpSpPr>
        <p:grpSpPr>
          <a:xfrm>
            <a:off x="838200" y="1004120"/>
            <a:ext cx="7563465" cy="4863280"/>
            <a:chOff x="816743" y="1530719"/>
            <a:chExt cx="7563465" cy="4863280"/>
          </a:xfrm>
        </p:grpSpPr>
        <p:pic>
          <p:nvPicPr>
            <p:cNvPr id="1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8" name="Oval 127"/>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4" name="Group 153"/>
          <p:cNvGrpSpPr/>
          <p:nvPr/>
        </p:nvGrpSpPr>
        <p:grpSpPr>
          <a:xfrm>
            <a:off x="457200" y="4648200"/>
            <a:ext cx="2488714" cy="1586680"/>
            <a:chOff x="816743" y="1530719"/>
            <a:chExt cx="7563465" cy="4863280"/>
          </a:xfrm>
        </p:grpSpPr>
        <p:pic>
          <p:nvPicPr>
            <p:cNvPr id="15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7" name="Oval 156"/>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6927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5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5"/>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2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742913741"/>
      </p:ext>
    </p:extLst>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816743" y="450399"/>
            <a:ext cx="7563465" cy="5943600"/>
            <a:chOff x="816743" y="450399"/>
            <a:chExt cx="7563465" cy="5943600"/>
          </a:xfrm>
        </p:grpSpPr>
        <p:sp>
          <p:nvSpPr>
            <p:cNvPr id="15" name="Oval 1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 name="Oval 4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p:cNvGrpSpPr/>
          <p:nvPr/>
        </p:nvGrpSpPr>
        <p:grpSpPr>
          <a:xfrm>
            <a:off x="818535" y="457200"/>
            <a:ext cx="7563465" cy="5943600"/>
            <a:chOff x="816743" y="450399"/>
            <a:chExt cx="7563465" cy="5943600"/>
          </a:xfrm>
        </p:grpSpPr>
        <p:sp>
          <p:nvSpPr>
            <p:cNvPr id="54" name="Oval 53"/>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5" name="Oval 94"/>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5" name="Group 134"/>
          <p:cNvGrpSpPr/>
          <p:nvPr/>
        </p:nvGrpSpPr>
        <p:grpSpPr>
          <a:xfrm>
            <a:off x="818535" y="457200"/>
            <a:ext cx="7563465" cy="5943600"/>
            <a:chOff x="816743" y="450399"/>
            <a:chExt cx="7563465" cy="5943600"/>
          </a:xfrm>
        </p:grpSpPr>
        <p:sp>
          <p:nvSpPr>
            <p:cNvPr id="136" name="Oval 135"/>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1" name="Oval 140"/>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4" name="Group 173"/>
          <p:cNvGrpSpPr/>
          <p:nvPr/>
        </p:nvGrpSpPr>
        <p:grpSpPr>
          <a:xfrm>
            <a:off x="814704" y="4350201"/>
            <a:ext cx="2153265" cy="1530801"/>
            <a:chOff x="816743" y="450399"/>
            <a:chExt cx="7563465" cy="5943600"/>
          </a:xfrm>
        </p:grpSpPr>
        <p:sp>
          <p:nvSpPr>
            <p:cNvPr id="175" name="Oval 17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0" name="Oval 17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6927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5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5"/>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3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573425086"/>
      </p:ext>
    </p:extLst>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816742" y="450399"/>
            <a:ext cx="7563466" cy="5943600"/>
            <a:chOff x="816742" y="450399"/>
            <a:chExt cx="7563466" cy="5943600"/>
          </a:xfrm>
        </p:grpSpPr>
        <p:sp>
          <p:nvSpPr>
            <p:cNvPr id="15" name="Oval 1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8" name="Oval 57"/>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47594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839941"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816742"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3" name="Group 62"/>
          <p:cNvGrpSpPr/>
          <p:nvPr/>
        </p:nvGrpSpPr>
        <p:grpSpPr>
          <a:xfrm>
            <a:off x="838200" y="457200"/>
            <a:ext cx="7563466" cy="5943600"/>
            <a:chOff x="816742" y="450399"/>
            <a:chExt cx="7563466" cy="5943600"/>
          </a:xfrm>
        </p:grpSpPr>
        <p:sp>
          <p:nvSpPr>
            <p:cNvPr id="71" name="Oval 70"/>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7" name="Oval 86"/>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47594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839941"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816742"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9" name="Group 118"/>
          <p:cNvGrpSpPr/>
          <p:nvPr/>
        </p:nvGrpSpPr>
        <p:grpSpPr>
          <a:xfrm>
            <a:off x="838200" y="457200"/>
            <a:ext cx="7563466" cy="5943600"/>
            <a:chOff x="816742" y="450399"/>
            <a:chExt cx="7563466" cy="5943600"/>
          </a:xfrm>
        </p:grpSpPr>
        <p:sp>
          <p:nvSpPr>
            <p:cNvPr id="120" name="Oval 119"/>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2" name="Oval 121"/>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47594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839941"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816742"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0" name="Group 139"/>
          <p:cNvGrpSpPr/>
          <p:nvPr/>
        </p:nvGrpSpPr>
        <p:grpSpPr>
          <a:xfrm>
            <a:off x="533400" y="4596939"/>
            <a:ext cx="2284208" cy="1752600"/>
            <a:chOff x="816742" y="450399"/>
            <a:chExt cx="7563466" cy="5943600"/>
          </a:xfrm>
        </p:grpSpPr>
        <p:sp>
          <p:nvSpPr>
            <p:cNvPr id="141" name="Oval 140"/>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 name="Oval 142"/>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47594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839941"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816742"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6927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6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6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9"/>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19"/>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42175252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599314422"/>
      </p:ext>
    </p:extLst>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847290" y="255994"/>
            <a:ext cx="5788255" cy="6227803"/>
            <a:chOff x="1963226" y="82509"/>
            <a:chExt cx="5788255" cy="6227803"/>
          </a:xfrm>
        </p:grpSpPr>
        <p:grpSp>
          <p:nvGrpSpPr>
            <p:cNvPr id="2" name="Group 1"/>
            <p:cNvGrpSpPr/>
            <p:nvPr/>
          </p:nvGrpSpPr>
          <p:grpSpPr>
            <a:xfrm rot="16200000">
              <a:off x="1199331" y="2294031"/>
              <a:ext cx="3296265" cy="1768475"/>
              <a:chOff x="0" y="4625524"/>
              <a:chExt cx="3296265" cy="1768475"/>
            </a:xfrm>
          </p:grpSpPr>
          <p:pic>
            <p:nvPicPr>
              <p:cNvPr id="5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8" name="Oval 8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6" name="Group 105"/>
            <p:cNvGrpSpPr/>
            <p:nvPr/>
          </p:nvGrpSpPr>
          <p:grpSpPr>
            <a:xfrm>
              <a:off x="3242817" y="4541837"/>
              <a:ext cx="3296265" cy="1768475"/>
              <a:chOff x="0" y="4625524"/>
              <a:chExt cx="3296265" cy="1768475"/>
            </a:xfrm>
          </p:grpSpPr>
          <p:pic>
            <p:nvPicPr>
              <p:cNvPr id="10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9" name="Oval 108"/>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3" name="Group 112"/>
            <p:cNvGrpSpPr/>
            <p:nvPr/>
          </p:nvGrpSpPr>
          <p:grpSpPr>
            <a:xfrm rot="16200000">
              <a:off x="5219111" y="2264041"/>
              <a:ext cx="3296265" cy="1768475"/>
              <a:chOff x="0" y="4625524"/>
              <a:chExt cx="3296265" cy="1768475"/>
            </a:xfrm>
          </p:grpSpPr>
          <p:pic>
            <p:nvPicPr>
              <p:cNvPr id="1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6" name="Oval 115"/>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0" name="Group 119"/>
            <p:cNvGrpSpPr/>
            <p:nvPr/>
          </p:nvGrpSpPr>
          <p:grpSpPr>
            <a:xfrm>
              <a:off x="3189822" y="82509"/>
              <a:ext cx="3296265" cy="1768475"/>
              <a:chOff x="0" y="4625524"/>
              <a:chExt cx="3296265" cy="1768475"/>
            </a:xfrm>
          </p:grpSpPr>
          <p:pic>
            <p:nvPicPr>
              <p:cNvPr id="1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3" name="Oval 122"/>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27" name="Group 126"/>
          <p:cNvGrpSpPr/>
          <p:nvPr/>
        </p:nvGrpSpPr>
        <p:grpSpPr>
          <a:xfrm>
            <a:off x="1847290" y="255994"/>
            <a:ext cx="5788255" cy="6227803"/>
            <a:chOff x="1963226" y="82509"/>
            <a:chExt cx="5788255" cy="6227803"/>
          </a:xfrm>
        </p:grpSpPr>
        <p:grpSp>
          <p:nvGrpSpPr>
            <p:cNvPr id="128" name="Group 127"/>
            <p:cNvGrpSpPr/>
            <p:nvPr/>
          </p:nvGrpSpPr>
          <p:grpSpPr>
            <a:xfrm rot="16200000">
              <a:off x="1199331" y="2294031"/>
              <a:ext cx="3296265" cy="1768475"/>
              <a:chOff x="0" y="4625524"/>
              <a:chExt cx="3296265" cy="1768475"/>
            </a:xfrm>
          </p:grpSpPr>
          <p:pic>
            <p:nvPicPr>
              <p:cNvPr id="1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2" name="Oval 151"/>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9" name="Group 128"/>
            <p:cNvGrpSpPr/>
            <p:nvPr/>
          </p:nvGrpSpPr>
          <p:grpSpPr>
            <a:xfrm>
              <a:off x="3242817" y="4541837"/>
              <a:ext cx="3296265" cy="1768475"/>
              <a:chOff x="0" y="4625524"/>
              <a:chExt cx="3296265" cy="1768475"/>
            </a:xfrm>
          </p:grpSpPr>
          <p:pic>
            <p:nvPicPr>
              <p:cNvPr id="14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6" name="Oval 145"/>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0" name="Group 129"/>
            <p:cNvGrpSpPr/>
            <p:nvPr/>
          </p:nvGrpSpPr>
          <p:grpSpPr>
            <a:xfrm rot="16200000">
              <a:off x="5219111" y="2264041"/>
              <a:ext cx="3296265" cy="1768475"/>
              <a:chOff x="0" y="4625524"/>
              <a:chExt cx="3296265" cy="1768475"/>
            </a:xfrm>
          </p:grpSpPr>
          <p:pic>
            <p:nvPicPr>
              <p:cNvPr id="1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0" name="Oval 139"/>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1" name="Group 130"/>
            <p:cNvGrpSpPr/>
            <p:nvPr/>
          </p:nvGrpSpPr>
          <p:grpSpPr>
            <a:xfrm>
              <a:off x="3189822" y="82509"/>
              <a:ext cx="3296265" cy="1768475"/>
              <a:chOff x="0" y="4625524"/>
              <a:chExt cx="3296265" cy="1768475"/>
            </a:xfrm>
          </p:grpSpPr>
          <p:pic>
            <p:nvPicPr>
              <p:cNvPr id="13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4" name="Oval 133"/>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6" name="Group 155"/>
          <p:cNvGrpSpPr/>
          <p:nvPr/>
        </p:nvGrpSpPr>
        <p:grpSpPr>
          <a:xfrm>
            <a:off x="1801364" y="231042"/>
            <a:ext cx="5788255" cy="6227803"/>
            <a:chOff x="1963226" y="82509"/>
            <a:chExt cx="5788255" cy="6227803"/>
          </a:xfrm>
        </p:grpSpPr>
        <p:grpSp>
          <p:nvGrpSpPr>
            <p:cNvPr id="157" name="Group 156"/>
            <p:cNvGrpSpPr/>
            <p:nvPr/>
          </p:nvGrpSpPr>
          <p:grpSpPr>
            <a:xfrm rot="16200000">
              <a:off x="1199331" y="2294031"/>
              <a:ext cx="3296265" cy="1768475"/>
              <a:chOff x="0" y="4625524"/>
              <a:chExt cx="3296265" cy="1768475"/>
            </a:xfrm>
          </p:grpSpPr>
          <p:pic>
            <p:nvPicPr>
              <p:cNvPr id="17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1" name="Oval 180"/>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8" name="Group 157"/>
            <p:cNvGrpSpPr/>
            <p:nvPr/>
          </p:nvGrpSpPr>
          <p:grpSpPr>
            <a:xfrm>
              <a:off x="3242817" y="4541837"/>
              <a:ext cx="3296265" cy="1768475"/>
              <a:chOff x="0" y="4625524"/>
              <a:chExt cx="3296265" cy="1768475"/>
            </a:xfrm>
          </p:grpSpPr>
          <p:pic>
            <p:nvPicPr>
              <p:cNvPr id="17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5" name="Oval 174"/>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9" name="Group 158"/>
            <p:cNvGrpSpPr/>
            <p:nvPr/>
          </p:nvGrpSpPr>
          <p:grpSpPr>
            <a:xfrm rot="16200000">
              <a:off x="5219111" y="2264041"/>
              <a:ext cx="3296265" cy="1768475"/>
              <a:chOff x="0" y="4625524"/>
              <a:chExt cx="3296265" cy="1768475"/>
            </a:xfrm>
          </p:grpSpPr>
          <p:pic>
            <p:nvPicPr>
              <p:cNvPr id="1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9" name="Oval 168"/>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0" name="Group 159"/>
            <p:cNvGrpSpPr/>
            <p:nvPr/>
          </p:nvGrpSpPr>
          <p:grpSpPr>
            <a:xfrm>
              <a:off x="3189822" y="82509"/>
              <a:ext cx="3296265" cy="1768475"/>
              <a:chOff x="0" y="4625524"/>
              <a:chExt cx="3296265" cy="1768475"/>
            </a:xfrm>
          </p:grpSpPr>
          <p:pic>
            <p:nvPicPr>
              <p:cNvPr id="16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 name="Oval 162"/>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85" name="Group 184"/>
          <p:cNvGrpSpPr/>
          <p:nvPr/>
        </p:nvGrpSpPr>
        <p:grpSpPr>
          <a:xfrm>
            <a:off x="590713" y="4156381"/>
            <a:ext cx="2323377" cy="2046903"/>
            <a:chOff x="1963226" y="82509"/>
            <a:chExt cx="5788255" cy="6227803"/>
          </a:xfrm>
        </p:grpSpPr>
        <p:grpSp>
          <p:nvGrpSpPr>
            <p:cNvPr id="186" name="Group 185"/>
            <p:cNvGrpSpPr/>
            <p:nvPr/>
          </p:nvGrpSpPr>
          <p:grpSpPr>
            <a:xfrm rot="16200000">
              <a:off x="1199331" y="2294031"/>
              <a:ext cx="3296265" cy="1768475"/>
              <a:chOff x="0" y="4625524"/>
              <a:chExt cx="3296265" cy="1768475"/>
            </a:xfrm>
          </p:grpSpPr>
          <p:pic>
            <p:nvPicPr>
              <p:cNvPr id="20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 name="Oval 209"/>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7" name="Group 186"/>
            <p:cNvGrpSpPr/>
            <p:nvPr/>
          </p:nvGrpSpPr>
          <p:grpSpPr>
            <a:xfrm>
              <a:off x="3242817" y="4541837"/>
              <a:ext cx="3296265" cy="1768475"/>
              <a:chOff x="0" y="4625524"/>
              <a:chExt cx="3296265" cy="1768475"/>
            </a:xfrm>
          </p:grpSpPr>
          <p:pic>
            <p:nvPicPr>
              <p:cNvPr id="202"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 name="Oval 203"/>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8" name="Group 187"/>
            <p:cNvGrpSpPr/>
            <p:nvPr/>
          </p:nvGrpSpPr>
          <p:grpSpPr>
            <a:xfrm rot="16200000">
              <a:off x="5219111" y="2264041"/>
              <a:ext cx="3296265" cy="1768475"/>
              <a:chOff x="0" y="4625524"/>
              <a:chExt cx="3296265" cy="1768475"/>
            </a:xfrm>
          </p:grpSpPr>
          <p:pic>
            <p:nvPicPr>
              <p:cNvPr id="19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8" name="Oval 19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9" name="Group 188"/>
            <p:cNvGrpSpPr/>
            <p:nvPr/>
          </p:nvGrpSpPr>
          <p:grpSpPr>
            <a:xfrm>
              <a:off x="3189822" y="82509"/>
              <a:ext cx="3296265" cy="1768475"/>
              <a:chOff x="0" y="4625524"/>
              <a:chExt cx="3296265" cy="1768475"/>
            </a:xfrm>
          </p:grpSpPr>
          <p:pic>
            <p:nvPicPr>
              <p:cNvPr id="19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2" name="Oval 191"/>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2667000" y="5181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86927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27"/>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6"/>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5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955661774"/>
      </p:ext>
    </p:extLst>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295400" y="452258"/>
            <a:ext cx="6572865" cy="5943600"/>
            <a:chOff x="816743" y="450399"/>
            <a:chExt cx="6572865" cy="5943600"/>
          </a:xfrm>
        </p:grpSpPr>
        <p:sp>
          <p:nvSpPr>
            <p:cNvPr id="16" name="Oval 15"/>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 name="Oval 4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p:cNvGrpSpPr/>
          <p:nvPr/>
        </p:nvGrpSpPr>
        <p:grpSpPr>
          <a:xfrm>
            <a:off x="1275735" y="457200"/>
            <a:ext cx="6572865" cy="5943600"/>
            <a:chOff x="816743" y="450399"/>
            <a:chExt cx="6572865" cy="5943600"/>
          </a:xfrm>
        </p:grpSpPr>
        <p:sp>
          <p:nvSpPr>
            <p:cNvPr id="54" name="Oval 53"/>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 name="Oval 70"/>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3" name="Group 122"/>
          <p:cNvGrpSpPr/>
          <p:nvPr/>
        </p:nvGrpSpPr>
        <p:grpSpPr>
          <a:xfrm>
            <a:off x="1295400" y="457200"/>
            <a:ext cx="6572865" cy="5943600"/>
            <a:chOff x="816743" y="450399"/>
            <a:chExt cx="6572865" cy="5943600"/>
          </a:xfrm>
        </p:grpSpPr>
        <p:sp>
          <p:nvSpPr>
            <p:cNvPr id="124" name="Oval 123"/>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6" name="Oval 125"/>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0" name="Group 149"/>
          <p:cNvGrpSpPr/>
          <p:nvPr/>
        </p:nvGrpSpPr>
        <p:grpSpPr>
          <a:xfrm>
            <a:off x="631362" y="4365958"/>
            <a:ext cx="2295833" cy="1833742"/>
            <a:chOff x="816743" y="450399"/>
            <a:chExt cx="6572865" cy="5943600"/>
          </a:xfrm>
        </p:grpSpPr>
        <p:sp>
          <p:nvSpPr>
            <p:cNvPr id="151" name="Oval 150"/>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 name="Oval 152"/>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6927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5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5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3"/>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23"/>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761893781"/>
      </p:ext>
    </p:extLst>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219200" y="304800"/>
            <a:ext cx="6629400" cy="5943600"/>
            <a:chOff x="1219200" y="304800"/>
            <a:chExt cx="6629400" cy="5943600"/>
          </a:xfrm>
        </p:grpSpPr>
        <p:grpSp>
          <p:nvGrpSpPr>
            <p:cNvPr id="2" name="Group 1"/>
            <p:cNvGrpSpPr/>
            <p:nvPr/>
          </p:nvGrpSpPr>
          <p:grpSpPr>
            <a:xfrm>
              <a:off x="6209070" y="304800"/>
              <a:ext cx="1639530" cy="5943600"/>
              <a:chOff x="6740678" y="450399"/>
              <a:chExt cx="1639530" cy="5943600"/>
            </a:xfrm>
          </p:grpSpPr>
          <p:sp>
            <p:nvSpPr>
              <p:cNvPr id="61" name="Oval 60"/>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8" name="Group 127"/>
            <p:cNvGrpSpPr/>
            <p:nvPr/>
          </p:nvGrpSpPr>
          <p:grpSpPr>
            <a:xfrm>
              <a:off x="3733800" y="304800"/>
              <a:ext cx="1639530" cy="5943600"/>
              <a:chOff x="6740678" y="450399"/>
              <a:chExt cx="1639530" cy="5943600"/>
            </a:xfrm>
          </p:grpSpPr>
          <p:sp>
            <p:nvSpPr>
              <p:cNvPr id="129" name="Oval 128"/>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9" name="Group 138"/>
            <p:cNvGrpSpPr/>
            <p:nvPr/>
          </p:nvGrpSpPr>
          <p:grpSpPr>
            <a:xfrm>
              <a:off x="1219200" y="304800"/>
              <a:ext cx="1639530" cy="5943600"/>
              <a:chOff x="6740678" y="450399"/>
              <a:chExt cx="1639530" cy="5943600"/>
            </a:xfrm>
          </p:grpSpPr>
          <p:sp>
            <p:nvSpPr>
              <p:cNvPr id="140" name="Oval 139"/>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0" name="Group 149"/>
          <p:cNvGrpSpPr/>
          <p:nvPr/>
        </p:nvGrpSpPr>
        <p:grpSpPr>
          <a:xfrm>
            <a:off x="1219200" y="304800"/>
            <a:ext cx="6629400" cy="5943600"/>
            <a:chOff x="1219200" y="304800"/>
            <a:chExt cx="6629400" cy="5943600"/>
          </a:xfrm>
        </p:grpSpPr>
        <p:grpSp>
          <p:nvGrpSpPr>
            <p:cNvPr id="151" name="Group 150"/>
            <p:cNvGrpSpPr/>
            <p:nvPr/>
          </p:nvGrpSpPr>
          <p:grpSpPr>
            <a:xfrm>
              <a:off x="6209070" y="304800"/>
              <a:ext cx="1639530" cy="5943600"/>
              <a:chOff x="6740678" y="450399"/>
              <a:chExt cx="1639530" cy="5943600"/>
            </a:xfrm>
          </p:grpSpPr>
          <p:sp>
            <p:nvSpPr>
              <p:cNvPr id="174" name="Oval 173"/>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2" name="Group 151"/>
            <p:cNvGrpSpPr/>
            <p:nvPr/>
          </p:nvGrpSpPr>
          <p:grpSpPr>
            <a:xfrm>
              <a:off x="3733800" y="304800"/>
              <a:ext cx="1639530" cy="5943600"/>
              <a:chOff x="6740678" y="450399"/>
              <a:chExt cx="1639530" cy="5943600"/>
            </a:xfrm>
          </p:grpSpPr>
          <p:sp>
            <p:nvSpPr>
              <p:cNvPr id="164" name="Oval 163"/>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p:cNvGrpSpPr/>
            <p:nvPr/>
          </p:nvGrpSpPr>
          <p:grpSpPr>
            <a:xfrm>
              <a:off x="1219200" y="304800"/>
              <a:ext cx="1639530" cy="5943600"/>
              <a:chOff x="6740678" y="450399"/>
              <a:chExt cx="1639530" cy="5943600"/>
            </a:xfrm>
          </p:grpSpPr>
          <p:sp>
            <p:nvSpPr>
              <p:cNvPr id="154" name="Oval 153"/>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84" name="Group 183"/>
          <p:cNvGrpSpPr/>
          <p:nvPr/>
        </p:nvGrpSpPr>
        <p:grpSpPr>
          <a:xfrm>
            <a:off x="1219200" y="304800"/>
            <a:ext cx="6629400" cy="5943600"/>
            <a:chOff x="1219200" y="304800"/>
            <a:chExt cx="6629400" cy="5943600"/>
          </a:xfrm>
        </p:grpSpPr>
        <p:grpSp>
          <p:nvGrpSpPr>
            <p:cNvPr id="185" name="Group 184"/>
            <p:cNvGrpSpPr/>
            <p:nvPr/>
          </p:nvGrpSpPr>
          <p:grpSpPr>
            <a:xfrm>
              <a:off x="6209070" y="304800"/>
              <a:ext cx="1639530" cy="5943600"/>
              <a:chOff x="6740678" y="450399"/>
              <a:chExt cx="1639530" cy="5943600"/>
            </a:xfrm>
          </p:grpSpPr>
          <p:sp>
            <p:nvSpPr>
              <p:cNvPr id="208" name="Oval 207"/>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6" name="Group 185"/>
            <p:cNvGrpSpPr/>
            <p:nvPr/>
          </p:nvGrpSpPr>
          <p:grpSpPr>
            <a:xfrm>
              <a:off x="3733800" y="304800"/>
              <a:ext cx="1639530" cy="5943600"/>
              <a:chOff x="6740678" y="450399"/>
              <a:chExt cx="1639530" cy="5943600"/>
            </a:xfrm>
          </p:grpSpPr>
          <p:sp>
            <p:nvSpPr>
              <p:cNvPr id="198" name="Oval 197"/>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7" name="Group 186"/>
            <p:cNvGrpSpPr/>
            <p:nvPr/>
          </p:nvGrpSpPr>
          <p:grpSpPr>
            <a:xfrm>
              <a:off x="1219200" y="304800"/>
              <a:ext cx="1639530" cy="5943600"/>
              <a:chOff x="6740678" y="450399"/>
              <a:chExt cx="1639530" cy="5943600"/>
            </a:xfrm>
          </p:grpSpPr>
          <p:sp>
            <p:nvSpPr>
              <p:cNvPr id="188" name="Oval 187"/>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18" name="Group 217"/>
          <p:cNvGrpSpPr/>
          <p:nvPr/>
        </p:nvGrpSpPr>
        <p:grpSpPr>
          <a:xfrm>
            <a:off x="705465" y="4123838"/>
            <a:ext cx="2286000" cy="1828800"/>
            <a:chOff x="1219200" y="304800"/>
            <a:chExt cx="6629400" cy="5943600"/>
          </a:xfrm>
        </p:grpSpPr>
        <p:grpSp>
          <p:nvGrpSpPr>
            <p:cNvPr id="219" name="Group 218"/>
            <p:cNvGrpSpPr/>
            <p:nvPr/>
          </p:nvGrpSpPr>
          <p:grpSpPr>
            <a:xfrm>
              <a:off x="6209070" y="304800"/>
              <a:ext cx="1639530" cy="5943600"/>
              <a:chOff x="6740678" y="450399"/>
              <a:chExt cx="1639530" cy="5943600"/>
            </a:xfrm>
          </p:grpSpPr>
          <p:sp>
            <p:nvSpPr>
              <p:cNvPr id="242" name="Oval 241"/>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Oval 245"/>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Oval 246"/>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0" name="Group 219"/>
            <p:cNvGrpSpPr/>
            <p:nvPr/>
          </p:nvGrpSpPr>
          <p:grpSpPr>
            <a:xfrm>
              <a:off x="3733800" y="304800"/>
              <a:ext cx="1639530" cy="5943600"/>
              <a:chOff x="6740678" y="450399"/>
              <a:chExt cx="1639530" cy="5943600"/>
            </a:xfrm>
          </p:grpSpPr>
          <p:sp>
            <p:nvSpPr>
              <p:cNvPr id="232" name="Oval 231"/>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Oval 236"/>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1" name="Group 220"/>
            <p:cNvGrpSpPr/>
            <p:nvPr/>
          </p:nvGrpSpPr>
          <p:grpSpPr>
            <a:xfrm>
              <a:off x="1219200" y="304800"/>
              <a:ext cx="1639530" cy="5943600"/>
              <a:chOff x="6740678" y="450399"/>
              <a:chExt cx="1639530" cy="5943600"/>
            </a:xfrm>
          </p:grpSpPr>
          <p:sp>
            <p:nvSpPr>
              <p:cNvPr id="222" name="Oval 221"/>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7239000"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7239000"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Oval 227"/>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86927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50"/>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50"/>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8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588637336"/>
      </p:ext>
    </p:extLst>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786420" y="539885"/>
            <a:ext cx="5871822" cy="5900770"/>
            <a:chOff x="1630326" y="597281"/>
            <a:chExt cx="5871822" cy="5900770"/>
          </a:xfrm>
        </p:grpSpPr>
        <p:grpSp>
          <p:nvGrpSpPr>
            <p:cNvPr id="3" name="Group 2"/>
            <p:cNvGrpSpPr/>
            <p:nvPr/>
          </p:nvGrpSpPr>
          <p:grpSpPr>
            <a:xfrm>
              <a:off x="1630326" y="597281"/>
              <a:ext cx="5871822" cy="4684370"/>
              <a:chOff x="1630326" y="597281"/>
              <a:chExt cx="5871822" cy="4684370"/>
            </a:xfrm>
          </p:grpSpPr>
          <p:grpSp>
            <p:nvGrpSpPr>
              <p:cNvPr id="8" name="Group 7"/>
              <p:cNvGrpSpPr/>
              <p:nvPr/>
            </p:nvGrpSpPr>
            <p:grpSpPr>
              <a:xfrm rot="2823049">
                <a:off x="3859592" y="569788"/>
                <a:ext cx="1461737" cy="1516724"/>
                <a:chOff x="816743" y="450399"/>
                <a:chExt cx="1600200" cy="1752600"/>
              </a:xfrm>
            </p:grpSpPr>
            <p:sp>
              <p:nvSpPr>
                <p:cNvPr id="24" name="Oval 23"/>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p:cNvGrpSpPr/>
              <p:nvPr/>
            </p:nvGrpSpPr>
            <p:grpSpPr>
              <a:xfrm rot="2823049">
                <a:off x="5823215" y="2097646"/>
                <a:ext cx="1461737" cy="1516724"/>
                <a:chOff x="816743" y="450399"/>
                <a:chExt cx="1600200" cy="1752600"/>
              </a:xfrm>
            </p:grpSpPr>
            <p:sp>
              <p:nvSpPr>
                <p:cNvPr id="21" name="Oval 20"/>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p:cNvGrpSpPr/>
              <p:nvPr/>
            </p:nvGrpSpPr>
            <p:grpSpPr>
              <a:xfrm rot="2823049">
                <a:off x="1713449" y="2103738"/>
                <a:ext cx="1461737" cy="1516724"/>
                <a:chOff x="816743" y="450399"/>
                <a:chExt cx="1600200" cy="1752600"/>
              </a:xfrm>
            </p:grpSpPr>
            <p:sp>
              <p:nvSpPr>
                <p:cNvPr id="18" name="Oval 17"/>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p:cNvGrpSpPr/>
              <p:nvPr/>
            </p:nvGrpSpPr>
            <p:grpSpPr>
              <a:xfrm rot="2823049">
                <a:off x="1657819" y="3792421"/>
                <a:ext cx="1461737" cy="1516724"/>
                <a:chOff x="816743" y="450399"/>
                <a:chExt cx="1600200" cy="1752600"/>
              </a:xfrm>
            </p:grpSpPr>
            <p:sp>
              <p:nvSpPr>
                <p:cNvPr id="15" name="Oval 1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Oval 11"/>
              <p:cNvSpPr/>
              <p:nvPr/>
            </p:nvSpPr>
            <p:spPr>
              <a:xfrm rot="2823049">
                <a:off x="6293544" y="345552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rot="2823049">
                <a:off x="5635211" y="409253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rot="2823049">
                <a:off x="6923840" y="410471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p:cNvGrpSpPr/>
            <p:nvPr/>
          </p:nvGrpSpPr>
          <p:grpSpPr>
            <a:xfrm rot="2823049">
              <a:off x="3859592" y="5008821"/>
              <a:ext cx="1461737" cy="1516724"/>
              <a:chOff x="816743" y="450399"/>
              <a:chExt cx="1600200" cy="1752600"/>
            </a:xfrm>
          </p:grpSpPr>
          <p:sp>
            <p:nvSpPr>
              <p:cNvPr id="5" name="Oval 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7" name="Group 26"/>
          <p:cNvGrpSpPr/>
          <p:nvPr/>
        </p:nvGrpSpPr>
        <p:grpSpPr>
          <a:xfrm>
            <a:off x="1828800" y="533400"/>
            <a:ext cx="5871822" cy="5900770"/>
            <a:chOff x="1630326" y="597281"/>
            <a:chExt cx="5871822" cy="5900770"/>
          </a:xfrm>
        </p:grpSpPr>
        <p:grpSp>
          <p:nvGrpSpPr>
            <p:cNvPr id="28" name="Group 27"/>
            <p:cNvGrpSpPr/>
            <p:nvPr/>
          </p:nvGrpSpPr>
          <p:grpSpPr>
            <a:xfrm>
              <a:off x="1630326" y="597281"/>
              <a:ext cx="5871822" cy="4684370"/>
              <a:chOff x="1630326" y="597281"/>
              <a:chExt cx="5871822" cy="4684370"/>
            </a:xfrm>
          </p:grpSpPr>
          <p:grpSp>
            <p:nvGrpSpPr>
              <p:cNvPr id="33" name="Group 32"/>
              <p:cNvGrpSpPr/>
              <p:nvPr/>
            </p:nvGrpSpPr>
            <p:grpSpPr>
              <a:xfrm rot="2823049">
                <a:off x="3859592" y="569788"/>
                <a:ext cx="1461737" cy="1516724"/>
                <a:chOff x="816743" y="450399"/>
                <a:chExt cx="1600200" cy="1752600"/>
              </a:xfrm>
            </p:grpSpPr>
            <p:sp>
              <p:nvSpPr>
                <p:cNvPr id="49" name="Oval 48"/>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p:cNvGrpSpPr/>
              <p:nvPr/>
            </p:nvGrpSpPr>
            <p:grpSpPr>
              <a:xfrm rot="2823049">
                <a:off x="5823215" y="2097646"/>
                <a:ext cx="1461737" cy="1516724"/>
                <a:chOff x="816743" y="450399"/>
                <a:chExt cx="1600200" cy="1752600"/>
              </a:xfrm>
            </p:grpSpPr>
            <p:sp>
              <p:nvSpPr>
                <p:cNvPr id="46" name="Oval 45"/>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 name="Group 34"/>
              <p:cNvGrpSpPr/>
              <p:nvPr/>
            </p:nvGrpSpPr>
            <p:grpSpPr>
              <a:xfrm rot="2823049">
                <a:off x="1713449" y="2103738"/>
                <a:ext cx="1461737" cy="1516724"/>
                <a:chOff x="816743" y="450399"/>
                <a:chExt cx="1600200" cy="1752600"/>
              </a:xfrm>
            </p:grpSpPr>
            <p:sp>
              <p:nvSpPr>
                <p:cNvPr id="43" name="Oval 42"/>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35"/>
              <p:cNvGrpSpPr/>
              <p:nvPr/>
            </p:nvGrpSpPr>
            <p:grpSpPr>
              <a:xfrm rot="2823049">
                <a:off x="1657819" y="3792421"/>
                <a:ext cx="1461737" cy="1516724"/>
                <a:chOff x="816743" y="450399"/>
                <a:chExt cx="1600200" cy="1752600"/>
              </a:xfrm>
            </p:grpSpPr>
            <p:sp>
              <p:nvSpPr>
                <p:cNvPr id="40" name="Oval 39"/>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Oval 36"/>
              <p:cNvSpPr/>
              <p:nvPr/>
            </p:nvSpPr>
            <p:spPr>
              <a:xfrm rot="2823049">
                <a:off x="6293544" y="345552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rot="2823049">
                <a:off x="5635211" y="409253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rot="2823049">
                <a:off x="6923840" y="410471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 name="Group 28"/>
            <p:cNvGrpSpPr/>
            <p:nvPr/>
          </p:nvGrpSpPr>
          <p:grpSpPr>
            <a:xfrm rot="2823049">
              <a:off x="3859592" y="5008821"/>
              <a:ext cx="1461737" cy="1516724"/>
              <a:chOff x="816743" y="450399"/>
              <a:chExt cx="1600200" cy="1752600"/>
            </a:xfrm>
          </p:grpSpPr>
          <p:sp>
            <p:nvSpPr>
              <p:cNvPr id="30" name="Oval 29"/>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52" name="Group 51"/>
          <p:cNvGrpSpPr/>
          <p:nvPr/>
        </p:nvGrpSpPr>
        <p:grpSpPr>
          <a:xfrm>
            <a:off x="1828800" y="533400"/>
            <a:ext cx="5871822" cy="5900770"/>
            <a:chOff x="1630326" y="597281"/>
            <a:chExt cx="5871822" cy="5900770"/>
          </a:xfrm>
        </p:grpSpPr>
        <p:grpSp>
          <p:nvGrpSpPr>
            <p:cNvPr id="53" name="Group 52"/>
            <p:cNvGrpSpPr/>
            <p:nvPr/>
          </p:nvGrpSpPr>
          <p:grpSpPr>
            <a:xfrm>
              <a:off x="1630326" y="597281"/>
              <a:ext cx="5871822" cy="4684370"/>
              <a:chOff x="1630326" y="597281"/>
              <a:chExt cx="5871822" cy="4684370"/>
            </a:xfrm>
          </p:grpSpPr>
          <p:grpSp>
            <p:nvGrpSpPr>
              <p:cNvPr id="58" name="Group 57"/>
              <p:cNvGrpSpPr/>
              <p:nvPr/>
            </p:nvGrpSpPr>
            <p:grpSpPr>
              <a:xfrm rot="2823049">
                <a:off x="3859592" y="569788"/>
                <a:ext cx="1461737" cy="1516724"/>
                <a:chOff x="816743" y="450399"/>
                <a:chExt cx="1600200" cy="1752600"/>
              </a:xfrm>
            </p:grpSpPr>
            <p:sp>
              <p:nvSpPr>
                <p:cNvPr id="74" name="Oval 73"/>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9" name="Group 58"/>
              <p:cNvGrpSpPr/>
              <p:nvPr/>
            </p:nvGrpSpPr>
            <p:grpSpPr>
              <a:xfrm rot="2823049">
                <a:off x="5823215" y="2097646"/>
                <a:ext cx="1461737" cy="1516724"/>
                <a:chOff x="816743" y="450399"/>
                <a:chExt cx="1600200" cy="1752600"/>
              </a:xfrm>
            </p:grpSpPr>
            <p:sp>
              <p:nvSpPr>
                <p:cNvPr id="71" name="Oval 70"/>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0" name="Group 59"/>
              <p:cNvGrpSpPr/>
              <p:nvPr/>
            </p:nvGrpSpPr>
            <p:grpSpPr>
              <a:xfrm rot="2823049">
                <a:off x="1713449" y="2103738"/>
                <a:ext cx="1461737" cy="1516724"/>
                <a:chOff x="816743" y="450399"/>
                <a:chExt cx="1600200" cy="1752600"/>
              </a:xfrm>
            </p:grpSpPr>
            <p:sp>
              <p:nvSpPr>
                <p:cNvPr id="68" name="Oval 67"/>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 name="Group 60"/>
              <p:cNvGrpSpPr/>
              <p:nvPr/>
            </p:nvGrpSpPr>
            <p:grpSpPr>
              <a:xfrm rot="2823049">
                <a:off x="1657819" y="3792421"/>
                <a:ext cx="1461737" cy="1516724"/>
                <a:chOff x="816743" y="450399"/>
                <a:chExt cx="1600200" cy="1752600"/>
              </a:xfrm>
            </p:grpSpPr>
            <p:sp>
              <p:nvSpPr>
                <p:cNvPr id="65" name="Oval 6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 name="Oval 61"/>
              <p:cNvSpPr/>
              <p:nvPr/>
            </p:nvSpPr>
            <p:spPr>
              <a:xfrm rot="2823049">
                <a:off x="6293544" y="345552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rot="2823049">
                <a:off x="5635211" y="409253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rot="2823049">
                <a:off x="6923840" y="410471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 name="Group 53"/>
            <p:cNvGrpSpPr/>
            <p:nvPr/>
          </p:nvGrpSpPr>
          <p:grpSpPr>
            <a:xfrm rot="2823049">
              <a:off x="3859592" y="5008821"/>
              <a:ext cx="1461737" cy="1516724"/>
              <a:chOff x="816743" y="450399"/>
              <a:chExt cx="1600200" cy="1752600"/>
            </a:xfrm>
          </p:grpSpPr>
          <p:sp>
            <p:nvSpPr>
              <p:cNvPr id="55" name="Oval 5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7" name="Group 76"/>
          <p:cNvGrpSpPr/>
          <p:nvPr/>
        </p:nvGrpSpPr>
        <p:grpSpPr>
          <a:xfrm>
            <a:off x="666144" y="5287803"/>
            <a:ext cx="1336027" cy="1133355"/>
            <a:chOff x="1630326" y="597281"/>
            <a:chExt cx="5871822" cy="5900770"/>
          </a:xfrm>
        </p:grpSpPr>
        <p:grpSp>
          <p:nvGrpSpPr>
            <p:cNvPr id="78" name="Group 77"/>
            <p:cNvGrpSpPr/>
            <p:nvPr/>
          </p:nvGrpSpPr>
          <p:grpSpPr>
            <a:xfrm>
              <a:off x="1630326" y="597281"/>
              <a:ext cx="5871822" cy="4684370"/>
              <a:chOff x="1630326" y="597281"/>
              <a:chExt cx="5871822" cy="4684370"/>
            </a:xfrm>
          </p:grpSpPr>
          <p:grpSp>
            <p:nvGrpSpPr>
              <p:cNvPr id="83" name="Group 82"/>
              <p:cNvGrpSpPr/>
              <p:nvPr/>
            </p:nvGrpSpPr>
            <p:grpSpPr>
              <a:xfrm rot="2823049">
                <a:off x="3859592" y="569788"/>
                <a:ext cx="1461737" cy="1516724"/>
                <a:chOff x="816743" y="450399"/>
                <a:chExt cx="1600200" cy="1752600"/>
              </a:xfrm>
            </p:grpSpPr>
            <p:sp>
              <p:nvSpPr>
                <p:cNvPr id="99" name="Oval 98"/>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4" name="Group 83"/>
              <p:cNvGrpSpPr/>
              <p:nvPr/>
            </p:nvGrpSpPr>
            <p:grpSpPr>
              <a:xfrm rot="2823049">
                <a:off x="5823215" y="2097646"/>
                <a:ext cx="1461737" cy="1516724"/>
                <a:chOff x="816743" y="450399"/>
                <a:chExt cx="1600200" cy="1752600"/>
              </a:xfrm>
            </p:grpSpPr>
            <p:sp>
              <p:nvSpPr>
                <p:cNvPr id="96" name="Oval 95"/>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5" name="Group 84"/>
              <p:cNvGrpSpPr/>
              <p:nvPr/>
            </p:nvGrpSpPr>
            <p:grpSpPr>
              <a:xfrm rot="2823049">
                <a:off x="1713449" y="2103738"/>
                <a:ext cx="1461737" cy="1516724"/>
                <a:chOff x="816743" y="450399"/>
                <a:chExt cx="1600200" cy="1752600"/>
              </a:xfrm>
            </p:grpSpPr>
            <p:sp>
              <p:nvSpPr>
                <p:cNvPr id="93" name="Oval 92"/>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 name="Group 85"/>
              <p:cNvGrpSpPr/>
              <p:nvPr/>
            </p:nvGrpSpPr>
            <p:grpSpPr>
              <a:xfrm rot="2823049">
                <a:off x="1657819" y="3792421"/>
                <a:ext cx="1461737" cy="1516724"/>
                <a:chOff x="816743" y="450399"/>
                <a:chExt cx="1600200" cy="1752600"/>
              </a:xfrm>
            </p:grpSpPr>
            <p:sp>
              <p:nvSpPr>
                <p:cNvPr id="90" name="Oval 89"/>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7" name="Oval 86"/>
              <p:cNvSpPr/>
              <p:nvPr/>
            </p:nvSpPr>
            <p:spPr>
              <a:xfrm rot="2823049">
                <a:off x="6293544" y="345552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rot="2823049">
                <a:off x="5635211" y="409253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rot="2823049">
                <a:off x="6923840" y="4104718"/>
                <a:ext cx="574816" cy="581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9" name="Group 78"/>
            <p:cNvGrpSpPr/>
            <p:nvPr/>
          </p:nvGrpSpPr>
          <p:grpSpPr>
            <a:xfrm rot="2823049">
              <a:off x="3859592" y="5008821"/>
              <a:ext cx="1461737" cy="1516724"/>
              <a:chOff x="816743" y="450399"/>
              <a:chExt cx="1600200" cy="1752600"/>
            </a:xfrm>
          </p:grpSpPr>
          <p:sp>
            <p:nvSpPr>
              <p:cNvPr id="80" name="Oval 79"/>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4102462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7"/>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7"/>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5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480310482"/>
      </p:ext>
    </p:extLst>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04800" y="630299"/>
            <a:ext cx="8554065" cy="4876800"/>
            <a:chOff x="381000" y="585439"/>
            <a:chExt cx="8554065" cy="4876800"/>
          </a:xfrm>
        </p:grpSpPr>
        <p:grpSp>
          <p:nvGrpSpPr>
            <p:cNvPr id="2" name="Group 1"/>
            <p:cNvGrpSpPr/>
            <p:nvPr/>
          </p:nvGrpSpPr>
          <p:grpSpPr>
            <a:xfrm>
              <a:off x="6324600" y="2199159"/>
              <a:ext cx="2610465" cy="1739080"/>
              <a:chOff x="5750078" y="1530719"/>
              <a:chExt cx="2610465" cy="1739080"/>
            </a:xfrm>
          </p:grpSpPr>
          <p:sp>
            <p:nvSpPr>
              <p:cNvPr id="68" name="Oval 67"/>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p:cNvGrpSpPr/>
            <p:nvPr/>
          </p:nvGrpSpPr>
          <p:grpSpPr>
            <a:xfrm>
              <a:off x="2362200" y="585439"/>
              <a:ext cx="4591665" cy="4876800"/>
              <a:chOff x="816743" y="450399"/>
              <a:chExt cx="4591665" cy="4876800"/>
            </a:xfrm>
          </p:grpSpPr>
          <p:sp>
            <p:nvSpPr>
              <p:cNvPr id="15" name="Oval 1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Oval 58"/>
              <p:cNvSpPr/>
              <p:nvPr/>
            </p:nvSpPr>
            <p:spPr>
              <a:xfrm>
                <a:off x="4759477"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p:cNvGrpSpPr/>
            <p:nvPr/>
          </p:nvGrpSpPr>
          <p:grpSpPr>
            <a:xfrm>
              <a:off x="381000" y="2199159"/>
              <a:ext cx="2610465" cy="1739080"/>
              <a:chOff x="5750078" y="1530719"/>
              <a:chExt cx="2610465" cy="1739080"/>
            </a:xfrm>
          </p:grpSpPr>
          <p:sp>
            <p:nvSpPr>
              <p:cNvPr id="54" name="Oval 53"/>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3" name="Group 102"/>
          <p:cNvGrpSpPr/>
          <p:nvPr/>
        </p:nvGrpSpPr>
        <p:grpSpPr>
          <a:xfrm>
            <a:off x="304800" y="609600"/>
            <a:ext cx="8554065" cy="4876800"/>
            <a:chOff x="381000" y="585439"/>
            <a:chExt cx="8554065" cy="4876800"/>
          </a:xfrm>
        </p:grpSpPr>
        <p:grpSp>
          <p:nvGrpSpPr>
            <p:cNvPr id="104" name="Group 103"/>
            <p:cNvGrpSpPr/>
            <p:nvPr/>
          </p:nvGrpSpPr>
          <p:grpSpPr>
            <a:xfrm>
              <a:off x="6324600" y="2199159"/>
              <a:ext cx="2610465" cy="1739080"/>
              <a:chOff x="5750078" y="1530719"/>
              <a:chExt cx="2610465" cy="1739080"/>
            </a:xfrm>
          </p:grpSpPr>
          <p:sp>
            <p:nvSpPr>
              <p:cNvPr id="122" name="Oval 121"/>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5" name="Group 104"/>
            <p:cNvGrpSpPr/>
            <p:nvPr/>
          </p:nvGrpSpPr>
          <p:grpSpPr>
            <a:xfrm>
              <a:off x="2362200" y="585439"/>
              <a:ext cx="4591665" cy="4876800"/>
              <a:chOff x="816743" y="450399"/>
              <a:chExt cx="4591665" cy="4876800"/>
            </a:xfrm>
          </p:grpSpPr>
          <p:sp>
            <p:nvSpPr>
              <p:cNvPr id="113" name="Oval 112"/>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5" name="Oval 114"/>
              <p:cNvSpPr/>
              <p:nvPr/>
            </p:nvSpPr>
            <p:spPr>
              <a:xfrm>
                <a:off x="4759477"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6" name="Group 105"/>
            <p:cNvGrpSpPr/>
            <p:nvPr/>
          </p:nvGrpSpPr>
          <p:grpSpPr>
            <a:xfrm>
              <a:off x="381000" y="2199159"/>
              <a:ext cx="2610465" cy="1739080"/>
              <a:chOff x="5750078" y="1530719"/>
              <a:chExt cx="2610465" cy="1739080"/>
            </a:xfrm>
          </p:grpSpPr>
          <p:sp>
            <p:nvSpPr>
              <p:cNvPr id="107" name="Oval 106"/>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28" name="Group 127"/>
          <p:cNvGrpSpPr/>
          <p:nvPr/>
        </p:nvGrpSpPr>
        <p:grpSpPr>
          <a:xfrm>
            <a:off x="304800" y="609600"/>
            <a:ext cx="8554065" cy="4876800"/>
            <a:chOff x="381000" y="585439"/>
            <a:chExt cx="8554065" cy="4876800"/>
          </a:xfrm>
        </p:grpSpPr>
        <p:grpSp>
          <p:nvGrpSpPr>
            <p:cNvPr id="129" name="Group 128"/>
            <p:cNvGrpSpPr/>
            <p:nvPr/>
          </p:nvGrpSpPr>
          <p:grpSpPr>
            <a:xfrm>
              <a:off x="6324600" y="2199159"/>
              <a:ext cx="2610465" cy="1739080"/>
              <a:chOff x="5750078" y="1530719"/>
              <a:chExt cx="2610465" cy="1739080"/>
            </a:xfrm>
          </p:grpSpPr>
          <p:sp>
            <p:nvSpPr>
              <p:cNvPr id="147" name="Oval 146"/>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0" name="Group 129"/>
            <p:cNvGrpSpPr/>
            <p:nvPr/>
          </p:nvGrpSpPr>
          <p:grpSpPr>
            <a:xfrm>
              <a:off x="2362200" y="585439"/>
              <a:ext cx="4591665" cy="4876800"/>
              <a:chOff x="816743" y="450399"/>
              <a:chExt cx="4591665" cy="4876800"/>
            </a:xfrm>
          </p:grpSpPr>
          <p:sp>
            <p:nvSpPr>
              <p:cNvPr id="138" name="Oval 137"/>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0" name="Oval 139"/>
              <p:cNvSpPr/>
              <p:nvPr/>
            </p:nvSpPr>
            <p:spPr>
              <a:xfrm>
                <a:off x="4759477"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1" name="Group 130"/>
            <p:cNvGrpSpPr/>
            <p:nvPr/>
          </p:nvGrpSpPr>
          <p:grpSpPr>
            <a:xfrm>
              <a:off x="381000" y="2199159"/>
              <a:ext cx="2610465" cy="1739080"/>
              <a:chOff x="5750078" y="1530719"/>
              <a:chExt cx="2610465" cy="1739080"/>
            </a:xfrm>
          </p:grpSpPr>
          <p:sp>
            <p:nvSpPr>
              <p:cNvPr id="132" name="Oval 131"/>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53" name="Group 152"/>
          <p:cNvGrpSpPr/>
          <p:nvPr/>
        </p:nvGrpSpPr>
        <p:grpSpPr>
          <a:xfrm>
            <a:off x="470564" y="4774608"/>
            <a:ext cx="2467899" cy="1579501"/>
            <a:chOff x="381000" y="585439"/>
            <a:chExt cx="8554065" cy="4876800"/>
          </a:xfrm>
        </p:grpSpPr>
        <p:grpSp>
          <p:nvGrpSpPr>
            <p:cNvPr id="154" name="Group 153"/>
            <p:cNvGrpSpPr/>
            <p:nvPr/>
          </p:nvGrpSpPr>
          <p:grpSpPr>
            <a:xfrm>
              <a:off x="6324600" y="2199159"/>
              <a:ext cx="2610465" cy="1739080"/>
              <a:chOff x="5750078" y="1530719"/>
              <a:chExt cx="2610465" cy="1739080"/>
            </a:xfrm>
          </p:grpSpPr>
          <p:sp>
            <p:nvSpPr>
              <p:cNvPr id="172" name="Oval 171"/>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5" name="Group 154"/>
            <p:cNvGrpSpPr/>
            <p:nvPr/>
          </p:nvGrpSpPr>
          <p:grpSpPr>
            <a:xfrm>
              <a:off x="2362200" y="585439"/>
              <a:ext cx="4591665" cy="4876800"/>
              <a:chOff x="816743" y="450399"/>
              <a:chExt cx="4591665" cy="4876800"/>
            </a:xfrm>
          </p:grpSpPr>
          <p:sp>
            <p:nvSpPr>
              <p:cNvPr id="163" name="Oval 162"/>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5" name="Oval 164"/>
              <p:cNvSpPr/>
              <p:nvPr/>
            </p:nvSpPr>
            <p:spPr>
              <a:xfrm>
                <a:off x="4759477"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6" name="Group 155"/>
            <p:cNvGrpSpPr/>
            <p:nvPr/>
          </p:nvGrpSpPr>
          <p:grpSpPr>
            <a:xfrm>
              <a:off x="381000" y="2199159"/>
              <a:ext cx="2610465" cy="1739080"/>
              <a:chOff x="5750078" y="1530719"/>
              <a:chExt cx="2610465" cy="1739080"/>
            </a:xfrm>
          </p:grpSpPr>
          <p:sp>
            <p:nvSpPr>
              <p:cNvPr id="157" name="Oval 156"/>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86927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0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0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8"/>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2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5654493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887446" y="1698176"/>
            <a:ext cx="5368241" cy="3200400"/>
            <a:chOff x="2399939" y="1267804"/>
            <a:chExt cx="4735853" cy="2713646"/>
          </a:xfrm>
        </p:grpSpPr>
        <p:sp>
          <p:nvSpPr>
            <p:cNvPr id="3" name="Oval 2"/>
            <p:cNvSpPr/>
            <p:nvPr/>
          </p:nvSpPr>
          <p:spPr>
            <a:xfrm>
              <a:off x="2438400" y="3352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392106"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392231"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392231"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420931"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411531" y="2318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399939"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999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419114"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419114"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4192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54479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2476861" y="3352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3430567"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430692"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430692"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5459392"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6449992" y="2318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2438400"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457575"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p:cNvGrpSpPr/>
          <p:nvPr/>
        </p:nvGrpSpPr>
        <p:grpSpPr>
          <a:xfrm>
            <a:off x="1887446" y="1707499"/>
            <a:ext cx="5368241" cy="3200400"/>
            <a:chOff x="2399939" y="1267804"/>
            <a:chExt cx="4735853" cy="2713646"/>
          </a:xfrm>
        </p:grpSpPr>
        <p:sp>
          <p:nvSpPr>
            <p:cNvPr id="24" name="Oval 23"/>
            <p:cNvSpPr/>
            <p:nvPr/>
          </p:nvSpPr>
          <p:spPr>
            <a:xfrm>
              <a:off x="2438400" y="3352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3392106"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4392231"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392231"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5420931"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411531" y="2318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2399939"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3999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419114"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419114"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44192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4479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476861" y="3352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430567"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430692"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4430692"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5459392"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6449992" y="2318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2438400"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457575"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Group 43"/>
          <p:cNvGrpSpPr/>
          <p:nvPr/>
        </p:nvGrpSpPr>
        <p:grpSpPr>
          <a:xfrm>
            <a:off x="1887446" y="1707499"/>
            <a:ext cx="5368241" cy="3200400"/>
            <a:chOff x="2399939" y="1267804"/>
            <a:chExt cx="4735853" cy="2713646"/>
          </a:xfrm>
        </p:grpSpPr>
        <p:sp>
          <p:nvSpPr>
            <p:cNvPr id="45" name="Oval 44"/>
            <p:cNvSpPr/>
            <p:nvPr/>
          </p:nvSpPr>
          <p:spPr>
            <a:xfrm>
              <a:off x="2438400" y="3352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392106"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4392231"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392231"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5420931"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6411531" y="2318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399939"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23999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419114"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419114"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44192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54479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476861" y="3352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430567"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4430692"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4430692"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5459392"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6449992" y="2318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2438400"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457575"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5" name="Group 64"/>
          <p:cNvGrpSpPr/>
          <p:nvPr/>
        </p:nvGrpSpPr>
        <p:grpSpPr>
          <a:xfrm>
            <a:off x="1019990" y="4677619"/>
            <a:ext cx="1707562" cy="1065104"/>
            <a:chOff x="2399939" y="1267804"/>
            <a:chExt cx="4735853" cy="2713646"/>
          </a:xfrm>
        </p:grpSpPr>
        <p:sp>
          <p:nvSpPr>
            <p:cNvPr id="66" name="Oval 65"/>
            <p:cNvSpPr/>
            <p:nvPr/>
          </p:nvSpPr>
          <p:spPr>
            <a:xfrm>
              <a:off x="2438400" y="3352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3392106"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4392231"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4392231"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420931"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6411531" y="2318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2399939"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3999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419114"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3419114"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44192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54479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2476861" y="3352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430567"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4430692"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4430692"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5459392"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6449992" y="2318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2438400"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3457575"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12802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97913" y="179334"/>
            <a:ext cx="7842317" cy="6300383"/>
            <a:chOff x="727042" y="251581"/>
            <a:chExt cx="7842317" cy="6300383"/>
          </a:xfrm>
        </p:grpSpPr>
        <p:grpSp>
          <p:nvGrpSpPr>
            <p:cNvPr id="2" name="Group 1"/>
            <p:cNvGrpSpPr/>
            <p:nvPr/>
          </p:nvGrpSpPr>
          <p:grpSpPr>
            <a:xfrm>
              <a:off x="3104337" y="251581"/>
              <a:ext cx="3069457" cy="2092358"/>
              <a:chOff x="816743" y="3733800"/>
              <a:chExt cx="3601065" cy="2660199"/>
            </a:xfrm>
          </p:grpSpPr>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 name="Oval 79"/>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4" name="Group 103"/>
            <p:cNvGrpSpPr/>
            <p:nvPr/>
          </p:nvGrpSpPr>
          <p:grpSpPr>
            <a:xfrm rot="5400000">
              <a:off x="5988451" y="2317350"/>
              <a:ext cx="3069457" cy="2092358"/>
              <a:chOff x="816743" y="3733800"/>
              <a:chExt cx="3601065" cy="2660199"/>
            </a:xfrm>
          </p:grpSpPr>
          <p:pic>
            <p:nvPicPr>
              <p:cNvPr id="10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6" name="Oval 105"/>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2" name="Group 111"/>
            <p:cNvGrpSpPr/>
            <p:nvPr/>
          </p:nvGrpSpPr>
          <p:grpSpPr>
            <a:xfrm rot="10800000">
              <a:off x="3138340" y="4459606"/>
              <a:ext cx="3069457" cy="2092358"/>
              <a:chOff x="816743" y="3733800"/>
              <a:chExt cx="3601065" cy="2660199"/>
            </a:xfrm>
          </p:grpSpPr>
          <p:pic>
            <p:nvPicPr>
              <p:cNvPr id="1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4" name="Oval 113"/>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0" name="Group 119"/>
            <p:cNvGrpSpPr/>
            <p:nvPr/>
          </p:nvGrpSpPr>
          <p:grpSpPr>
            <a:xfrm rot="16200000">
              <a:off x="238492" y="2317350"/>
              <a:ext cx="3069457" cy="2092358"/>
              <a:chOff x="816743" y="3733800"/>
              <a:chExt cx="3601065" cy="2660199"/>
            </a:xfrm>
          </p:grpSpPr>
          <p:pic>
            <p:nvPicPr>
              <p:cNvPr id="12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2" name="Oval 121"/>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28" name="Group 127"/>
          <p:cNvGrpSpPr/>
          <p:nvPr/>
        </p:nvGrpSpPr>
        <p:grpSpPr>
          <a:xfrm>
            <a:off x="615883" y="176617"/>
            <a:ext cx="7842317" cy="6300383"/>
            <a:chOff x="727042" y="251581"/>
            <a:chExt cx="7842317" cy="6300383"/>
          </a:xfrm>
        </p:grpSpPr>
        <p:grpSp>
          <p:nvGrpSpPr>
            <p:cNvPr id="129" name="Group 128"/>
            <p:cNvGrpSpPr/>
            <p:nvPr/>
          </p:nvGrpSpPr>
          <p:grpSpPr>
            <a:xfrm>
              <a:off x="3104337" y="251581"/>
              <a:ext cx="3069457" cy="2092358"/>
              <a:chOff x="816743" y="3733800"/>
              <a:chExt cx="3601065" cy="2660199"/>
            </a:xfrm>
          </p:grpSpPr>
          <p:pic>
            <p:nvPicPr>
              <p:cNvPr id="1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5" name="Oval 154"/>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0" name="Group 129"/>
            <p:cNvGrpSpPr/>
            <p:nvPr/>
          </p:nvGrpSpPr>
          <p:grpSpPr>
            <a:xfrm rot="5400000">
              <a:off x="5988451" y="2317350"/>
              <a:ext cx="3069457" cy="2092358"/>
              <a:chOff x="816743" y="3733800"/>
              <a:chExt cx="3601065" cy="2660199"/>
            </a:xfrm>
          </p:grpSpPr>
          <p:pic>
            <p:nvPicPr>
              <p:cNvPr id="14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8" name="Oval 147"/>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1" name="Group 130"/>
            <p:cNvGrpSpPr/>
            <p:nvPr/>
          </p:nvGrpSpPr>
          <p:grpSpPr>
            <a:xfrm rot="10800000">
              <a:off x="3138340" y="4459606"/>
              <a:ext cx="3069457" cy="2092358"/>
              <a:chOff x="816743" y="3733800"/>
              <a:chExt cx="3601065" cy="2660199"/>
            </a:xfrm>
          </p:grpSpPr>
          <p:pic>
            <p:nvPicPr>
              <p:cNvPr id="14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1" name="Oval 140"/>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p:cNvGrpSpPr/>
            <p:nvPr/>
          </p:nvGrpSpPr>
          <p:grpSpPr>
            <a:xfrm rot="16200000">
              <a:off x="238492" y="2317350"/>
              <a:ext cx="3069457" cy="2092358"/>
              <a:chOff x="816743" y="3733800"/>
              <a:chExt cx="3601065" cy="2660199"/>
            </a:xfrm>
          </p:grpSpPr>
          <p:pic>
            <p:nvPicPr>
              <p:cNvPr id="13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4" name="Oval 133"/>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61" name="Group 160"/>
          <p:cNvGrpSpPr/>
          <p:nvPr/>
        </p:nvGrpSpPr>
        <p:grpSpPr>
          <a:xfrm>
            <a:off x="609600" y="152400"/>
            <a:ext cx="7842317" cy="6300383"/>
            <a:chOff x="727042" y="251581"/>
            <a:chExt cx="7842317" cy="6300383"/>
          </a:xfrm>
        </p:grpSpPr>
        <p:grpSp>
          <p:nvGrpSpPr>
            <p:cNvPr id="162" name="Group 161"/>
            <p:cNvGrpSpPr/>
            <p:nvPr/>
          </p:nvGrpSpPr>
          <p:grpSpPr>
            <a:xfrm>
              <a:off x="3104337" y="251581"/>
              <a:ext cx="3069457" cy="2092358"/>
              <a:chOff x="816743" y="3733800"/>
              <a:chExt cx="3601065" cy="2660199"/>
            </a:xfrm>
          </p:grpSpPr>
          <p:pic>
            <p:nvPicPr>
              <p:cNvPr id="18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8" name="Oval 187"/>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3" name="Group 162"/>
            <p:cNvGrpSpPr/>
            <p:nvPr/>
          </p:nvGrpSpPr>
          <p:grpSpPr>
            <a:xfrm rot="5400000">
              <a:off x="5988451" y="2317350"/>
              <a:ext cx="3069457" cy="2092358"/>
              <a:chOff x="816743" y="3733800"/>
              <a:chExt cx="3601065" cy="2660199"/>
            </a:xfrm>
          </p:grpSpPr>
          <p:pic>
            <p:nvPicPr>
              <p:cNvPr id="18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1" name="Oval 180"/>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4" name="Group 163"/>
            <p:cNvGrpSpPr/>
            <p:nvPr/>
          </p:nvGrpSpPr>
          <p:grpSpPr>
            <a:xfrm rot="10800000">
              <a:off x="3138340" y="4459606"/>
              <a:ext cx="3069457" cy="2092358"/>
              <a:chOff x="816743" y="3733800"/>
              <a:chExt cx="3601065" cy="2660199"/>
            </a:xfrm>
          </p:grpSpPr>
          <p:pic>
            <p:nvPicPr>
              <p:cNvPr id="17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 name="Oval 173"/>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5" name="Group 164"/>
            <p:cNvGrpSpPr/>
            <p:nvPr/>
          </p:nvGrpSpPr>
          <p:grpSpPr>
            <a:xfrm rot="16200000">
              <a:off x="238492" y="2317350"/>
              <a:ext cx="3069457" cy="2092358"/>
              <a:chOff x="816743" y="3733800"/>
              <a:chExt cx="3601065" cy="2660199"/>
            </a:xfrm>
          </p:grpSpPr>
          <p:pic>
            <p:nvPicPr>
              <p:cNvPr id="1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7" name="Oval 166"/>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4" name="Group 193"/>
          <p:cNvGrpSpPr/>
          <p:nvPr/>
        </p:nvGrpSpPr>
        <p:grpSpPr>
          <a:xfrm>
            <a:off x="624625" y="4233260"/>
            <a:ext cx="2361562" cy="2133363"/>
            <a:chOff x="727042" y="251581"/>
            <a:chExt cx="7842317" cy="6300383"/>
          </a:xfrm>
        </p:grpSpPr>
        <p:grpSp>
          <p:nvGrpSpPr>
            <p:cNvPr id="195" name="Group 194"/>
            <p:cNvGrpSpPr/>
            <p:nvPr/>
          </p:nvGrpSpPr>
          <p:grpSpPr>
            <a:xfrm>
              <a:off x="3104337" y="251581"/>
              <a:ext cx="3069457" cy="2092358"/>
              <a:chOff x="816743" y="3733800"/>
              <a:chExt cx="3601065" cy="2660199"/>
            </a:xfrm>
          </p:grpSpPr>
          <p:pic>
            <p:nvPicPr>
              <p:cNvPr id="22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1" name="Oval 220"/>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6" name="Group 195"/>
            <p:cNvGrpSpPr/>
            <p:nvPr/>
          </p:nvGrpSpPr>
          <p:grpSpPr>
            <a:xfrm rot="5400000">
              <a:off x="5988451" y="2317350"/>
              <a:ext cx="3069457" cy="2092358"/>
              <a:chOff x="816743" y="3733800"/>
              <a:chExt cx="3601065" cy="2660199"/>
            </a:xfrm>
          </p:grpSpPr>
          <p:pic>
            <p:nvPicPr>
              <p:cNvPr id="21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4" name="Oval 213"/>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7" name="Group 196"/>
            <p:cNvGrpSpPr/>
            <p:nvPr/>
          </p:nvGrpSpPr>
          <p:grpSpPr>
            <a:xfrm rot="10800000">
              <a:off x="3138340" y="4459606"/>
              <a:ext cx="3069457" cy="2092358"/>
              <a:chOff x="816743" y="3733800"/>
              <a:chExt cx="3601065" cy="2660199"/>
            </a:xfrm>
          </p:grpSpPr>
          <p:pic>
            <p:nvPicPr>
              <p:cNvPr id="20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7" name="Oval 206"/>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8" name="Group 197"/>
            <p:cNvGrpSpPr/>
            <p:nvPr/>
          </p:nvGrpSpPr>
          <p:grpSpPr>
            <a:xfrm rot="16200000">
              <a:off x="238492" y="2317350"/>
              <a:ext cx="3069457" cy="2092358"/>
              <a:chOff x="816743" y="3733800"/>
              <a:chExt cx="3601065" cy="2660199"/>
            </a:xfrm>
          </p:grpSpPr>
          <p:pic>
            <p:nvPicPr>
              <p:cNvPr id="19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0" name="Oval 199"/>
              <p:cNvSpPr/>
              <p:nvPr/>
            </p:nvSpPr>
            <p:spPr>
              <a:xfrm>
                <a:off x="2342535" y="3733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727896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28"/>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1"/>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61"/>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955661774"/>
      </p:ext>
    </p:extLst>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3" name="Group 122"/>
          <p:cNvGrpSpPr/>
          <p:nvPr/>
        </p:nvGrpSpPr>
        <p:grpSpPr>
          <a:xfrm>
            <a:off x="914400" y="545316"/>
            <a:ext cx="7182465" cy="5552287"/>
            <a:chOff x="914400" y="805138"/>
            <a:chExt cx="7182465" cy="5552287"/>
          </a:xfrm>
        </p:grpSpPr>
        <p:pic>
          <p:nvPicPr>
            <p:cNvPr id="124" name="Picture 1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68271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9985" y="456204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6" name="Oval 125"/>
            <p:cNvSpPr/>
            <p:nvPr/>
          </p:nvSpPr>
          <p:spPr>
            <a:xfrm>
              <a:off x="2318201" y="80513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6193657" y="80513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3062568" y="115703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5380702" y="114127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3714135" y="18954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4704735" y="18886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17329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27235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37141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47047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56953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6629400" y="2985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1828800" y="3810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733800" y="39460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4724400" y="39460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6621165" y="38507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7467600" y="35955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1967679" y="472053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2757152" y="396769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3733800" y="50128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4724400" y="50128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5695334" y="4023842"/>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6371302" y="4682542"/>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7250430" y="452302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4191000" y="56851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1" name="Group 150"/>
          <p:cNvGrpSpPr/>
          <p:nvPr/>
        </p:nvGrpSpPr>
        <p:grpSpPr>
          <a:xfrm>
            <a:off x="914400" y="543713"/>
            <a:ext cx="7182465" cy="5552287"/>
            <a:chOff x="914400" y="805138"/>
            <a:chExt cx="7182465" cy="5552287"/>
          </a:xfrm>
        </p:grpSpPr>
        <p:pic>
          <p:nvPicPr>
            <p:cNvPr id="152" name="Picture 1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68271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9985" y="456204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4" name="Oval 153"/>
            <p:cNvSpPr/>
            <p:nvPr/>
          </p:nvSpPr>
          <p:spPr>
            <a:xfrm>
              <a:off x="2318201" y="80513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6193657" y="80513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3062568" y="115703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5380702" y="114127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3714135" y="18954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4704735" y="18886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17329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27235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37141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47047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56953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6629400" y="2985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1828800" y="3810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3733800" y="39460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4724400" y="39460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6621165" y="38507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7467600" y="35955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967679" y="472053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2757152" y="396769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3733800" y="50128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4724400" y="50128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5695334" y="4023842"/>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6371302" y="4682542"/>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7250430" y="452302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4191000" y="56851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9" name="Group 178"/>
          <p:cNvGrpSpPr/>
          <p:nvPr/>
        </p:nvGrpSpPr>
        <p:grpSpPr>
          <a:xfrm>
            <a:off x="914400" y="533400"/>
            <a:ext cx="7182465" cy="5552287"/>
            <a:chOff x="914400" y="805138"/>
            <a:chExt cx="7182465" cy="5552287"/>
          </a:xfrm>
        </p:grpSpPr>
        <p:pic>
          <p:nvPicPr>
            <p:cNvPr id="180" name="Picture 17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68271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9985" y="456204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2" name="Oval 181"/>
            <p:cNvSpPr/>
            <p:nvPr/>
          </p:nvSpPr>
          <p:spPr>
            <a:xfrm>
              <a:off x="2318201" y="80513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6193657" y="80513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062568" y="115703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5380702" y="114127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3714135" y="18954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4704735" y="18886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17329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27235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37141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47047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56953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6629400" y="2985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1828800" y="3810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3733800" y="39460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4724400" y="39460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p:cNvSpPr/>
            <p:nvPr/>
          </p:nvSpPr>
          <p:spPr>
            <a:xfrm>
              <a:off x="6621165" y="38507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a:off x="7467600" y="35955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a:off x="1967679" y="472053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a:off x="2757152" y="396769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3733800" y="50128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4724400" y="50128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5695334" y="4023842"/>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p:cNvSpPr/>
            <p:nvPr/>
          </p:nvSpPr>
          <p:spPr>
            <a:xfrm>
              <a:off x="6371302" y="4682542"/>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a:off x="7250430" y="452302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p:cNvSpPr/>
            <p:nvPr/>
          </p:nvSpPr>
          <p:spPr>
            <a:xfrm>
              <a:off x="4191000" y="56851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7" name="Group 206"/>
          <p:cNvGrpSpPr/>
          <p:nvPr/>
        </p:nvGrpSpPr>
        <p:grpSpPr>
          <a:xfrm>
            <a:off x="361335" y="5005862"/>
            <a:ext cx="1467465" cy="1295400"/>
            <a:chOff x="914400" y="805138"/>
            <a:chExt cx="7182465" cy="5552287"/>
          </a:xfrm>
        </p:grpSpPr>
        <p:pic>
          <p:nvPicPr>
            <p:cNvPr id="208" name="Picture 20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368271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9985" y="456204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 name="Oval 209"/>
            <p:cNvSpPr/>
            <p:nvPr/>
          </p:nvSpPr>
          <p:spPr>
            <a:xfrm>
              <a:off x="2318201" y="80513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a:off x="6193657" y="80513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3062568" y="115703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5380702" y="1141278"/>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3714135" y="18954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a:off x="4704735" y="18886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a:off x="17329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p:cNvSpPr/>
            <p:nvPr/>
          </p:nvSpPr>
          <p:spPr>
            <a:xfrm>
              <a:off x="27235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a:off x="37141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a:off x="47047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a:off x="5695335" y="2962266"/>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p:cNvSpPr/>
            <p:nvPr/>
          </p:nvSpPr>
          <p:spPr>
            <a:xfrm>
              <a:off x="6629400" y="2985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1828800" y="3810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p:cNvSpPr/>
            <p:nvPr/>
          </p:nvSpPr>
          <p:spPr>
            <a:xfrm>
              <a:off x="3733800" y="39460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p:cNvSpPr/>
            <p:nvPr/>
          </p:nvSpPr>
          <p:spPr>
            <a:xfrm>
              <a:off x="4724400" y="39460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p:cNvSpPr/>
            <p:nvPr/>
          </p:nvSpPr>
          <p:spPr>
            <a:xfrm>
              <a:off x="6621165" y="38507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7467600" y="35955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1967679" y="472053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Oval 227"/>
            <p:cNvSpPr/>
            <p:nvPr/>
          </p:nvSpPr>
          <p:spPr>
            <a:xfrm>
              <a:off x="2757152" y="396769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Oval 228"/>
            <p:cNvSpPr/>
            <p:nvPr/>
          </p:nvSpPr>
          <p:spPr>
            <a:xfrm>
              <a:off x="3733800" y="50128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Oval 229"/>
            <p:cNvSpPr/>
            <p:nvPr/>
          </p:nvSpPr>
          <p:spPr>
            <a:xfrm>
              <a:off x="4724400" y="501286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p:cNvSpPr/>
            <p:nvPr/>
          </p:nvSpPr>
          <p:spPr>
            <a:xfrm>
              <a:off x="5695334" y="4023842"/>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p:cNvSpPr/>
            <p:nvPr/>
          </p:nvSpPr>
          <p:spPr>
            <a:xfrm>
              <a:off x="6371302" y="4682542"/>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a:off x="7250430" y="452302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4191000" y="56851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5307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3"/>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2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51"/>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5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9"/>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79"/>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761893781"/>
      </p:ext>
    </p:extLst>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565449371"/>
      </p:ext>
    </p:extLst>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4"/>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9"/>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28"/>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1"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Tree>
    <p:extLst>
      <p:ext uri="{BB962C8B-B14F-4D97-AF65-F5344CB8AC3E}">
        <p14:creationId xmlns:p14="http://schemas.microsoft.com/office/powerpoint/2010/main" val="777387762"/>
      </p:ext>
    </p:extLst>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6417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 name="Oval 4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7688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47594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7688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7594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7500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787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778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768878" y="2604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47594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7500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7594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7500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6740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7731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7885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47791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37885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47791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93188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808466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2016" y="0"/>
            <a:ext cx="7924800" cy="5632311"/>
          </a:xfrm>
          <a:prstGeom prst="rect">
            <a:avLst/>
          </a:prstGeom>
          <a:noFill/>
        </p:spPr>
        <p:txBody>
          <a:bodyPr wrap="square" rtlCol="0">
            <a:spAutoFit/>
          </a:bodyPr>
          <a:lstStyle/>
          <a:p>
            <a:r>
              <a:rPr lang="en-US" sz="2000" dirty="0" smtClean="0"/>
              <a:t>These dot image slides are set up so that each image is visible 3 individual times for 3 seconds each time.  From the “How many dots do you see?” slide, click and the first image will appear.  After the 3</a:t>
            </a:r>
            <a:r>
              <a:rPr lang="en-US" sz="2000" baseline="30000" dirty="0" smtClean="0"/>
              <a:t>rd</a:t>
            </a:r>
            <a:r>
              <a:rPr lang="en-US" sz="2000" dirty="0" smtClean="0"/>
              <a:t> time, the screen will be blank for you to write down the number of dots students report.  Then click again and the image will show up in the lower left corner to allow students to view while they are describing the strategies they used to determine the number of dots.</a:t>
            </a:r>
          </a:p>
          <a:p>
            <a:endParaRPr lang="en-US" sz="2000" dirty="0"/>
          </a:p>
          <a:p>
            <a:r>
              <a:rPr lang="en-US" sz="2000" dirty="0" smtClean="0"/>
              <a:t>Slides are set up in a loose progression of difficulty.  Select slides that best fit your students and the strategies you are addressing.</a:t>
            </a:r>
          </a:p>
          <a:p>
            <a:endParaRPr lang="en-US" sz="2000" dirty="0"/>
          </a:p>
          <a:p>
            <a:r>
              <a:rPr lang="en-US" sz="2000" dirty="0" smtClean="0"/>
              <a:t>Last three slides of this file are: the intro slide for each dot image, a 4 x 5 dot array, and a 6 x 8 dot array.  The two arrays are individual dots.  Delete dots and create a pattern, click drag over the remaining dots – highlighting them all.  Finally, right click “group” and you have made your own dot image! </a:t>
            </a:r>
          </a:p>
          <a:p>
            <a:endParaRPr lang="en-US" sz="2000" dirty="0"/>
          </a:p>
          <a:p>
            <a:endParaRPr lang="en-US" sz="2000" dirty="0" smtClean="0"/>
          </a:p>
        </p:txBody>
      </p:sp>
      <p:pic>
        <p:nvPicPr>
          <p:cNvPr id="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524001" y="3573400"/>
            <a:ext cx="5638800" cy="328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82600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851791" y="1447800"/>
            <a:ext cx="5366775" cy="3657600"/>
            <a:chOff x="1752600" y="1447798"/>
            <a:chExt cx="5348687" cy="5023745"/>
          </a:xfrm>
        </p:grpSpPr>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4478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800328"/>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1447799"/>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2822084"/>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447798"/>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5999" y="2822084"/>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1671" y="3913371"/>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885" y="53340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4016" y="3967782"/>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4015" y="53340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3" name="Group 12"/>
          <p:cNvGrpSpPr/>
          <p:nvPr/>
        </p:nvGrpSpPr>
        <p:grpSpPr>
          <a:xfrm>
            <a:off x="1813561" y="1453706"/>
            <a:ext cx="5366775" cy="3657600"/>
            <a:chOff x="1752600" y="1447798"/>
            <a:chExt cx="5348687" cy="5023745"/>
          </a:xfrm>
        </p:grpSpPr>
        <p:pic>
          <p:nvPicPr>
            <p:cNvPr id="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4478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800328"/>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1447799"/>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2822084"/>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447798"/>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5999" y="2822084"/>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1671" y="3913371"/>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885" y="53340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4016" y="3967782"/>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4015" y="53340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4" name="Group 23"/>
          <p:cNvGrpSpPr/>
          <p:nvPr/>
        </p:nvGrpSpPr>
        <p:grpSpPr>
          <a:xfrm>
            <a:off x="1802683" y="1447768"/>
            <a:ext cx="5366775" cy="3657600"/>
            <a:chOff x="1752600" y="1447798"/>
            <a:chExt cx="5348687" cy="5023745"/>
          </a:xfrm>
        </p:grpSpPr>
        <p:pic>
          <p:nvPicPr>
            <p:cNvPr id="2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4478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2800328"/>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1447799"/>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2822084"/>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447798"/>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5999" y="2822084"/>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1671" y="3913371"/>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885" y="53340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4016" y="3967782"/>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4015" y="53340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5" name="Group 34"/>
          <p:cNvGrpSpPr/>
          <p:nvPr/>
        </p:nvGrpSpPr>
        <p:grpSpPr>
          <a:xfrm>
            <a:off x="1029908" y="4691267"/>
            <a:ext cx="1781462" cy="1246395"/>
            <a:chOff x="1752600" y="1447798"/>
            <a:chExt cx="5348687" cy="5023745"/>
          </a:xfrm>
        </p:grpSpPr>
        <p:pic>
          <p:nvPicPr>
            <p:cNvPr id="3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52600" y="14478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3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52600" y="2800328"/>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86200" y="1447799"/>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62400" y="2822084"/>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1447798"/>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5999" y="2822084"/>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91671" y="3913371"/>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18885" y="53340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24016" y="3967782"/>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24015" y="5334000"/>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964736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6593382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502066" y="838200"/>
            <a:ext cx="6141308" cy="5410200"/>
            <a:chOff x="1502066" y="838200"/>
            <a:chExt cx="6141308" cy="5410200"/>
          </a:xfrm>
        </p:grpSpPr>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7182" y="53620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4402" y="44476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5552" y="35332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0556" y="35814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4402" y="26188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9189" y="2606383"/>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2066" y="8382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2685" y="17526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35814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2066" y="2634688"/>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3" name="Group 12"/>
          <p:cNvGrpSpPr/>
          <p:nvPr/>
        </p:nvGrpSpPr>
        <p:grpSpPr>
          <a:xfrm>
            <a:off x="1478692" y="815891"/>
            <a:ext cx="6141308" cy="5410200"/>
            <a:chOff x="1502066" y="838200"/>
            <a:chExt cx="6141308" cy="5410200"/>
          </a:xfrm>
        </p:grpSpPr>
        <p:pic>
          <p:nvPicPr>
            <p:cNvPr id="15"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7182" y="53620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4402" y="44476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5552" y="35332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0556" y="35814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4402" y="26188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9189" y="2606383"/>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2066" y="8382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2685" y="17526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35814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2066" y="2634688"/>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5" name="Group 24"/>
          <p:cNvGrpSpPr/>
          <p:nvPr/>
        </p:nvGrpSpPr>
        <p:grpSpPr>
          <a:xfrm>
            <a:off x="1477400" y="853991"/>
            <a:ext cx="6141308" cy="5410200"/>
            <a:chOff x="1502066" y="838200"/>
            <a:chExt cx="6141308" cy="5410200"/>
          </a:xfrm>
        </p:grpSpPr>
        <p:pic>
          <p:nvPicPr>
            <p:cNvPr id="26" name="Picture 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7182" y="53620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4402" y="44476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5552" y="35332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0556" y="35814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4402" y="26188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9189" y="2606383"/>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2066" y="8382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2685" y="17526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35814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2066" y="2634688"/>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6" name="Group 35"/>
          <p:cNvGrpSpPr/>
          <p:nvPr/>
        </p:nvGrpSpPr>
        <p:grpSpPr>
          <a:xfrm>
            <a:off x="600255" y="5327087"/>
            <a:ext cx="1739963" cy="1357551"/>
            <a:chOff x="1502066" y="838200"/>
            <a:chExt cx="6141308" cy="5410200"/>
          </a:xfrm>
        </p:grpSpPr>
        <p:pic>
          <p:nvPicPr>
            <p:cNvPr id="37" name="Picture 3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57182" y="53620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3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24402" y="44476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3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5552" y="35332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80556" y="35814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4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24402" y="2618897"/>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9189" y="2606383"/>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4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02066" y="8382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4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02685" y="17526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4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90800" y="3581400"/>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4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02066" y="2634688"/>
              <a:ext cx="862818" cy="88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076272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9827445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513426" y="838200"/>
            <a:ext cx="6629400" cy="4930088"/>
            <a:chOff x="1981200" y="1144314"/>
            <a:chExt cx="5486400" cy="4342086"/>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144314"/>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226275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3581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581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3556" y="357460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8958" y="3574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8958" y="4717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7289"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4" name="Group 13"/>
          <p:cNvGrpSpPr/>
          <p:nvPr/>
        </p:nvGrpSpPr>
        <p:grpSpPr>
          <a:xfrm>
            <a:off x="1461035" y="805912"/>
            <a:ext cx="6629400" cy="4930088"/>
            <a:chOff x="1981200" y="1144314"/>
            <a:chExt cx="5486400" cy="4342086"/>
          </a:xfrm>
        </p:grpSpPr>
        <p:pic>
          <p:nvPicPr>
            <p:cNvPr id="15"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144314"/>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226275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3581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581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3556" y="357460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8958" y="3574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8958" y="4717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7289"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5" name="Group 24"/>
          <p:cNvGrpSpPr/>
          <p:nvPr/>
        </p:nvGrpSpPr>
        <p:grpSpPr>
          <a:xfrm>
            <a:off x="1433837" y="838200"/>
            <a:ext cx="6629400" cy="4930088"/>
            <a:chOff x="1981200" y="1144314"/>
            <a:chExt cx="5486400" cy="4342086"/>
          </a:xfrm>
        </p:grpSpPr>
        <p:pic>
          <p:nvPicPr>
            <p:cNvPr id="26"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144314"/>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226275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3581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581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3556" y="357460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8958" y="3574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8958" y="4717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7289"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6" name="Group 35"/>
          <p:cNvGrpSpPr/>
          <p:nvPr/>
        </p:nvGrpSpPr>
        <p:grpSpPr>
          <a:xfrm>
            <a:off x="903786" y="4750984"/>
            <a:ext cx="1742026" cy="1521822"/>
            <a:chOff x="1981200" y="1144314"/>
            <a:chExt cx="5486400" cy="4342086"/>
          </a:xfrm>
        </p:grpSpPr>
        <p:pic>
          <p:nvPicPr>
            <p:cNvPr id="37" name="Picture 3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144314"/>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3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226275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3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3581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3581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4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81600"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4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03556" y="357460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4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05600"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4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48958" y="3574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4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48958" y="4717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4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37289" y="2286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383116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5734250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228615" y="1207504"/>
            <a:ext cx="4660954" cy="4158793"/>
            <a:chOff x="2733675" y="1066800"/>
            <a:chExt cx="3895725" cy="3276600"/>
          </a:xfrm>
        </p:grpSpPr>
        <p:sp>
          <p:nvSpPr>
            <p:cNvPr id="3" name="Oval 2"/>
            <p:cNvSpPr/>
            <p:nvPr/>
          </p:nvSpPr>
          <p:spPr>
            <a:xfrm>
              <a:off x="27432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8862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876800" y="10990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733675"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862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876800" y="1940839"/>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943600" y="1940839"/>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886325" y="2819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857625" y="2819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857750" y="3733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p:cNvGrpSpPr/>
          <p:nvPr/>
        </p:nvGrpSpPr>
        <p:grpSpPr>
          <a:xfrm>
            <a:off x="2215773" y="1163602"/>
            <a:ext cx="4660954" cy="4158793"/>
            <a:chOff x="2733675" y="1066800"/>
            <a:chExt cx="3895725" cy="3276600"/>
          </a:xfrm>
        </p:grpSpPr>
        <p:sp>
          <p:nvSpPr>
            <p:cNvPr id="14" name="Oval 13"/>
            <p:cNvSpPr/>
            <p:nvPr/>
          </p:nvSpPr>
          <p:spPr>
            <a:xfrm>
              <a:off x="27432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38862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4876800" y="10990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2733675"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8862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876800" y="1940839"/>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5943600" y="1940839"/>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4886325" y="2819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857625" y="2819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857750" y="3733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2240011" y="1223822"/>
            <a:ext cx="4660954" cy="4158793"/>
            <a:chOff x="2733675" y="1066800"/>
            <a:chExt cx="3895725" cy="3276600"/>
          </a:xfrm>
        </p:grpSpPr>
        <p:sp>
          <p:nvSpPr>
            <p:cNvPr id="25" name="Oval 24"/>
            <p:cNvSpPr/>
            <p:nvPr/>
          </p:nvSpPr>
          <p:spPr>
            <a:xfrm>
              <a:off x="27432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38862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876800" y="10990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2733675"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8862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4876800" y="1940839"/>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943600" y="1940839"/>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886325" y="2819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857625" y="2819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4857750" y="3733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 name="Group 34"/>
          <p:cNvGrpSpPr/>
          <p:nvPr/>
        </p:nvGrpSpPr>
        <p:grpSpPr>
          <a:xfrm>
            <a:off x="832281" y="4995750"/>
            <a:ext cx="1264954" cy="1109366"/>
            <a:chOff x="2733675" y="1066800"/>
            <a:chExt cx="3895725" cy="3276600"/>
          </a:xfrm>
        </p:grpSpPr>
        <p:sp>
          <p:nvSpPr>
            <p:cNvPr id="36" name="Oval 35"/>
            <p:cNvSpPr/>
            <p:nvPr/>
          </p:nvSpPr>
          <p:spPr>
            <a:xfrm>
              <a:off x="27432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8862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876800" y="10990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2733675"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8862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4876800" y="1940839"/>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5943600" y="1940839"/>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4886325" y="2819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857625" y="2819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4857750" y="3733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54590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5"/>
                                        </p:tgtEl>
                                        <p:attrNameLst>
                                          <p:attrName>style.visibility</p:attrName>
                                        </p:attrNameLst>
                                      </p:cBhvr>
                                      <p:to>
                                        <p:strVal val="visible"/>
                                      </p:to>
                                    </p:set>
                                  </p:childTnLst>
                                </p:cTn>
                              </p:par>
                            </p:childTnLst>
                          </p:cTn>
                        </p:par>
                        <p:par>
                          <p:cTn id="28" fill="hold">
                            <p:stCondLst>
                              <p:cond delay="0"/>
                            </p:stCondLst>
                            <p:childTnLst>
                              <p:par>
                                <p:cTn id="29" presetID="1" presetClass="exit" presetSubtype="0" fill="hold" nodeType="afterEffect">
                                  <p:stCondLst>
                                    <p:cond delay="3000"/>
                                  </p:stCondLst>
                                  <p:childTnLst>
                                    <p:set>
                                      <p:cBhvr>
                                        <p:cTn id="30" dur="1" fill="hold">
                                          <p:stCondLst>
                                            <p:cond delay="0"/>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3260063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136109" y="933432"/>
            <a:ext cx="5061879" cy="4118446"/>
            <a:chOff x="1295400" y="990600"/>
            <a:chExt cx="4276725" cy="3048000"/>
          </a:xfrm>
        </p:grpSpPr>
        <p:sp>
          <p:nvSpPr>
            <p:cNvPr id="3" name="Oval 2"/>
            <p:cNvSpPr/>
            <p:nvPr/>
          </p:nvSpPr>
          <p:spPr>
            <a:xfrm>
              <a:off x="3886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8768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8862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886325"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9718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1336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2954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1336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2954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8768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857750"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2136109" y="982871"/>
            <a:ext cx="5061879" cy="4118446"/>
            <a:chOff x="1295400" y="990600"/>
            <a:chExt cx="4276725" cy="3048000"/>
          </a:xfrm>
        </p:grpSpPr>
        <p:sp>
          <p:nvSpPr>
            <p:cNvPr id="15" name="Oval 14"/>
            <p:cNvSpPr/>
            <p:nvPr/>
          </p:nvSpPr>
          <p:spPr>
            <a:xfrm>
              <a:off x="3886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48768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8862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886325"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9718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1336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2954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1336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2954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8768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4857750"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p:cNvGrpSpPr/>
          <p:nvPr/>
        </p:nvGrpSpPr>
        <p:grpSpPr>
          <a:xfrm>
            <a:off x="2124835" y="933432"/>
            <a:ext cx="5061879" cy="4118446"/>
            <a:chOff x="1295400" y="990600"/>
            <a:chExt cx="4276725" cy="3048000"/>
          </a:xfrm>
        </p:grpSpPr>
        <p:sp>
          <p:nvSpPr>
            <p:cNvPr id="27" name="Oval 26"/>
            <p:cNvSpPr/>
            <p:nvPr/>
          </p:nvSpPr>
          <p:spPr>
            <a:xfrm>
              <a:off x="3886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48768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8862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4886325"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9718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21336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2954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21336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2954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8768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857750"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7"/>
          <p:cNvGrpSpPr/>
          <p:nvPr/>
        </p:nvGrpSpPr>
        <p:grpSpPr>
          <a:xfrm>
            <a:off x="890813" y="4515010"/>
            <a:ext cx="1589588" cy="1544417"/>
            <a:chOff x="1295400" y="990600"/>
            <a:chExt cx="4276725" cy="3048000"/>
          </a:xfrm>
        </p:grpSpPr>
        <p:sp>
          <p:nvSpPr>
            <p:cNvPr id="39" name="Oval 38"/>
            <p:cNvSpPr/>
            <p:nvPr/>
          </p:nvSpPr>
          <p:spPr>
            <a:xfrm>
              <a:off x="3886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48768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8862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4886325"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29718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1336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295400" y="26325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1336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12954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876800"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4857750"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15551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659338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0876046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770681" y="990600"/>
            <a:ext cx="5638800" cy="4584246"/>
            <a:chOff x="3124200" y="822782"/>
            <a:chExt cx="4343400" cy="3248025"/>
          </a:xfrm>
        </p:grpSpPr>
        <p:sp>
          <p:nvSpPr>
            <p:cNvPr id="3" name="Oval 2"/>
            <p:cNvSpPr/>
            <p:nvPr/>
          </p:nvSpPr>
          <p:spPr>
            <a:xfrm>
              <a:off x="3124200" y="82278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038600" y="838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953000" y="838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076700" y="1676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953000" y="1676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867400" y="16859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6781800" y="16859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1242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0386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9530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3124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076700" y="3461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1833081" y="1024209"/>
            <a:ext cx="5638800" cy="4584246"/>
            <a:chOff x="3124200" y="822782"/>
            <a:chExt cx="4343400" cy="3248025"/>
          </a:xfrm>
        </p:grpSpPr>
        <p:sp>
          <p:nvSpPr>
            <p:cNvPr id="16" name="Oval 15"/>
            <p:cNvSpPr/>
            <p:nvPr/>
          </p:nvSpPr>
          <p:spPr>
            <a:xfrm>
              <a:off x="3124200" y="82278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038600" y="838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953000" y="838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076700" y="1676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953000" y="1676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5867400" y="16859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781800" y="16859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1242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0386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49530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3124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076700" y="3461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1770681" y="1024209"/>
            <a:ext cx="5638800" cy="4584246"/>
            <a:chOff x="3124200" y="822782"/>
            <a:chExt cx="4343400" cy="3248025"/>
          </a:xfrm>
        </p:grpSpPr>
        <p:sp>
          <p:nvSpPr>
            <p:cNvPr id="29" name="Oval 28"/>
            <p:cNvSpPr/>
            <p:nvPr/>
          </p:nvSpPr>
          <p:spPr>
            <a:xfrm>
              <a:off x="3124200" y="82278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4038600" y="838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4953000" y="838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076700" y="1676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4953000" y="1676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867400" y="16859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6781800" y="16859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1242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0386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9530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124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4076700" y="3461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p:cNvGrpSpPr/>
          <p:nvPr/>
        </p:nvGrpSpPr>
        <p:grpSpPr>
          <a:xfrm>
            <a:off x="1066097" y="4651573"/>
            <a:ext cx="1339516" cy="1204792"/>
            <a:chOff x="3124200" y="822782"/>
            <a:chExt cx="4343400" cy="3248025"/>
          </a:xfrm>
        </p:grpSpPr>
        <p:sp>
          <p:nvSpPr>
            <p:cNvPr id="42" name="Oval 41"/>
            <p:cNvSpPr/>
            <p:nvPr/>
          </p:nvSpPr>
          <p:spPr>
            <a:xfrm>
              <a:off x="3124200" y="82278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4038600" y="838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953000" y="838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4076700" y="1676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4953000" y="1676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5867400" y="16859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6781800" y="16859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1242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0386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9530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3124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076700" y="3461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265689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9827445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990600" y="685800"/>
            <a:ext cx="7239000" cy="5334000"/>
            <a:chOff x="1676400" y="1066800"/>
            <a:chExt cx="5791200" cy="4495800"/>
          </a:xfrm>
        </p:grpSpPr>
        <p:sp>
          <p:nvSpPr>
            <p:cNvPr id="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28"/>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1"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6" name="Group 15"/>
          <p:cNvGrpSpPr/>
          <p:nvPr/>
        </p:nvGrpSpPr>
        <p:grpSpPr>
          <a:xfrm>
            <a:off x="963478" y="685800"/>
            <a:ext cx="7239000" cy="5334000"/>
            <a:chOff x="1676400" y="1066800"/>
            <a:chExt cx="5791200" cy="4495800"/>
          </a:xfrm>
        </p:grpSpPr>
        <p:sp>
          <p:nvSpPr>
            <p:cNvPr id="19"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3"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4"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6"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0"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1" name="Oval 28"/>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3" name="Group 32"/>
          <p:cNvGrpSpPr/>
          <p:nvPr/>
        </p:nvGrpSpPr>
        <p:grpSpPr>
          <a:xfrm>
            <a:off x="990600" y="736169"/>
            <a:ext cx="7239000" cy="5334000"/>
            <a:chOff x="1676400" y="1066800"/>
            <a:chExt cx="5791200" cy="4495800"/>
          </a:xfrm>
        </p:grpSpPr>
        <p:sp>
          <p:nvSpPr>
            <p:cNvPr id="34"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5"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6"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7"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8"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9"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0"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1"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2"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3"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4" name="Oval 28"/>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5"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6" name="Group 45"/>
          <p:cNvGrpSpPr/>
          <p:nvPr/>
        </p:nvGrpSpPr>
        <p:grpSpPr>
          <a:xfrm>
            <a:off x="839653" y="4613327"/>
            <a:ext cx="1771650" cy="1219200"/>
            <a:chOff x="1676400" y="1066800"/>
            <a:chExt cx="5791200" cy="4495800"/>
          </a:xfrm>
        </p:grpSpPr>
        <p:sp>
          <p:nvSpPr>
            <p:cNvPr id="47"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8"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9"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0"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1"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2"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3"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4"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5"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6"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7" name="Oval 28"/>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8"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4123361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3"/>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3260063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838200" y="897606"/>
            <a:ext cx="7391400" cy="4724400"/>
            <a:chOff x="1542912" y="1485030"/>
            <a:chExt cx="6074598" cy="3627451"/>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43433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298254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148503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48503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1554" y="149335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343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2912" y="298254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2982544"/>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8868" y="2982543"/>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433050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4" name="Group 13"/>
          <p:cNvGrpSpPr/>
          <p:nvPr/>
        </p:nvGrpSpPr>
        <p:grpSpPr>
          <a:xfrm>
            <a:off x="861512" y="897605"/>
            <a:ext cx="7391400" cy="4724400"/>
            <a:chOff x="1542912" y="1485030"/>
            <a:chExt cx="6074598" cy="3627451"/>
          </a:xfrm>
        </p:grpSpPr>
        <p:pic>
          <p:nvPicPr>
            <p:cNvPr id="15"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43433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298254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148503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48503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1554" y="149335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343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2912" y="298254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2982544"/>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8868" y="2982543"/>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433050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5" name="Group 24"/>
          <p:cNvGrpSpPr/>
          <p:nvPr/>
        </p:nvGrpSpPr>
        <p:grpSpPr>
          <a:xfrm>
            <a:off x="838200" y="880811"/>
            <a:ext cx="7391400" cy="4724400"/>
            <a:chOff x="1542912" y="1485030"/>
            <a:chExt cx="6074598" cy="3627451"/>
          </a:xfrm>
        </p:grpSpPr>
        <p:pic>
          <p:nvPicPr>
            <p:cNvPr id="26"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43433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298254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148503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48503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1554" y="149335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343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2912" y="298254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2982544"/>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8868" y="2982543"/>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433050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6" name="Group 35"/>
          <p:cNvGrpSpPr/>
          <p:nvPr/>
        </p:nvGrpSpPr>
        <p:grpSpPr>
          <a:xfrm>
            <a:off x="959109" y="4681468"/>
            <a:ext cx="1566520" cy="1159794"/>
            <a:chOff x="1542912" y="1485030"/>
            <a:chExt cx="6074598" cy="3627451"/>
          </a:xfrm>
        </p:grpSpPr>
        <p:pic>
          <p:nvPicPr>
            <p:cNvPr id="37" name="Picture 3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4800" y="43433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3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6600" y="298254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3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14800" y="148503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148503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4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1554" y="149335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4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4343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4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2912" y="298254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4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05400" y="2982544"/>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4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98868" y="2982543"/>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4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433050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71358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6593382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447800" y="464568"/>
            <a:ext cx="6248400" cy="5867400"/>
            <a:chOff x="2209800" y="609600"/>
            <a:chExt cx="4953000" cy="563880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2027" y="1828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1828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4267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4009" y="5479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609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158" y="304673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304673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048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3048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4009" y="4260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4" name="Group 13"/>
          <p:cNvGrpSpPr/>
          <p:nvPr/>
        </p:nvGrpSpPr>
        <p:grpSpPr>
          <a:xfrm>
            <a:off x="1518834" y="468487"/>
            <a:ext cx="6248400" cy="5867400"/>
            <a:chOff x="2209800" y="609600"/>
            <a:chExt cx="4953000" cy="5638800"/>
          </a:xfrm>
        </p:grpSpPr>
        <p:pic>
          <p:nvPicPr>
            <p:cNvPr id="15"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2027" y="1828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1828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4267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4009" y="5479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609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158" y="304673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304673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048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3048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4009" y="4260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5" name="Group 24"/>
          <p:cNvGrpSpPr/>
          <p:nvPr/>
        </p:nvGrpSpPr>
        <p:grpSpPr>
          <a:xfrm>
            <a:off x="1447800" y="464568"/>
            <a:ext cx="6248400" cy="5867400"/>
            <a:chOff x="2209800" y="609600"/>
            <a:chExt cx="4953000" cy="5638800"/>
          </a:xfrm>
        </p:grpSpPr>
        <p:pic>
          <p:nvPicPr>
            <p:cNvPr id="26"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2027" y="1828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1828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4267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4009" y="5479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609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158" y="304673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304673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048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3048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4009" y="4260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6" name="Group 35"/>
          <p:cNvGrpSpPr/>
          <p:nvPr/>
        </p:nvGrpSpPr>
        <p:grpSpPr>
          <a:xfrm>
            <a:off x="914400" y="4523266"/>
            <a:ext cx="1676400" cy="1516357"/>
            <a:chOff x="2209800" y="609600"/>
            <a:chExt cx="4953000" cy="5638800"/>
          </a:xfrm>
        </p:grpSpPr>
        <p:pic>
          <p:nvPicPr>
            <p:cNvPr id="37" name="Picture 3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62027" y="1828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3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53000" y="1828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3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4267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74009" y="54793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4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6096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4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44158" y="304673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4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53000" y="304673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4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81400" y="3048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4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9800" y="30480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4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74009" y="426011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91784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98274459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429091" y="481870"/>
            <a:ext cx="6400799" cy="5715000"/>
            <a:chOff x="2248085" y="1045956"/>
            <a:chExt cx="5143658" cy="4828525"/>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733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507698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0364" y="24383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0364" y="37337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243630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3101" y="2438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4958" y="104595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3101" y="104595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8085" y="5105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8085" y="3733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4" name="Group 13"/>
          <p:cNvGrpSpPr/>
          <p:nvPr/>
        </p:nvGrpSpPr>
        <p:grpSpPr>
          <a:xfrm>
            <a:off x="1399149" y="561503"/>
            <a:ext cx="6400799" cy="5715000"/>
            <a:chOff x="2248085" y="1045956"/>
            <a:chExt cx="5143658" cy="4828525"/>
          </a:xfrm>
        </p:grpSpPr>
        <p:pic>
          <p:nvPicPr>
            <p:cNvPr id="15"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733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507698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0364" y="24383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0364" y="37337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243630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3101" y="2438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4958" y="104595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3101" y="104595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8085" y="5105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8085" y="3733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5" name="Group 24"/>
          <p:cNvGrpSpPr/>
          <p:nvPr/>
        </p:nvGrpSpPr>
        <p:grpSpPr>
          <a:xfrm>
            <a:off x="1429091" y="594641"/>
            <a:ext cx="6400799" cy="5715000"/>
            <a:chOff x="2248085" y="1045956"/>
            <a:chExt cx="5143658" cy="4828525"/>
          </a:xfrm>
        </p:grpSpPr>
        <p:pic>
          <p:nvPicPr>
            <p:cNvPr id="26"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733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507698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0364" y="24383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0364" y="37337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243630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3101" y="2438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4958" y="104595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3101" y="104595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8085" y="5105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8085" y="3733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6" name="Group 35"/>
          <p:cNvGrpSpPr/>
          <p:nvPr/>
        </p:nvGrpSpPr>
        <p:grpSpPr>
          <a:xfrm>
            <a:off x="832555" y="4418416"/>
            <a:ext cx="2027469" cy="1493205"/>
            <a:chOff x="2248085" y="1045956"/>
            <a:chExt cx="5143658" cy="4828525"/>
          </a:xfrm>
        </p:grpSpPr>
        <p:pic>
          <p:nvPicPr>
            <p:cNvPr id="37" name="Picture 3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3733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3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507698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3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90364" y="24383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90364" y="373379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4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243630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4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73101" y="2438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4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24958" y="104595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4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73101" y="1045956"/>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4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48085" y="51054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4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48085" y="37338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645855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5734250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839817" y="1283705"/>
            <a:ext cx="3408584" cy="3560736"/>
            <a:chOff x="3236015" y="990600"/>
            <a:chExt cx="2640910" cy="3200400"/>
          </a:xfrm>
        </p:grpSpPr>
        <p:sp>
          <p:nvSpPr>
            <p:cNvPr id="3" name="Oval 2"/>
            <p:cNvSpPr/>
            <p:nvPr/>
          </p:nvSpPr>
          <p:spPr>
            <a:xfrm>
              <a:off x="3236015"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5191125"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293290" y="1752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236015" y="24955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181600" y="24955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819525" y="3581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838700" y="3581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p:cNvGrpSpPr/>
          <p:nvPr/>
        </p:nvGrpSpPr>
        <p:grpSpPr>
          <a:xfrm>
            <a:off x="2839817" y="1308196"/>
            <a:ext cx="3408584" cy="3560736"/>
            <a:chOff x="3236015" y="990600"/>
            <a:chExt cx="2640910" cy="3200400"/>
          </a:xfrm>
        </p:grpSpPr>
        <p:sp>
          <p:nvSpPr>
            <p:cNvPr id="35" name="Oval 34"/>
            <p:cNvSpPr/>
            <p:nvPr/>
          </p:nvSpPr>
          <p:spPr>
            <a:xfrm>
              <a:off x="3236015"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5191125"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293290" y="1752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236015" y="24955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5181600" y="24955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819525" y="3581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4838700" y="3581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p:cNvGrpSpPr/>
          <p:nvPr/>
        </p:nvGrpSpPr>
        <p:grpSpPr>
          <a:xfrm>
            <a:off x="2773805" y="1283705"/>
            <a:ext cx="3408584" cy="3560736"/>
            <a:chOff x="3236015" y="990600"/>
            <a:chExt cx="2640910" cy="3200400"/>
          </a:xfrm>
        </p:grpSpPr>
        <p:sp>
          <p:nvSpPr>
            <p:cNvPr id="43" name="Oval 42"/>
            <p:cNvSpPr/>
            <p:nvPr/>
          </p:nvSpPr>
          <p:spPr>
            <a:xfrm>
              <a:off x="3236015"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5191125"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4293290" y="1752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236015" y="24955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5181600" y="24955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819525" y="3581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4838700" y="3581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p:cNvGrpSpPr/>
          <p:nvPr/>
        </p:nvGrpSpPr>
        <p:grpSpPr>
          <a:xfrm>
            <a:off x="990600" y="4844441"/>
            <a:ext cx="1367319" cy="1242807"/>
            <a:chOff x="3236015" y="990600"/>
            <a:chExt cx="2640910" cy="3200400"/>
          </a:xfrm>
        </p:grpSpPr>
        <p:sp>
          <p:nvSpPr>
            <p:cNvPr id="51" name="Oval 50"/>
            <p:cNvSpPr/>
            <p:nvPr/>
          </p:nvSpPr>
          <p:spPr>
            <a:xfrm>
              <a:off x="3236015"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5191125"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293290" y="1752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236015" y="24955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5181600" y="24955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819525" y="3581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4838700" y="3581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27958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4"/>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3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05246" y="381000"/>
            <a:ext cx="8420100" cy="6234543"/>
            <a:chOff x="405246" y="381000"/>
            <a:chExt cx="8420100" cy="6234543"/>
          </a:xfrm>
        </p:grpSpPr>
        <p:sp>
          <p:nvSpPr>
            <p:cNvPr id="3" name="Oval 2"/>
            <p:cNvSpPr/>
            <p:nvPr/>
          </p:nvSpPr>
          <p:spPr>
            <a:xfrm>
              <a:off x="6781800" y="1371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1091046" y="457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1811480" y="970491"/>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7879773" y="161785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400800" y="381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536873" y="665691"/>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931718" y="3276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931718" y="4191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928255" y="6005943"/>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938646" y="510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5181600"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6172200"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8139546"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7124700" y="533467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446319" y="317023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239492" y="317023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218710" y="242209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446319" y="2432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156854" y="161785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05246"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p:cNvGrpSpPr/>
          <p:nvPr/>
        </p:nvGrpSpPr>
        <p:grpSpPr>
          <a:xfrm>
            <a:off x="405246" y="311728"/>
            <a:ext cx="8420100" cy="6234543"/>
            <a:chOff x="405246" y="381000"/>
            <a:chExt cx="8420100" cy="6234543"/>
          </a:xfrm>
        </p:grpSpPr>
        <p:sp>
          <p:nvSpPr>
            <p:cNvPr id="24" name="Oval 23"/>
            <p:cNvSpPr/>
            <p:nvPr/>
          </p:nvSpPr>
          <p:spPr>
            <a:xfrm>
              <a:off x="6781800" y="1371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1091046" y="457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1811480" y="970491"/>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879773" y="161785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6400800" y="381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536873" y="665691"/>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931718" y="3276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931718" y="4191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928255" y="6005943"/>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938646" y="510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181600"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6172200"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8139546"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7124700" y="533467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446319" y="317023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4239492" y="317023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4218710" y="242209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446319" y="2432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1156854" y="161785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405246"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Group 43"/>
          <p:cNvGrpSpPr/>
          <p:nvPr/>
        </p:nvGrpSpPr>
        <p:grpSpPr>
          <a:xfrm>
            <a:off x="351560" y="205365"/>
            <a:ext cx="8420100" cy="6234543"/>
            <a:chOff x="405246" y="381000"/>
            <a:chExt cx="8420100" cy="6234543"/>
          </a:xfrm>
        </p:grpSpPr>
        <p:sp>
          <p:nvSpPr>
            <p:cNvPr id="45" name="Oval 44"/>
            <p:cNvSpPr/>
            <p:nvPr/>
          </p:nvSpPr>
          <p:spPr>
            <a:xfrm>
              <a:off x="6781800" y="1371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1091046" y="457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1811480" y="970491"/>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7879773" y="161785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400800" y="381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7536873" y="665691"/>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931718" y="3276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931718" y="4191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928255" y="6005943"/>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938646" y="510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5181600"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172200"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8139546"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7124700" y="533467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446319" y="317023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4239492" y="317023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4218710" y="242209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446319" y="2432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156854" y="161785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405246"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5" name="Group 64"/>
          <p:cNvGrpSpPr/>
          <p:nvPr/>
        </p:nvGrpSpPr>
        <p:grpSpPr>
          <a:xfrm>
            <a:off x="872837" y="4827756"/>
            <a:ext cx="1700646" cy="1272165"/>
            <a:chOff x="405246" y="381000"/>
            <a:chExt cx="8420100" cy="6234543"/>
          </a:xfrm>
        </p:grpSpPr>
        <p:sp>
          <p:nvSpPr>
            <p:cNvPr id="66" name="Oval 65"/>
            <p:cNvSpPr/>
            <p:nvPr/>
          </p:nvSpPr>
          <p:spPr>
            <a:xfrm>
              <a:off x="6781800" y="1371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091046" y="457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1811480" y="970491"/>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7879773" y="161785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6400800" y="381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7536873" y="665691"/>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931718" y="3276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931718" y="4191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928255" y="6005943"/>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938646" y="510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181600"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6172200"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8139546" y="5320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7124700" y="533467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3446319" y="317023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4239492" y="317023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4218710" y="242209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446319" y="243214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1156854" y="161785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405246"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5229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32600639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1600200" y="1056922"/>
            <a:ext cx="5870102" cy="4639045"/>
            <a:chOff x="1600200" y="1056922"/>
            <a:chExt cx="5870102" cy="4639045"/>
          </a:xfrm>
        </p:grpSpPr>
        <p:sp>
          <p:nvSpPr>
            <p:cNvPr id="3" name="Oval 2"/>
            <p:cNvSpPr/>
            <p:nvPr/>
          </p:nvSpPr>
          <p:spPr>
            <a:xfrm>
              <a:off x="6477000" y="4648199"/>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103763" y="4675434"/>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1638479" y="4648200"/>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893151" y="2865561"/>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178431" y="287072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600200" y="105692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103763" y="106888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477000" y="1056923"/>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1600200" y="1029687"/>
            <a:ext cx="5870102" cy="4639045"/>
            <a:chOff x="1600200" y="1056922"/>
            <a:chExt cx="5870102" cy="4639045"/>
          </a:xfrm>
        </p:grpSpPr>
        <p:sp>
          <p:nvSpPr>
            <p:cNvPr id="13" name="Oval 12"/>
            <p:cNvSpPr/>
            <p:nvPr/>
          </p:nvSpPr>
          <p:spPr>
            <a:xfrm>
              <a:off x="6477000" y="4648199"/>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103763" y="4675434"/>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638479" y="4648200"/>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893151" y="2865561"/>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178431" y="287072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1600200" y="105692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103763" y="106888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6477000" y="1056923"/>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1600200" y="1029069"/>
            <a:ext cx="5870102" cy="4639045"/>
            <a:chOff x="1600200" y="1056922"/>
            <a:chExt cx="5870102" cy="4639045"/>
          </a:xfrm>
        </p:grpSpPr>
        <p:sp>
          <p:nvSpPr>
            <p:cNvPr id="22" name="Oval 21"/>
            <p:cNvSpPr/>
            <p:nvPr/>
          </p:nvSpPr>
          <p:spPr>
            <a:xfrm>
              <a:off x="6477000" y="4648199"/>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103763" y="4675434"/>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1638479" y="4648200"/>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893151" y="2865561"/>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5178431" y="287072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1600200" y="105692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4103763" y="106888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477000" y="1056923"/>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 name="Group 29"/>
          <p:cNvGrpSpPr/>
          <p:nvPr/>
        </p:nvGrpSpPr>
        <p:grpSpPr>
          <a:xfrm>
            <a:off x="1097931" y="4533061"/>
            <a:ext cx="1795220" cy="1305278"/>
            <a:chOff x="1600200" y="1056922"/>
            <a:chExt cx="5870102" cy="4639045"/>
          </a:xfrm>
        </p:grpSpPr>
        <p:sp>
          <p:nvSpPr>
            <p:cNvPr id="31" name="Oval 30"/>
            <p:cNvSpPr/>
            <p:nvPr/>
          </p:nvSpPr>
          <p:spPr>
            <a:xfrm>
              <a:off x="6477000" y="4648199"/>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103763" y="4675434"/>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638479" y="4648200"/>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2893151" y="2865561"/>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178431" y="287072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1600200" y="105692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103763" y="106888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477000" y="1056923"/>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00308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1"/>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1"/>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0"/>
                                        </p:tgtEl>
                                        <p:attrNameLst>
                                          <p:attrName>style.visibility</p:attrName>
                                        </p:attrNameLst>
                                      </p:cBhvr>
                                      <p:to>
                                        <p:strVal val="visible"/>
                                      </p:to>
                                    </p:set>
                                  </p:childTnLst>
                                </p:cTn>
                              </p:par>
                            </p:childTnLst>
                          </p:cTn>
                        </p:par>
                        <p:par>
                          <p:cTn id="28" fill="hold">
                            <p:stCondLst>
                              <p:cond delay="0"/>
                            </p:stCondLst>
                            <p:childTnLst>
                              <p:par>
                                <p:cTn id="29" presetID="1" presetClass="exit" presetSubtype="0" fill="hold" nodeType="afterEffect">
                                  <p:stCondLst>
                                    <p:cond delay="3000"/>
                                  </p:stCondLst>
                                  <p:childTnLst>
                                    <p:set>
                                      <p:cBhvr>
                                        <p:cTn id="30" dur="1" fill="hold">
                                          <p:stCondLst>
                                            <p:cond delay="0"/>
                                          </p:stCondLst>
                                        </p:cTn>
                                        <p:tgtEl>
                                          <p:spTgt spid="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98274459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74907" y="1058808"/>
            <a:ext cx="6010566" cy="4653083"/>
            <a:chOff x="1928502" y="801329"/>
            <a:chExt cx="4369058" cy="4319946"/>
          </a:xfrm>
        </p:grpSpPr>
        <p:sp>
          <p:nvSpPr>
            <p:cNvPr id="10" name="Oval 9"/>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704734"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5668295" y="167394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668292"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668295"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704734"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951701"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8502" y="4419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2" name="Group 21"/>
          <p:cNvGrpSpPr/>
          <p:nvPr/>
        </p:nvGrpSpPr>
        <p:grpSpPr>
          <a:xfrm>
            <a:off x="1590865" y="1027147"/>
            <a:ext cx="6010566" cy="4653083"/>
            <a:chOff x="1928502" y="801329"/>
            <a:chExt cx="4369058" cy="4319946"/>
          </a:xfrm>
        </p:grpSpPr>
        <p:sp>
          <p:nvSpPr>
            <p:cNvPr id="23" name="Oval 22"/>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4704734"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5668295" y="167394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668292"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5668295"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704734"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1951701"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8502" y="4419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7" name="Group 46"/>
          <p:cNvGrpSpPr/>
          <p:nvPr/>
        </p:nvGrpSpPr>
        <p:grpSpPr>
          <a:xfrm>
            <a:off x="1574902" y="1037737"/>
            <a:ext cx="6010566" cy="4653083"/>
            <a:chOff x="1928502" y="801329"/>
            <a:chExt cx="4369058" cy="4319946"/>
          </a:xfrm>
        </p:grpSpPr>
        <p:sp>
          <p:nvSpPr>
            <p:cNvPr id="48" name="Oval 47"/>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4704734"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5668295" y="167394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5668292"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5668295"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4704734"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951701"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8502" y="4419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7" name="Group 66"/>
          <p:cNvGrpSpPr/>
          <p:nvPr/>
        </p:nvGrpSpPr>
        <p:grpSpPr>
          <a:xfrm>
            <a:off x="1012144" y="4374439"/>
            <a:ext cx="1742458" cy="1533745"/>
            <a:chOff x="1928502" y="801329"/>
            <a:chExt cx="4369058" cy="4319946"/>
          </a:xfrm>
        </p:grpSpPr>
        <p:sp>
          <p:nvSpPr>
            <p:cNvPr id="68" name="Oval 67"/>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4704734"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5668295" y="167394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668292"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5668295"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4704734"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1951701"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28502" y="4419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602581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2"/>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7"/>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62707615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931926" y="734433"/>
            <a:ext cx="7517956" cy="4737217"/>
            <a:chOff x="1433965" y="273514"/>
            <a:chExt cx="7254664" cy="4482548"/>
          </a:xfrm>
        </p:grpSpPr>
        <p:sp>
          <p:nvSpPr>
            <p:cNvPr id="2" name="Oval 1"/>
            <p:cNvSpPr/>
            <p:nvPr/>
          </p:nvSpPr>
          <p:spPr>
            <a:xfrm>
              <a:off x="2477606"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3" name="Oval 2"/>
            <p:cNvSpPr/>
            <p:nvPr/>
          </p:nvSpPr>
          <p:spPr>
            <a:xfrm>
              <a:off x="2477606"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4" name="Oval 3"/>
            <p:cNvSpPr/>
            <p:nvPr/>
          </p:nvSpPr>
          <p:spPr>
            <a:xfrm>
              <a:off x="2477606"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 name="Oval 4"/>
            <p:cNvSpPr/>
            <p:nvPr/>
          </p:nvSpPr>
          <p:spPr>
            <a:xfrm>
              <a:off x="5646529"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6" name="Oval 5"/>
            <p:cNvSpPr/>
            <p:nvPr/>
          </p:nvSpPr>
          <p:spPr>
            <a:xfrm>
              <a:off x="5646529"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7" name="Oval 6"/>
            <p:cNvSpPr/>
            <p:nvPr/>
          </p:nvSpPr>
          <p:spPr>
            <a:xfrm>
              <a:off x="1433965"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8" name="Oval 7"/>
            <p:cNvSpPr/>
            <p:nvPr/>
          </p:nvSpPr>
          <p:spPr>
            <a:xfrm>
              <a:off x="3521247"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9" name="Oval 8"/>
            <p:cNvSpPr/>
            <p:nvPr/>
          </p:nvSpPr>
          <p:spPr>
            <a:xfrm>
              <a:off x="3521247"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0" name="Oval 9"/>
            <p:cNvSpPr/>
            <p:nvPr/>
          </p:nvSpPr>
          <p:spPr>
            <a:xfrm>
              <a:off x="3521247"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1" name="Oval 10"/>
            <p:cNvSpPr/>
            <p:nvPr/>
          </p:nvSpPr>
          <p:spPr>
            <a:xfrm>
              <a:off x="4564887"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2" name="Oval 11"/>
            <p:cNvSpPr/>
            <p:nvPr/>
          </p:nvSpPr>
          <p:spPr>
            <a:xfrm>
              <a:off x="4564887"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3" name="Oval 12"/>
            <p:cNvSpPr/>
            <p:nvPr/>
          </p:nvSpPr>
          <p:spPr>
            <a:xfrm>
              <a:off x="4564887"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4" name="Oval 13"/>
            <p:cNvSpPr/>
            <p:nvPr/>
          </p:nvSpPr>
          <p:spPr>
            <a:xfrm>
              <a:off x="7125896" y="129024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5" name="Oval 14"/>
            <p:cNvSpPr/>
            <p:nvPr/>
          </p:nvSpPr>
          <p:spPr>
            <a:xfrm>
              <a:off x="8005987" y="843824"/>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6" name="Oval 15"/>
            <p:cNvSpPr/>
            <p:nvPr/>
          </p:nvSpPr>
          <p:spPr>
            <a:xfrm>
              <a:off x="7125896" y="273514"/>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grpSp>
      <p:grpSp>
        <p:nvGrpSpPr>
          <p:cNvPr id="18" name="Group 17"/>
          <p:cNvGrpSpPr/>
          <p:nvPr/>
        </p:nvGrpSpPr>
        <p:grpSpPr>
          <a:xfrm>
            <a:off x="923608" y="734433"/>
            <a:ext cx="7517956" cy="4737217"/>
            <a:chOff x="1433965" y="273514"/>
            <a:chExt cx="7254664" cy="4482548"/>
          </a:xfrm>
        </p:grpSpPr>
        <p:sp>
          <p:nvSpPr>
            <p:cNvPr id="19" name="Oval 18"/>
            <p:cNvSpPr/>
            <p:nvPr/>
          </p:nvSpPr>
          <p:spPr>
            <a:xfrm>
              <a:off x="2477606"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0" name="Oval 19"/>
            <p:cNvSpPr/>
            <p:nvPr/>
          </p:nvSpPr>
          <p:spPr>
            <a:xfrm>
              <a:off x="2477606"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1" name="Oval 20"/>
            <p:cNvSpPr/>
            <p:nvPr/>
          </p:nvSpPr>
          <p:spPr>
            <a:xfrm>
              <a:off x="2477606"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2" name="Oval 21"/>
            <p:cNvSpPr/>
            <p:nvPr/>
          </p:nvSpPr>
          <p:spPr>
            <a:xfrm>
              <a:off x="5646529"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3" name="Oval 22"/>
            <p:cNvSpPr/>
            <p:nvPr/>
          </p:nvSpPr>
          <p:spPr>
            <a:xfrm>
              <a:off x="5646529"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4" name="Oval 23"/>
            <p:cNvSpPr/>
            <p:nvPr/>
          </p:nvSpPr>
          <p:spPr>
            <a:xfrm>
              <a:off x="1433965"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5" name="Oval 24"/>
            <p:cNvSpPr/>
            <p:nvPr/>
          </p:nvSpPr>
          <p:spPr>
            <a:xfrm>
              <a:off x="3521247"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6" name="Oval 25"/>
            <p:cNvSpPr/>
            <p:nvPr/>
          </p:nvSpPr>
          <p:spPr>
            <a:xfrm>
              <a:off x="3521247"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7" name="Oval 26"/>
            <p:cNvSpPr/>
            <p:nvPr/>
          </p:nvSpPr>
          <p:spPr>
            <a:xfrm>
              <a:off x="3521247"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8" name="Oval 27"/>
            <p:cNvSpPr/>
            <p:nvPr/>
          </p:nvSpPr>
          <p:spPr>
            <a:xfrm>
              <a:off x="4564887"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9" name="Oval 28"/>
            <p:cNvSpPr/>
            <p:nvPr/>
          </p:nvSpPr>
          <p:spPr>
            <a:xfrm>
              <a:off x="4564887"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30" name="Oval 29"/>
            <p:cNvSpPr/>
            <p:nvPr/>
          </p:nvSpPr>
          <p:spPr>
            <a:xfrm>
              <a:off x="4564887"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31" name="Oval 30"/>
            <p:cNvSpPr/>
            <p:nvPr/>
          </p:nvSpPr>
          <p:spPr>
            <a:xfrm>
              <a:off x="7125896" y="129024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32" name="Oval 31"/>
            <p:cNvSpPr/>
            <p:nvPr/>
          </p:nvSpPr>
          <p:spPr>
            <a:xfrm>
              <a:off x="8005987" y="843824"/>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33" name="Oval 32"/>
            <p:cNvSpPr/>
            <p:nvPr/>
          </p:nvSpPr>
          <p:spPr>
            <a:xfrm>
              <a:off x="7125896" y="273514"/>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grpSp>
      <p:grpSp>
        <p:nvGrpSpPr>
          <p:cNvPr id="34" name="Group 33"/>
          <p:cNvGrpSpPr/>
          <p:nvPr/>
        </p:nvGrpSpPr>
        <p:grpSpPr>
          <a:xfrm>
            <a:off x="931926" y="734433"/>
            <a:ext cx="7517956" cy="4737217"/>
            <a:chOff x="1433965" y="273514"/>
            <a:chExt cx="7254664" cy="4482548"/>
          </a:xfrm>
        </p:grpSpPr>
        <p:sp>
          <p:nvSpPr>
            <p:cNvPr id="35" name="Oval 34"/>
            <p:cNvSpPr/>
            <p:nvPr/>
          </p:nvSpPr>
          <p:spPr>
            <a:xfrm>
              <a:off x="2477606"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36" name="Oval 35"/>
            <p:cNvSpPr/>
            <p:nvPr/>
          </p:nvSpPr>
          <p:spPr>
            <a:xfrm>
              <a:off x="2477606"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37" name="Oval 36"/>
            <p:cNvSpPr/>
            <p:nvPr/>
          </p:nvSpPr>
          <p:spPr>
            <a:xfrm>
              <a:off x="2477606"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38" name="Oval 37"/>
            <p:cNvSpPr/>
            <p:nvPr/>
          </p:nvSpPr>
          <p:spPr>
            <a:xfrm>
              <a:off x="5646529"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39" name="Oval 38"/>
            <p:cNvSpPr/>
            <p:nvPr/>
          </p:nvSpPr>
          <p:spPr>
            <a:xfrm>
              <a:off x="5646529"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40" name="Oval 39"/>
            <p:cNvSpPr/>
            <p:nvPr/>
          </p:nvSpPr>
          <p:spPr>
            <a:xfrm>
              <a:off x="1433965"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41" name="Oval 40"/>
            <p:cNvSpPr/>
            <p:nvPr/>
          </p:nvSpPr>
          <p:spPr>
            <a:xfrm>
              <a:off x="3521247"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42" name="Oval 41"/>
            <p:cNvSpPr/>
            <p:nvPr/>
          </p:nvSpPr>
          <p:spPr>
            <a:xfrm>
              <a:off x="3521247"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43" name="Oval 42"/>
            <p:cNvSpPr/>
            <p:nvPr/>
          </p:nvSpPr>
          <p:spPr>
            <a:xfrm>
              <a:off x="3521247"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44" name="Oval 43"/>
            <p:cNvSpPr/>
            <p:nvPr/>
          </p:nvSpPr>
          <p:spPr>
            <a:xfrm>
              <a:off x="4564887"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45" name="Oval 44"/>
            <p:cNvSpPr/>
            <p:nvPr/>
          </p:nvSpPr>
          <p:spPr>
            <a:xfrm>
              <a:off x="4564887"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46" name="Oval 45"/>
            <p:cNvSpPr/>
            <p:nvPr/>
          </p:nvSpPr>
          <p:spPr>
            <a:xfrm>
              <a:off x="4564887"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47" name="Oval 46"/>
            <p:cNvSpPr/>
            <p:nvPr/>
          </p:nvSpPr>
          <p:spPr>
            <a:xfrm>
              <a:off x="7125896" y="129024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48" name="Oval 47"/>
            <p:cNvSpPr/>
            <p:nvPr/>
          </p:nvSpPr>
          <p:spPr>
            <a:xfrm>
              <a:off x="8005987" y="843824"/>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49" name="Oval 48"/>
            <p:cNvSpPr/>
            <p:nvPr/>
          </p:nvSpPr>
          <p:spPr>
            <a:xfrm>
              <a:off x="7125896" y="273514"/>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grpSp>
      <p:grpSp>
        <p:nvGrpSpPr>
          <p:cNvPr id="50" name="Group 49"/>
          <p:cNvGrpSpPr/>
          <p:nvPr/>
        </p:nvGrpSpPr>
        <p:grpSpPr>
          <a:xfrm>
            <a:off x="931926" y="4483828"/>
            <a:ext cx="2201482" cy="1282802"/>
            <a:chOff x="1433965" y="273514"/>
            <a:chExt cx="7254664" cy="4482548"/>
          </a:xfrm>
        </p:grpSpPr>
        <p:sp>
          <p:nvSpPr>
            <p:cNvPr id="51" name="Oval 50"/>
            <p:cNvSpPr/>
            <p:nvPr/>
          </p:nvSpPr>
          <p:spPr>
            <a:xfrm>
              <a:off x="2477606"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2" name="Oval 51"/>
            <p:cNvSpPr/>
            <p:nvPr/>
          </p:nvSpPr>
          <p:spPr>
            <a:xfrm>
              <a:off x="2477606"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3" name="Oval 52"/>
            <p:cNvSpPr/>
            <p:nvPr/>
          </p:nvSpPr>
          <p:spPr>
            <a:xfrm>
              <a:off x="2477606"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4" name="Oval 53"/>
            <p:cNvSpPr/>
            <p:nvPr/>
          </p:nvSpPr>
          <p:spPr>
            <a:xfrm>
              <a:off x="5646529"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5" name="Oval 54"/>
            <p:cNvSpPr/>
            <p:nvPr/>
          </p:nvSpPr>
          <p:spPr>
            <a:xfrm>
              <a:off x="5646529"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6" name="Oval 55"/>
            <p:cNvSpPr/>
            <p:nvPr/>
          </p:nvSpPr>
          <p:spPr>
            <a:xfrm>
              <a:off x="1433965"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7" name="Oval 56"/>
            <p:cNvSpPr/>
            <p:nvPr/>
          </p:nvSpPr>
          <p:spPr>
            <a:xfrm>
              <a:off x="3521247"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8" name="Oval 57"/>
            <p:cNvSpPr/>
            <p:nvPr/>
          </p:nvSpPr>
          <p:spPr>
            <a:xfrm>
              <a:off x="3521247"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59" name="Oval 58"/>
            <p:cNvSpPr/>
            <p:nvPr/>
          </p:nvSpPr>
          <p:spPr>
            <a:xfrm>
              <a:off x="3521247"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60" name="Oval 59"/>
            <p:cNvSpPr/>
            <p:nvPr/>
          </p:nvSpPr>
          <p:spPr>
            <a:xfrm>
              <a:off x="4564887" y="407342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61" name="Oval 60"/>
            <p:cNvSpPr/>
            <p:nvPr/>
          </p:nvSpPr>
          <p:spPr>
            <a:xfrm>
              <a:off x="4564887" y="2572936"/>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62" name="Oval 61"/>
            <p:cNvSpPr/>
            <p:nvPr/>
          </p:nvSpPr>
          <p:spPr>
            <a:xfrm>
              <a:off x="4564887" y="1072452"/>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63" name="Oval 62"/>
            <p:cNvSpPr/>
            <p:nvPr/>
          </p:nvSpPr>
          <p:spPr>
            <a:xfrm>
              <a:off x="7125896" y="1290240"/>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64" name="Oval 63"/>
            <p:cNvSpPr/>
            <p:nvPr/>
          </p:nvSpPr>
          <p:spPr>
            <a:xfrm>
              <a:off x="8005987" y="843824"/>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65" name="Oval 64"/>
            <p:cNvSpPr/>
            <p:nvPr/>
          </p:nvSpPr>
          <p:spPr>
            <a:xfrm>
              <a:off x="7125896" y="273514"/>
              <a:ext cx="682642" cy="682642"/>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0121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7"/>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65933829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1676400" y="1066800"/>
            <a:ext cx="5791200" cy="4495800"/>
            <a:chOff x="1676400" y="1066800"/>
            <a:chExt cx="5791200" cy="4495800"/>
          </a:xfrm>
        </p:grpSpPr>
        <p:sp>
          <p:nvSpPr>
            <p:cNvPr id="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4"/>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28"/>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1" name="Group 20"/>
          <p:cNvGrpSpPr/>
          <p:nvPr/>
        </p:nvGrpSpPr>
        <p:grpSpPr>
          <a:xfrm>
            <a:off x="1689315" y="1066800"/>
            <a:ext cx="5791200" cy="4495800"/>
            <a:chOff x="1676400" y="1066800"/>
            <a:chExt cx="5791200" cy="4495800"/>
          </a:xfrm>
        </p:grpSpPr>
        <p:sp>
          <p:nvSpPr>
            <p:cNvPr id="23"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4" name="Oval 4"/>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6"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0"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1"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3"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5" name="Oval 28"/>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6"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7"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8" name="Group 37"/>
          <p:cNvGrpSpPr/>
          <p:nvPr/>
        </p:nvGrpSpPr>
        <p:grpSpPr>
          <a:xfrm>
            <a:off x="1676400" y="1066800"/>
            <a:ext cx="5791200" cy="4495800"/>
            <a:chOff x="1676400" y="1066800"/>
            <a:chExt cx="5791200" cy="4495800"/>
          </a:xfrm>
        </p:grpSpPr>
        <p:sp>
          <p:nvSpPr>
            <p:cNvPr id="39"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0" name="Oval 4"/>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1"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2"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3"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4"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5"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6"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7"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8"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9"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0"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1" name="Oval 28"/>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2"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3"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54" name="Group 53"/>
          <p:cNvGrpSpPr/>
          <p:nvPr/>
        </p:nvGrpSpPr>
        <p:grpSpPr>
          <a:xfrm>
            <a:off x="889215" y="4201979"/>
            <a:ext cx="1600200" cy="1600200"/>
            <a:chOff x="1676400" y="1066800"/>
            <a:chExt cx="5791200" cy="4495800"/>
          </a:xfrm>
        </p:grpSpPr>
        <p:sp>
          <p:nvSpPr>
            <p:cNvPr id="55"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6" name="Oval 4"/>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7"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8"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9"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0"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1"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2"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3"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4"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5" name="Oval 18"/>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6"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7" name="Oval 28"/>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8"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9"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2199138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1"/>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982744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9809824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 name="Group 58"/>
          <p:cNvGrpSpPr/>
          <p:nvPr/>
        </p:nvGrpSpPr>
        <p:grpSpPr>
          <a:xfrm>
            <a:off x="836632" y="1688744"/>
            <a:ext cx="7761884" cy="3639992"/>
            <a:chOff x="836632" y="1688744"/>
            <a:chExt cx="7761884" cy="3639992"/>
          </a:xfrm>
        </p:grpSpPr>
        <p:grpSp>
          <p:nvGrpSpPr>
            <p:cNvPr id="52" name="Group 51"/>
            <p:cNvGrpSpPr/>
            <p:nvPr/>
          </p:nvGrpSpPr>
          <p:grpSpPr>
            <a:xfrm>
              <a:off x="836632" y="1688744"/>
              <a:ext cx="749916" cy="3639992"/>
              <a:chOff x="545484" y="1215861"/>
              <a:chExt cx="749916" cy="3639992"/>
            </a:xfrm>
          </p:grpSpPr>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758" y="121586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21373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484" y="408677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4" name="Group 23"/>
            <p:cNvGrpSpPr/>
            <p:nvPr/>
          </p:nvGrpSpPr>
          <p:grpSpPr>
            <a:xfrm>
              <a:off x="2286000" y="1696015"/>
              <a:ext cx="1580683" cy="1629214"/>
              <a:chOff x="2249410" y="1117409"/>
              <a:chExt cx="1580683" cy="1629214"/>
            </a:xfrm>
          </p:grpSpPr>
          <p:pic>
            <p:nvPicPr>
              <p:cNvPr id="2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8731" y="111740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1451" y="196077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9410" y="19775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8" name="Group 57"/>
            <p:cNvGrpSpPr/>
            <p:nvPr/>
          </p:nvGrpSpPr>
          <p:grpSpPr>
            <a:xfrm>
              <a:off x="3603891" y="1811033"/>
              <a:ext cx="2435627" cy="3517703"/>
              <a:chOff x="3830093" y="1159429"/>
              <a:chExt cx="2435627" cy="3517703"/>
            </a:xfrm>
          </p:grpSpPr>
          <p:pic>
            <p:nvPicPr>
              <p:cNvPr id="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7078" y="115942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62173" y="201104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7651" y="2876038"/>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0093" y="390805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3" name="Group 42"/>
            <p:cNvGrpSpPr/>
            <p:nvPr/>
          </p:nvGrpSpPr>
          <p:grpSpPr>
            <a:xfrm>
              <a:off x="5680197" y="3597083"/>
              <a:ext cx="1580683" cy="1629214"/>
              <a:chOff x="2249410" y="1117409"/>
              <a:chExt cx="1580683" cy="1629214"/>
            </a:xfrm>
          </p:grpSpPr>
          <p:pic>
            <p:nvPicPr>
              <p:cNvPr id="4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8731" y="111740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1451" y="196077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9410" y="19775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3" name="Group 52"/>
            <p:cNvGrpSpPr/>
            <p:nvPr/>
          </p:nvGrpSpPr>
          <p:grpSpPr>
            <a:xfrm>
              <a:off x="7848600" y="1688744"/>
              <a:ext cx="749916" cy="3639992"/>
              <a:chOff x="545484" y="1215861"/>
              <a:chExt cx="749916" cy="3639992"/>
            </a:xfrm>
          </p:grpSpPr>
          <p:pic>
            <p:nvPicPr>
              <p:cNvPr id="5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758" y="121586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21373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484" y="408677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36" name="Group 35"/>
          <p:cNvGrpSpPr/>
          <p:nvPr/>
        </p:nvGrpSpPr>
        <p:grpSpPr>
          <a:xfrm>
            <a:off x="849087" y="1688744"/>
            <a:ext cx="7761884" cy="3639992"/>
            <a:chOff x="836632" y="1688744"/>
            <a:chExt cx="7761884" cy="3639992"/>
          </a:xfrm>
        </p:grpSpPr>
        <p:grpSp>
          <p:nvGrpSpPr>
            <p:cNvPr id="37" name="Group 36"/>
            <p:cNvGrpSpPr/>
            <p:nvPr/>
          </p:nvGrpSpPr>
          <p:grpSpPr>
            <a:xfrm>
              <a:off x="836632" y="1688744"/>
              <a:ext cx="749916" cy="3639992"/>
              <a:chOff x="545484" y="1215861"/>
              <a:chExt cx="749916" cy="3639992"/>
            </a:xfrm>
          </p:grpSpPr>
          <p:pic>
            <p:nvPicPr>
              <p:cNvPr id="6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758" y="121586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21373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484" y="408677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8" name="Group 37"/>
            <p:cNvGrpSpPr/>
            <p:nvPr/>
          </p:nvGrpSpPr>
          <p:grpSpPr>
            <a:xfrm>
              <a:off x="2286000" y="1696015"/>
              <a:ext cx="1580683" cy="1629214"/>
              <a:chOff x="2249410" y="1117409"/>
              <a:chExt cx="1580683" cy="1629214"/>
            </a:xfrm>
          </p:grpSpPr>
          <p:pic>
            <p:nvPicPr>
              <p:cNvPr id="6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8731" y="111740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1451" y="196077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9410" y="19775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9" name="Group 38"/>
            <p:cNvGrpSpPr/>
            <p:nvPr/>
          </p:nvGrpSpPr>
          <p:grpSpPr>
            <a:xfrm>
              <a:off x="3603891" y="1811033"/>
              <a:ext cx="2435627" cy="3517703"/>
              <a:chOff x="3830093" y="1159429"/>
              <a:chExt cx="2435627" cy="3517703"/>
            </a:xfrm>
          </p:grpSpPr>
          <p:pic>
            <p:nvPicPr>
              <p:cNvPr id="6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7078" y="115942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62173" y="201104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7651" y="2876038"/>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0093" y="390805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0" name="Group 39"/>
            <p:cNvGrpSpPr/>
            <p:nvPr/>
          </p:nvGrpSpPr>
          <p:grpSpPr>
            <a:xfrm>
              <a:off x="5680197" y="3597083"/>
              <a:ext cx="1580683" cy="1629214"/>
              <a:chOff x="2249410" y="1117409"/>
              <a:chExt cx="1580683" cy="1629214"/>
            </a:xfrm>
          </p:grpSpPr>
          <p:pic>
            <p:nvPicPr>
              <p:cNvPr id="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8731" y="111740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1451" y="196077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9410" y="19775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1" name="Group 40"/>
            <p:cNvGrpSpPr/>
            <p:nvPr/>
          </p:nvGrpSpPr>
          <p:grpSpPr>
            <a:xfrm>
              <a:off x="7848600" y="1688744"/>
              <a:ext cx="749916" cy="3639992"/>
              <a:chOff x="545484" y="1215861"/>
              <a:chExt cx="749916" cy="3639992"/>
            </a:xfrm>
          </p:grpSpPr>
          <p:pic>
            <p:nvPicPr>
              <p:cNvPr id="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758" y="121586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21373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484" y="408677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72" name="Group 71"/>
          <p:cNvGrpSpPr/>
          <p:nvPr/>
        </p:nvGrpSpPr>
        <p:grpSpPr>
          <a:xfrm>
            <a:off x="792228" y="1611730"/>
            <a:ext cx="7761884" cy="3639992"/>
            <a:chOff x="836632" y="1688744"/>
            <a:chExt cx="7761884" cy="3639992"/>
          </a:xfrm>
        </p:grpSpPr>
        <p:grpSp>
          <p:nvGrpSpPr>
            <p:cNvPr id="73" name="Group 72"/>
            <p:cNvGrpSpPr/>
            <p:nvPr/>
          </p:nvGrpSpPr>
          <p:grpSpPr>
            <a:xfrm>
              <a:off x="836632" y="1688744"/>
              <a:ext cx="749916" cy="3639992"/>
              <a:chOff x="545484" y="1215861"/>
              <a:chExt cx="749916" cy="3639992"/>
            </a:xfrm>
          </p:grpSpPr>
          <p:pic>
            <p:nvPicPr>
              <p:cNvPr id="9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758" y="121586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21373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484" y="408677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4" name="Group 73"/>
            <p:cNvGrpSpPr/>
            <p:nvPr/>
          </p:nvGrpSpPr>
          <p:grpSpPr>
            <a:xfrm>
              <a:off x="2286000" y="1696015"/>
              <a:ext cx="1580683" cy="1629214"/>
              <a:chOff x="2249410" y="1117409"/>
              <a:chExt cx="1580683" cy="1629214"/>
            </a:xfrm>
          </p:grpSpPr>
          <p:pic>
            <p:nvPicPr>
              <p:cNvPr id="8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8731" y="111740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1451" y="196077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9410" y="19775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5" name="Group 74"/>
            <p:cNvGrpSpPr/>
            <p:nvPr/>
          </p:nvGrpSpPr>
          <p:grpSpPr>
            <a:xfrm>
              <a:off x="3603891" y="1811033"/>
              <a:ext cx="2435627" cy="3517703"/>
              <a:chOff x="3830093" y="1159429"/>
              <a:chExt cx="2435627" cy="3517703"/>
            </a:xfrm>
          </p:grpSpPr>
          <p:pic>
            <p:nvPicPr>
              <p:cNvPr id="8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7078" y="115942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62173" y="201104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7651" y="2876038"/>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0093" y="390805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6" name="Group 75"/>
            <p:cNvGrpSpPr/>
            <p:nvPr/>
          </p:nvGrpSpPr>
          <p:grpSpPr>
            <a:xfrm>
              <a:off x="5680197" y="3597083"/>
              <a:ext cx="1580683" cy="1629214"/>
              <a:chOff x="2249410" y="1117409"/>
              <a:chExt cx="1580683" cy="1629214"/>
            </a:xfrm>
          </p:grpSpPr>
          <p:pic>
            <p:nvPicPr>
              <p:cNvPr id="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8731" y="111740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1451" y="196077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9410" y="19775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7" name="Group 76"/>
            <p:cNvGrpSpPr/>
            <p:nvPr/>
          </p:nvGrpSpPr>
          <p:grpSpPr>
            <a:xfrm>
              <a:off x="7848600" y="1688744"/>
              <a:ext cx="749916" cy="3639992"/>
              <a:chOff x="545484" y="1215861"/>
              <a:chExt cx="749916" cy="3639992"/>
            </a:xfrm>
          </p:grpSpPr>
          <p:pic>
            <p:nvPicPr>
              <p:cNvPr id="7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758" y="121586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21373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802"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484" y="408677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96" name="Group 95"/>
          <p:cNvGrpSpPr/>
          <p:nvPr/>
        </p:nvGrpSpPr>
        <p:grpSpPr>
          <a:xfrm>
            <a:off x="1119882" y="4646401"/>
            <a:ext cx="1840356" cy="1005763"/>
            <a:chOff x="836632" y="1688744"/>
            <a:chExt cx="7761884" cy="3639992"/>
          </a:xfrm>
        </p:grpSpPr>
        <p:grpSp>
          <p:nvGrpSpPr>
            <p:cNvPr id="97" name="Group 96"/>
            <p:cNvGrpSpPr/>
            <p:nvPr/>
          </p:nvGrpSpPr>
          <p:grpSpPr>
            <a:xfrm>
              <a:off x="836632" y="1688744"/>
              <a:ext cx="749916" cy="3639992"/>
              <a:chOff x="545484" y="1215861"/>
              <a:chExt cx="749916" cy="3639992"/>
            </a:xfrm>
          </p:grpSpPr>
          <p:pic>
            <p:nvPicPr>
              <p:cNvPr id="11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6758" y="121586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4802" y="21373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4802"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5484" y="408677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98" name="Group 97"/>
            <p:cNvGrpSpPr/>
            <p:nvPr/>
          </p:nvGrpSpPr>
          <p:grpSpPr>
            <a:xfrm>
              <a:off x="2286000" y="1696015"/>
              <a:ext cx="1580683" cy="1629214"/>
              <a:chOff x="2249410" y="1117409"/>
              <a:chExt cx="1580683" cy="1629214"/>
            </a:xfrm>
          </p:grpSpPr>
          <p:pic>
            <p:nvPicPr>
              <p:cNvPr id="11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08731" y="111740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11451" y="196077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49410" y="19775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99" name="Group 98"/>
            <p:cNvGrpSpPr/>
            <p:nvPr/>
          </p:nvGrpSpPr>
          <p:grpSpPr>
            <a:xfrm>
              <a:off x="3603891" y="1811033"/>
              <a:ext cx="2435627" cy="3517703"/>
              <a:chOff x="3830093" y="1159429"/>
              <a:chExt cx="2435627" cy="3517703"/>
            </a:xfrm>
          </p:grpSpPr>
          <p:pic>
            <p:nvPicPr>
              <p:cNvPr id="10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47078" y="115942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62173" y="201104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87651" y="2876038"/>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30093" y="390805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0" name="Group 99"/>
            <p:cNvGrpSpPr/>
            <p:nvPr/>
          </p:nvGrpSpPr>
          <p:grpSpPr>
            <a:xfrm>
              <a:off x="5680197" y="3597083"/>
              <a:ext cx="1580683" cy="1629214"/>
              <a:chOff x="2249410" y="1117409"/>
              <a:chExt cx="1580683" cy="1629214"/>
            </a:xfrm>
          </p:grpSpPr>
          <p:pic>
            <p:nvPicPr>
              <p:cNvPr id="10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08731" y="1117409"/>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11451" y="1960775"/>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49410" y="19775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1" name="Group 100"/>
            <p:cNvGrpSpPr/>
            <p:nvPr/>
          </p:nvGrpSpPr>
          <p:grpSpPr>
            <a:xfrm>
              <a:off x="7848600" y="1688744"/>
              <a:ext cx="749916" cy="3639992"/>
              <a:chOff x="545484" y="1215861"/>
              <a:chExt cx="749916" cy="3639992"/>
            </a:xfrm>
          </p:grpSpPr>
          <p:pic>
            <p:nvPicPr>
              <p:cNvPr id="102"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6758" y="1215861"/>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4802" y="213734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4802" y="3124200"/>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5484" y="4086772"/>
                <a:ext cx="718642" cy="769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767589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9"/>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59"/>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6"/>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3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2"/>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7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57342508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 name="Group 58"/>
          <p:cNvGrpSpPr/>
          <p:nvPr/>
        </p:nvGrpSpPr>
        <p:grpSpPr>
          <a:xfrm>
            <a:off x="2060625" y="975252"/>
            <a:ext cx="5087332" cy="4602695"/>
            <a:chOff x="2066434" y="695756"/>
            <a:chExt cx="5087332" cy="4602695"/>
          </a:xfrm>
        </p:grpSpPr>
        <p:sp>
          <p:nvSpPr>
            <p:cNvPr id="47" name="Oval 46"/>
            <p:cNvSpPr/>
            <p:nvPr/>
          </p:nvSpPr>
          <p:spPr>
            <a:xfrm>
              <a:off x="5867400" y="4348944"/>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2066434" y="695756"/>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4102072" y="23622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123834" y="712824"/>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6248400" y="71326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5186937" y="1662767"/>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3071435" y="1567571"/>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5105400" y="32766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209434" y="32766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2523634" y="43434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0" name="Group 59"/>
          <p:cNvGrpSpPr/>
          <p:nvPr/>
        </p:nvGrpSpPr>
        <p:grpSpPr>
          <a:xfrm>
            <a:off x="2027042" y="961194"/>
            <a:ext cx="5087332" cy="4602695"/>
            <a:chOff x="2066434" y="695756"/>
            <a:chExt cx="5087332" cy="4602695"/>
          </a:xfrm>
        </p:grpSpPr>
        <p:sp>
          <p:nvSpPr>
            <p:cNvPr id="61" name="Oval 60"/>
            <p:cNvSpPr/>
            <p:nvPr/>
          </p:nvSpPr>
          <p:spPr>
            <a:xfrm>
              <a:off x="5867400" y="4348944"/>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2066434" y="695756"/>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4102072" y="23622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4123834" y="712824"/>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6248400" y="71326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5186937" y="1662767"/>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3071435" y="1567571"/>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105400" y="32766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3209434" y="32766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2523634" y="43434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70"/>
          <p:cNvGrpSpPr/>
          <p:nvPr/>
        </p:nvGrpSpPr>
        <p:grpSpPr>
          <a:xfrm>
            <a:off x="2060625" y="992756"/>
            <a:ext cx="5087332" cy="4602695"/>
            <a:chOff x="2066434" y="695756"/>
            <a:chExt cx="5087332" cy="4602695"/>
          </a:xfrm>
        </p:grpSpPr>
        <p:sp>
          <p:nvSpPr>
            <p:cNvPr id="72" name="Oval 71"/>
            <p:cNvSpPr/>
            <p:nvPr/>
          </p:nvSpPr>
          <p:spPr>
            <a:xfrm>
              <a:off x="5867400" y="4348944"/>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066434" y="695756"/>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4102072" y="23622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4123834" y="712824"/>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6248400" y="71326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5186937" y="1662767"/>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071435" y="1567571"/>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5105400" y="32766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3209434" y="32766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523634" y="43434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2" name="Group 81"/>
          <p:cNvGrpSpPr/>
          <p:nvPr/>
        </p:nvGrpSpPr>
        <p:grpSpPr>
          <a:xfrm>
            <a:off x="914400" y="4226059"/>
            <a:ext cx="1781666" cy="1654864"/>
            <a:chOff x="2066434" y="695756"/>
            <a:chExt cx="5087332" cy="4602695"/>
          </a:xfrm>
        </p:grpSpPr>
        <p:sp>
          <p:nvSpPr>
            <p:cNvPr id="83" name="Oval 82"/>
            <p:cNvSpPr/>
            <p:nvPr/>
          </p:nvSpPr>
          <p:spPr>
            <a:xfrm>
              <a:off x="5867400" y="4348944"/>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2066434" y="695756"/>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4102072" y="23622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4123834" y="712824"/>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6248400" y="71326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5186937" y="1662767"/>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3071435" y="1567571"/>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5105400" y="32766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3209434" y="32766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2523634" y="4343400"/>
              <a:ext cx="905366" cy="94950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68900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9"/>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59"/>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60"/>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60"/>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71"/>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32600639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79492" y="1886117"/>
            <a:ext cx="5964308" cy="2880307"/>
            <a:chOff x="1951700" y="801329"/>
            <a:chExt cx="4345860" cy="2461751"/>
          </a:xfrm>
        </p:grpSpPr>
        <p:sp>
          <p:nvSpPr>
            <p:cNvPr id="10" name="Oval 9"/>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809999"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423553"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384657"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566829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1579489" y="1886117"/>
            <a:ext cx="5964308" cy="2880307"/>
            <a:chOff x="1951700" y="801329"/>
            <a:chExt cx="4345860" cy="2461751"/>
          </a:xfrm>
        </p:grpSpPr>
        <p:sp>
          <p:nvSpPr>
            <p:cNvPr id="16" name="Oval 15"/>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809999"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423553"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384657"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566829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 name="Group 29"/>
          <p:cNvGrpSpPr/>
          <p:nvPr/>
        </p:nvGrpSpPr>
        <p:grpSpPr>
          <a:xfrm>
            <a:off x="1480930" y="1859510"/>
            <a:ext cx="5964308" cy="2880307"/>
            <a:chOff x="1951700" y="801329"/>
            <a:chExt cx="4345860" cy="2461751"/>
          </a:xfrm>
        </p:grpSpPr>
        <p:sp>
          <p:nvSpPr>
            <p:cNvPr id="31" name="Oval 30"/>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809999"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3423553"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4384657"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566829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p:cNvGrpSpPr/>
          <p:nvPr/>
        </p:nvGrpSpPr>
        <p:grpSpPr>
          <a:xfrm>
            <a:off x="908515" y="4685847"/>
            <a:ext cx="1852761" cy="1187627"/>
            <a:chOff x="1951700" y="801329"/>
            <a:chExt cx="4345860" cy="2461751"/>
          </a:xfrm>
        </p:grpSpPr>
        <p:sp>
          <p:nvSpPr>
            <p:cNvPr id="49" name="Oval 48"/>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3809999"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423553"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4384657"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566829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6659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0"/>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57342508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008730" y="1752600"/>
            <a:ext cx="5022160" cy="2812822"/>
            <a:chOff x="2514600" y="1066800"/>
            <a:chExt cx="4381500" cy="2242007"/>
          </a:xfrm>
        </p:grpSpPr>
        <p:sp>
          <p:nvSpPr>
            <p:cNvPr id="3" name="Oval 2"/>
            <p:cNvSpPr/>
            <p:nvPr/>
          </p:nvSpPr>
          <p:spPr>
            <a:xfrm>
              <a:off x="25146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4290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3434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52578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1722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4290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3434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2578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514600" y="2667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429000" y="2667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293290" y="269557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5257800" y="2699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210300" y="265158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1965059" y="1748043"/>
            <a:ext cx="5022160" cy="2812822"/>
            <a:chOff x="2514600" y="1066800"/>
            <a:chExt cx="4381500" cy="2242007"/>
          </a:xfrm>
        </p:grpSpPr>
        <p:sp>
          <p:nvSpPr>
            <p:cNvPr id="17" name="Oval 16"/>
            <p:cNvSpPr/>
            <p:nvPr/>
          </p:nvSpPr>
          <p:spPr>
            <a:xfrm>
              <a:off x="25146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4290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3434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52578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1722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4290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3434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52578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514600" y="2667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3429000" y="2667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293290" y="269557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5257800" y="2699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210300" y="265158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 name="Group 29"/>
          <p:cNvGrpSpPr/>
          <p:nvPr/>
        </p:nvGrpSpPr>
        <p:grpSpPr>
          <a:xfrm>
            <a:off x="1967052" y="1743486"/>
            <a:ext cx="5022160" cy="2812822"/>
            <a:chOff x="2514600" y="1066800"/>
            <a:chExt cx="4381500" cy="2242007"/>
          </a:xfrm>
        </p:grpSpPr>
        <p:sp>
          <p:nvSpPr>
            <p:cNvPr id="31" name="Oval 30"/>
            <p:cNvSpPr/>
            <p:nvPr/>
          </p:nvSpPr>
          <p:spPr>
            <a:xfrm>
              <a:off x="25146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4290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43434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2578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61722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4290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3434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52578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2514600" y="2667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429000" y="2667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4293290" y="269557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5257800" y="2699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210300" y="265158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Group 43"/>
          <p:cNvGrpSpPr/>
          <p:nvPr/>
        </p:nvGrpSpPr>
        <p:grpSpPr>
          <a:xfrm>
            <a:off x="929094" y="4507780"/>
            <a:ext cx="2071929" cy="1281608"/>
            <a:chOff x="2514600" y="1066800"/>
            <a:chExt cx="4381500" cy="2242007"/>
          </a:xfrm>
        </p:grpSpPr>
        <p:sp>
          <p:nvSpPr>
            <p:cNvPr id="45" name="Oval 44"/>
            <p:cNvSpPr/>
            <p:nvPr/>
          </p:nvSpPr>
          <p:spPr>
            <a:xfrm>
              <a:off x="25146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4290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43434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5257800" y="1066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172200" y="107995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4290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3434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5257800" y="1905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2514600" y="2667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429000" y="2667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4293290" y="269557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5257800" y="2699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210300" y="265158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9594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0"/>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65933829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506404" y="1524000"/>
            <a:ext cx="6303171" cy="3352800"/>
            <a:chOff x="1066800" y="1673324"/>
            <a:chExt cx="4611281" cy="3355876"/>
          </a:xfrm>
        </p:grpSpPr>
        <p:sp>
          <p:nvSpPr>
            <p:cNvPr id="16" name="Oval 15"/>
            <p:cNvSpPr/>
            <p:nvPr/>
          </p:nvSpPr>
          <p:spPr>
            <a:xfrm>
              <a:off x="1066800" y="167332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2054932"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987933"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031193"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998076" y="167332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1066800"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066800"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998075"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998076"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4031195"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021813"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960719"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2023053"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1491880" y="1524000"/>
            <a:ext cx="6303171" cy="3352800"/>
            <a:chOff x="1066800" y="1673324"/>
            <a:chExt cx="4611281" cy="3355876"/>
          </a:xfrm>
        </p:grpSpPr>
        <p:sp>
          <p:nvSpPr>
            <p:cNvPr id="22" name="Oval 21"/>
            <p:cNvSpPr/>
            <p:nvPr/>
          </p:nvSpPr>
          <p:spPr>
            <a:xfrm>
              <a:off x="1066800" y="167332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054932"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2987933"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4031193"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998076" y="167332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1066800"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1066800"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4998075"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998076"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4031195"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021813"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2960719"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023053"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 name="Group 38"/>
          <p:cNvGrpSpPr/>
          <p:nvPr/>
        </p:nvGrpSpPr>
        <p:grpSpPr>
          <a:xfrm>
            <a:off x="1597969" y="1488767"/>
            <a:ext cx="6303171" cy="3352800"/>
            <a:chOff x="1066800" y="1673324"/>
            <a:chExt cx="4611281" cy="3355876"/>
          </a:xfrm>
        </p:grpSpPr>
        <p:sp>
          <p:nvSpPr>
            <p:cNvPr id="42" name="Oval 41"/>
            <p:cNvSpPr/>
            <p:nvPr/>
          </p:nvSpPr>
          <p:spPr>
            <a:xfrm>
              <a:off x="1066800" y="167332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2054932"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2987933"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4031193"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4998076" y="167332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066800"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066800"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998075"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4998076"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031195"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021813"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2960719"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2023053"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7" name="Group 56"/>
          <p:cNvGrpSpPr/>
          <p:nvPr/>
        </p:nvGrpSpPr>
        <p:grpSpPr>
          <a:xfrm>
            <a:off x="1057854" y="4738352"/>
            <a:ext cx="1847220" cy="1228403"/>
            <a:chOff x="1066800" y="1673324"/>
            <a:chExt cx="4611281" cy="3355876"/>
          </a:xfrm>
        </p:grpSpPr>
        <p:sp>
          <p:nvSpPr>
            <p:cNvPr id="58" name="Oval 57"/>
            <p:cNvSpPr/>
            <p:nvPr/>
          </p:nvSpPr>
          <p:spPr>
            <a:xfrm>
              <a:off x="1066800" y="167332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2054932"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2987933"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4031193" y="1677446"/>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4998076" y="167332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066800"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066800"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4998075"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4998076"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031195"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3021813" y="4128262"/>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2960719"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2023053" y="2902854"/>
              <a:ext cx="680005" cy="90093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19249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1"/>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9"/>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3260063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286000" y="1096732"/>
            <a:ext cx="4572000" cy="4542068"/>
            <a:chOff x="2286000" y="1096732"/>
            <a:chExt cx="4572000" cy="4542068"/>
          </a:xfrm>
        </p:grpSpPr>
        <p:sp>
          <p:nvSpPr>
            <p:cNvPr id="3" name="Oval 2"/>
            <p:cNvSpPr/>
            <p:nvPr/>
          </p:nvSpPr>
          <p:spPr>
            <a:xfrm>
              <a:off x="4035898" y="109673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112276" y="45420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286000" y="109673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286000" y="2895600"/>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035898" y="28656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864698" y="46182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788498" y="28656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p:cNvGrpSpPr/>
          <p:nvPr/>
        </p:nvGrpSpPr>
        <p:grpSpPr>
          <a:xfrm>
            <a:off x="2286000" y="1096732"/>
            <a:ext cx="4572000" cy="4542068"/>
            <a:chOff x="2286000" y="1096732"/>
            <a:chExt cx="4572000" cy="4542068"/>
          </a:xfrm>
        </p:grpSpPr>
        <p:sp>
          <p:nvSpPr>
            <p:cNvPr id="12" name="Oval 11"/>
            <p:cNvSpPr/>
            <p:nvPr/>
          </p:nvSpPr>
          <p:spPr>
            <a:xfrm>
              <a:off x="4035898" y="109673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112276" y="45420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2286000" y="109673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2286000" y="2895600"/>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4035898" y="28656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864698" y="46182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5788498" y="28656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p:cNvGrpSpPr/>
          <p:nvPr/>
        </p:nvGrpSpPr>
        <p:grpSpPr>
          <a:xfrm>
            <a:off x="2280834" y="1134832"/>
            <a:ext cx="4572000" cy="4542068"/>
            <a:chOff x="2286000" y="1096732"/>
            <a:chExt cx="4572000" cy="4542068"/>
          </a:xfrm>
        </p:grpSpPr>
        <p:sp>
          <p:nvSpPr>
            <p:cNvPr id="20" name="Oval 19"/>
            <p:cNvSpPr/>
            <p:nvPr/>
          </p:nvSpPr>
          <p:spPr>
            <a:xfrm>
              <a:off x="4035898" y="109673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4112276" y="45420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286000" y="109673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286000" y="2895600"/>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035898" y="28656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5864698" y="46182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5788498" y="28656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p:cNvGrpSpPr/>
          <p:nvPr/>
        </p:nvGrpSpPr>
        <p:grpSpPr>
          <a:xfrm>
            <a:off x="1053766" y="4887762"/>
            <a:ext cx="1227068" cy="1189268"/>
            <a:chOff x="2286000" y="1096732"/>
            <a:chExt cx="4572000" cy="4542068"/>
          </a:xfrm>
        </p:grpSpPr>
        <p:sp>
          <p:nvSpPr>
            <p:cNvPr id="28" name="Oval 27"/>
            <p:cNvSpPr/>
            <p:nvPr/>
          </p:nvSpPr>
          <p:spPr>
            <a:xfrm>
              <a:off x="4035898" y="109673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4112276" y="45420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2286000" y="109673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286000" y="2895600"/>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035898" y="28656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864698" y="46182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788498" y="28656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69118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0"/>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9"/>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42876" y="609600"/>
            <a:ext cx="5577145" cy="5548183"/>
            <a:chOff x="1055200" y="801329"/>
            <a:chExt cx="4278799" cy="4290551"/>
          </a:xfrm>
        </p:grpSpPr>
        <p:sp>
          <p:nvSpPr>
            <p:cNvPr id="13" name="Oval 12"/>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704734"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809997"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809996"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0" name="Group 19"/>
          <p:cNvGrpSpPr/>
          <p:nvPr/>
        </p:nvGrpSpPr>
        <p:grpSpPr>
          <a:xfrm>
            <a:off x="1740620" y="506460"/>
            <a:ext cx="5577145" cy="5548183"/>
            <a:chOff x="1055200" y="801329"/>
            <a:chExt cx="4278799" cy="4290551"/>
          </a:xfrm>
        </p:grpSpPr>
        <p:sp>
          <p:nvSpPr>
            <p:cNvPr id="21" name="Oval 20"/>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4704734"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809997"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809996"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7" name="Group 46"/>
          <p:cNvGrpSpPr/>
          <p:nvPr/>
        </p:nvGrpSpPr>
        <p:grpSpPr>
          <a:xfrm>
            <a:off x="1642874" y="609600"/>
            <a:ext cx="5577145" cy="5548183"/>
            <a:chOff x="1055200" y="801329"/>
            <a:chExt cx="4278799" cy="4290551"/>
          </a:xfrm>
        </p:grpSpPr>
        <p:sp>
          <p:nvSpPr>
            <p:cNvPr id="49" name="Oval 48"/>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4704734"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3809997"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809996"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7" name="Group 66"/>
          <p:cNvGrpSpPr/>
          <p:nvPr/>
        </p:nvGrpSpPr>
        <p:grpSpPr>
          <a:xfrm>
            <a:off x="1065479" y="4537489"/>
            <a:ext cx="1807687" cy="1562259"/>
            <a:chOff x="1055200" y="801329"/>
            <a:chExt cx="4278799" cy="4290551"/>
          </a:xfrm>
        </p:grpSpPr>
        <p:sp>
          <p:nvSpPr>
            <p:cNvPr id="68" name="Oval 67"/>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1066800"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951701"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819399" y="172371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4704734"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809997"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809996"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819400"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2819400" y="4419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908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670948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0"/>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0"/>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7"/>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98274459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1651050" y="1076569"/>
            <a:ext cx="6170790" cy="3681288"/>
            <a:chOff x="1404082" y="1583940"/>
            <a:chExt cx="6170790" cy="3681288"/>
          </a:xfrm>
        </p:grpSpPr>
        <p:sp>
          <p:nvSpPr>
            <p:cNvPr id="30" name="Oval 29"/>
            <p:cNvSpPr/>
            <p:nvPr/>
          </p:nvSpPr>
          <p:spPr>
            <a:xfrm>
              <a:off x="1409883" y="158394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1432497" y="25908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1404082" y="3519416"/>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447800" y="444458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144736" y="162139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129978" y="16002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5165993" y="16002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711473" y="1651425"/>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743728" y="256614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6743728" y="3540946"/>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781800" y="4446251"/>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617157" y="260917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4601655" y="25908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116498" y="350887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129978" y="352378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5153174" y="350887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657600" y="4525257"/>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4679511" y="4525257"/>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5" name="Group 104"/>
          <p:cNvGrpSpPr/>
          <p:nvPr/>
        </p:nvGrpSpPr>
        <p:grpSpPr>
          <a:xfrm>
            <a:off x="1597683" y="1060309"/>
            <a:ext cx="6170790" cy="3681288"/>
            <a:chOff x="1404082" y="1583940"/>
            <a:chExt cx="6170790" cy="3681288"/>
          </a:xfrm>
        </p:grpSpPr>
        <p:sp>
          <p:nvSpPr>
            <p:cNvPr id="106" name="Oval 105"/>
            <p:cNvSpPr/>
            <p:nvPr/>
          </p:nvSpPr>
          <p:spPr>
            <a:xfrm>
              <a:off x="1409883" y="158394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1432497" y="25908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1404082" y="3519416"/>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1447800" y="444458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3144736" y="162139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4129978" y="16002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5165993" y="16002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6711473" y="1651425"/>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6743728" y="256614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6743728" y="3540946"/>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6781800" y="4446251"/>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3617157" y="260917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4601655" y="25908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3116498" y="350887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4129978" y="352378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5153174" y="350887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3657600" y="4525257"/>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4679511" y="4525257"/>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4" name="Group 123"/>
          <p:cNvGrpSpPr/>
          <p:nvPr/>
        </p:nvGrpSpPr>
        <p:grpSpPr>
          <a:xfrm>
            <a:off x="1621081" y="1059273"/>
            <a:ext cx="6170790" cy="3681288"/>
            <a:chOff x="1404082" y="1583940"/>
            <a:chExt cx="6170790" cy="3681288"/>
          </a:xfrm>
        </p:grpSpPr>
        <p:sp>
          <p:nvSpPr>
            <p:cNvPr id="125" name="Oval 124"/>
            <p:cNvSpPr/>
            <p:nvPr/>
          </p:nvSpPr>
          <p:spPr>
            <a:xfrm>
              <a:off x="1409883" y="158394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1432497" y="25908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1404082" y="3519416"/>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1447800" y="444458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3144736" y="162139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4129978" y="16002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5165993" y="16002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6711473" y="1651425"/>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6743728" y="256614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6743728" y="3540946"/>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6781800" y="4446251"/>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3617157" y="260917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4601655" y="25908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116498" y="350887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4129978" y="352378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5153174" y="350887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3657600" y="4525257"/>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4679511" y="4525257"/>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2" name="Group 161"/>
          <p:cNvGrpSpPr/>
          <p:nvPr/>
        </p:nvGrpSpPr>
        <p:grpSpPr>
          <a:xfrm>
            <a:off x="1018194" y="4710464"/>
            <a:ext cx="1615807" cy="1105980"/>
            <a:chOff x="1404082" y="1583940"/>
            <a:chExt cx="6170790" cy="3681288"/>
          </a:xfrm>
        </p:grpSpPr>
        <p:sp>
          <p:nvSpPr>
            <p:cNvPr id="163" name="Oval 162"/>
            <p:cNvSpPr/>
            <p:nvPr/>
          </p:nvSpPr>
          <p:spPr>
            <a:xfrm>
              <a:off x="1409883" y="158394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1432497" y="25908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1404082" y="3519416"/>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1447800" y="444458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3144736" y="162139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4129978" y="16002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5165993" y="16002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6711473" y="1651425"/>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6743728" y="256614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6743728" y="3540946"/>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6781800" y="4446251"/>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3617157" y="2609174"/>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4601655" y="259080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3116498" y="350887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4129978" y="3523780"/>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5153174" y="3508878"/>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3657600" y="4525257"/>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4679511" y="4525257"/>
              <a:ext cx="79307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77514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0"/>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0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0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12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62636415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50848" y="457200"/>
            <a:ext cx="7643836" cy="5761382"/>
            <a:chOff x="750848" y="457200"/>
            <a:chExt cx="7643836" cy="5761382"/>
          </a:xfrm>
        </p:grpSpPr>
        <p:sp>
          <p:nvSpPr>
            <p:cNvPr id="4" name="Oval 3"/>
            <p:cNvSpPr/>
            <p:nvPr/>
          </p:nvSpPr>
          <p:spPr>
            <a:xfrm>
              <a:off x="7705662"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6731341"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789318"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5789318" y="1417672"/>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758253" y="1416994"/>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705662" y="147245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7705661"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6758256"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5778555" y="2378144"/>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734253"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734254" y="343331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734254"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4734254"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754552"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754549" y="343331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754548"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754552"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669882"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2669882"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4380" y="4439788"/>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9783" y="5446257"/>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0848" y="4410138"/>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380" y="5446257"/>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6" name="Group 25"/>
          <p:cNvGrpSpPr/>
          <p:nvPr/>
        </p:nvGrpSpPr>
        <p:grpSpPr>
          <a:xfrm>
            <a:off x="772380" y="552627"/>
            <a:ext cx="7643836" cy="5761382"/>
            <a:chOff x="750848" y="457200"/>
            <a:chExt cx="7643836" cy="5761382"/>
          </a:xfrm>
        </p:grpSpPr>
        <p:sp>
          <p:nvSpPr>
            <p:cNvPr id="27" name="Oval 26"/>
            <p:cNvSpPr/>
            <p:nvPr/>
          </p:nvSpPr>
          <p:spPr>
            <a:xfrm>
              <a:off x="7705662"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731341"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5789318"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789318" y="1417672"/>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6758253" y="1416994"/>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7705662" y="147245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7705661"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6758256"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5778555" y="2378144"/>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4734253"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4734254" y="343331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734254"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734254"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3754552"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754549" y="343331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754548"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754552"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2669882"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669882"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4380" y="4439788"/>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9783" y="5446257"/>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0848" y="4410138"/>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380" y="5446257"/>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6" name="Group 65"/>
          <p:cNvGrpSpPr/>
          <p:nvPr/>
        </p:nvGrpSpPr>
        <p:grpSpPr>
          <a:xfrm>
            <a:off x="793912" y="513635"/>
            <a:ext cx="7643836" cy="5761382"/>
            <a:chOff x="750848" y="457200"/>
            <a:chExt cx="7643836" cy="5761382"/>
          </a:xfrm>
        </p:grpSpPr>
        <p:sp>
          <p:nvSpPr>
            <p:cNvPr id="67" name="Oval 66"/>
            <p:cNvSpPr/>
            <p:nvPr/>
          </p:nvSpPr>
          <p:spPr>
            <a:xfrm>
              <a:off x="7705662"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6731341"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5789318"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789318" y="1417672"/>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6758253" y="1416994"/>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7705662" y="147245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7705661"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6758256"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5778555" y="2378144"/>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4734253"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4734254" y="343331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4734254"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4734254"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3754552"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3754549" y="343331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754548"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3754552"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2669882"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2669882"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4380" y="4439788"/>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9783" y="5446257"/>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0848" y="4410138"/>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380" y="5446257"/>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90" name="Group 89"/>
          <p:cNvGrpSpPr/>
          <p:nvPr/>
        </p:nvGrpSpPr>
        <p:grpSpPr>
          <a:xfrm>
            <a:off x="677530" y="4325453"/>
            <a:ext cx="1992352" cy="1447800"/>
            <a:chOff x="750848" y="457200"/>
            <a:chExt cx="7643836" cy="5761382"/>
          </a:xfrm>
        </p:grpSpPr>
        <p:sp>
          <p:nvSpPr>
            <p:cNvPr id="91" name="Oval 90"/>
            <p:cNvSpPr/>
            <p:nvPr/>
          </p:nvSpPr>
          <p:spPr>
            <a:xfrm>
              <a:off x="7705662"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6731341"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5789318" y="457200"/>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5789318" y="1417672"/>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6758253" y="1416994"/>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7705662" y="147245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7705661"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6758256"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5778555" y="2378144"/>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4734253"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4734254" y="343331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4734254"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4734254"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754552" y="2426849"/>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754549" y="343331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3754548"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3754552"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2669882" y="4439788"/>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2669882" y="5446257"/>
              <a:ext cx="689022" cy="73997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4380" y="4439788"/>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9783" y="5446257"/>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0848" y="4410138"/>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2380" y="5446257"/>
              <a:ext cx="714423" cy="77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475352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6"/>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6"/>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6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98274459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33400" y="1524000"/>
            <a:ext cx="8139621" cy="3680585"/>
            <a:chOff x="1055200" y="1600200"/>
            <a:chExt cx="6992503" cy="3415480"/>
          </a:xfrm>
        </p:grpSpPr>
        <p:sp>
          <p:nvSpPr>
            <p:cNvPr id="18" name="Oval 17"/>
            <p:cNvSpPr/>
            <p:nvPr/>
          </p:nvSpPr>
          <p:spPr>
            <a:xfrm>
              <a:off x="2819399"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809998"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704734"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5668295"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553196"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418438"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5668293"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668292"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668295"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704733"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704734"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704734"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809999"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809997"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809996"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8194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2819400"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819400"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9517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951701"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5200" y="2514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429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5" name="Group 24"/>
          <p:cNvGrpSpPr/>
          <p:nvPr/>
        </p:nvGrpSpPr>
        <p:grpSpPr>
          <a:xfrm>
            <a:off x="533400" y="1524000"/>
            <a:ext cx="8139621" cy="3680585"/>
            <a:chOff x="1055200" y="1600200"/>
            <a:chExt cx="6992503" cy="3415480"/>
          </a:xfrm>
        </p:grpSpPr>
        <p:sp>
          <p:nvSpPr>
            <p:cNvPr id="26" name="Oval 25"/>
            <p:cNvSpPr/>
            <p:nvPr/>
          </p:nvSpPr>
          <p:spPr>
            <a:xfrm>
              <a:off x="2819399"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3809998"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4704734"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5668295"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553196"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7418438"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668293"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5668292"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5668295"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4704733"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704734"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704734"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809999"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809997"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809996"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8194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2819400"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2819400"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19517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1951701"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5200" y="2514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429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4" name="Group 63"/>
          <p:cNvGrpSpPr/>
          <p:nvPr/>
        </p:nvGrpSpPr>
        <p:grpSpPr>
          <a:xfrm>
            <a:off x="562945" y="1524000"/>
            <a:ext cx="8139621" cy="3680585"/>
            <a:chOff x="1055200" y="1600200"/>
            <a:chExt cx="6992503" cy="3415480"/>
          </a:xfrm>
        </p:grpSpPr>
        <p:sp>
          <p:nvSpPr>
            <p:cNvPr id="65" name="Oval 64"/>
            <p:cNvSpPr/>
            <p:nvPr/>
          </p:nvSpPr>
          <p:spPr>
            <a:xfrm>
              <a:off x="2819399"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3809998"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4704734"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668295"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553196"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7418438"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5668293"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5668292"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5668295"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4704733"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4704734"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4704734"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3809999"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809997"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809996"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28194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819400"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2819400"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19517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1951701"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5200" y="2514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429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7" name="Group 86"/>
          <p:cNvGrpSpPr/>
          <p:nvPr/>
        </p:nvGrpSpPr>
        <p:grpSpPr>
          <a:xfrm>
            <a:off x="950917" y="4745575"/>
            <a:ext cx="2362200" cy="1143000"/>
            <a:chOff x="1055200" y="1600200"/>
            <a:chExt cx="6992503" cy="3415480"/>
          </a:xfrm>
        </p:grpSpPr>
        <p:sp>
          <p:nvSpPr>
            <p:cNvPr id="88" name="Oval 87"/>
            <p:cNvSpPr/>
            <p:nvPr/>
          </p:nvSpPr>
          <p:spPr>
            <a:xfrm>
              <a:off x="2819399"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3809998"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4704734"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5668295"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6553196"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7418438" y="1600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5668293"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5668292"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5668295"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4704733"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4704734"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4704734"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3809999"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3809997"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3809996"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28194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2819400"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2819400" y="4343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19517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1951701"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200" y="25146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6800" y="34290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967163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6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57342508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685800" y="1604193"/>
            <a:ext cx="7630265" cy="3320830"/>
            <a:chOff x="294436" y="1098770"/>
            <a:chExt cx="8631396" cy="4159030"/>
          </a:xfrm>
        </p:grpSpPr>
        <p:sp>
          <p:nvSpPr>
            <p:cNvPr id="4" name="Oval 3"/>
            <p:cNvSpPr/>
            <p:nvPr/>
          </p:nvSpPr>
          <p:spPr>
            <a:xfrm>
              <a:off x="7925543" y="10987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6478131" y="10987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038600"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701678"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94436"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94436" y="25215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142564" y="245043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4942056" y="245043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924701" y="25215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5821180" y="4086651"/>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029871" y="41153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103600" y="41153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749991" y="1659730"/>
            <a:ext cx="7630265" cy="3320830"/>
            <a:chOff x="294436" y="1098770"/>
            <a:chExt cx="8631396" cy="4159030"/>
          </a:xfrm>
        </p:grpSpPr>
        <p:sp>
          <p:nvSpPr>
            <p:cNvPr id="16" name="Oval 15"/>
            <p:cNvSpPr/>
            <p:nvPr/>
          </p:nvSpPr>
          <p:spPr>
            <a:xfrm>
              <a:off x="7925543" y="10987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6478131" y="10987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038600"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701678"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294436"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94436" y="25215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3142564" y="245043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942056" y="245043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924701" y="25215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5821180" y="4086651"/>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4029871" y="41153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2103600" y="41153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p:cNvGrpSpPr/>
          <p:nvPr/>
        </p:nvGrpSpPr>
        <p:grpSpPr>
          <a:xfrm>
            <a:off x="837571" y="1636799"/>
            <a:ext cx="7630265" cy="3320830"/>
            <a:chOff x="294436" y="1098770"/>
            <a:chExt cx="8631396" cy="4159030"/>
          </a:xfrm>
        </p:grpSpPr>
        <p:sp>
          <p:nvSpPr>
            <p:cNvPr id="35" name="Oval 34"/>
            <p:cNvSpPr/>
            <p:nvPr/>
          </p:nvSpPr>
          <p:spPr>
            <a:xfrm>
              <a:off x="7925543" y="10987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478131" y="10987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038600"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1701678"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294436"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294436" y="25215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142564" y="245043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4942056" y="245043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7924701" y="25215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5821180" y="4086651"/>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4029871" y="41153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2103600" y="41153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p:cNvGrpSpPr/>
          <p:nvPr/>
        </p:nvGrpSpPr>
        <p:grpSpPr>
          <a:xfrm>
            <a:off x="835911" y="4334065"/>
            <a:ext cx="2316199" cy="1136053"/>
            <a:chOff x="294436" y="1098770"/>
            <a:chExt cx="8631396" cy="4159030"/>
          </a:xfrm>
        </p:grpSpPr>
        <p:sp>
          <p:nvSpPr>
            <p:cNvPr id="49" name="Oval 48"/>
            <p:cNvSpPr/>
            <p:nvPr/>
          </p:nvSpPr>
          <p:spPr>
            <a:xfrm>
              <a:off x="7925543" y="10987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6478131" y="10987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038600"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701678"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294436" y="1133977"/>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294436" y="25215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142564" y="245043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4942056" y="245043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7924701" y="25215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5821180" y="4086651"/>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4029871" y="41153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2103600" y="4115370"/>
              <a:ext cx="1000289" cy="114243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79523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3814685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28279123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789572" y="1848939"/>
            <a:ext cx="7592428" cy="3066206"/>
            <a:chOff x="533400" y="1469182"/>
            <a:chExt cx="8077200" cy="4038600"/>
          </a:xfrm>
        </p:grpSpPr>
        <p:sp>
          <p:nvSpPr>
            <p:cNvPr id="10" name="Oval 9"/>
            <p:cNvSpPr/>
            <p:nvPr/>
          </p:nvSpPr>
          <p:spPr>
            <a:xfrm>
              <a:off x="7641056" y="1469182"/>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6156443"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777874"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3251603" y="1469182"/>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914690"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51273"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551273" y="2882844"/>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038600" y="2892667"/>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7641056" y="2883843"/>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7641053"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156442"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4777874"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251603"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914688"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4370239"/>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8" name="Group 17"/>
          <p:cNvGrpSpPr/>
          <p:nvPr/>
        </p:nvGrpSpPr>
        <p:grpSpPr>
          <a:xfrm>
            <a:off x="869843" y="1848939"/>
            <a:ext cx="7592428" cy="3066206"/>
            <a:chOff x="533400" y="1469182"/>
            <a:chExt cx="8077200" cy="4038600"/>
          </a:xfrm>
        </p:grpSpPr>
        <p:sp>
          <p:nvSpPr>
            <p:cNvPr id="20" name="Oval 19"/>
            <p:cNvSpPr/>
            <p:nvPr/>
          </p:nvSpPr>
          <p:spPr>
            <a:xfrm>
              <a:off x="7641056" y="1469182"/>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156443"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777874"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251603" y="1469182"/>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1914690"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551273"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551273" y="2882844"/>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4038600" y="2892667"/>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641056" y="2883843"/>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7641053"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156442"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4777874"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251603"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914688"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4370239"/>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8" name="Group 37"/>
          <p:cNvGrpSpPr/>
          <p:nvPr/>
        </p:nvGrpSpPr>
        <p:grpSpPr>
          <a:xfrm>
            <a:off x="824133" y="1802859"/>
            <a:ext cx="7592428" cy="3066206"/>
            <a:chOff x="533400" y="1469182"/>
            <a:chExt cx="8077200" cy="4038600"/>
          </a:xfrm>
        </p:grpSpPr>
        <p:sp>
          <p:nvSpPr>
            <p:cNvPr id="39" name="Oval 38"/>
            <p:cNvSpPr/>
            <p:nvPr/>
          </p:nvSpPr>
          <p:spPr>
            <a:xfrm>
              <a:off x="7641056" y="1469182"/>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6156443"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4777874"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251603" y="1469182"/>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914690"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551273"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551273" y="2882844"/>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4038600" y="2892667"/>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7641056" y="2883843"/>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7641053"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6156442"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4777874"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251603"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1914688"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4370239"/>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8" name="Group 57"/>
          <p:cNvGrpSpPr/>
          <p:nvPr/>
        </p:nvGrpSpPr>
        <p:grpSpPr>
          <a:xfrm>
            <a:off x="890159" y="4379957"/>
            <a:ext cx="1923318" cy="1288543"/>
            <a:chOff x="533400" y="1469182"/>
            <a:chExt cx="8077200" cy="4038600"/>
          </a:xfrm>
        </p:grpSpPr>
        <p:sp>
          <p:nvSpPr>
            <p:cNvPr id="59" name="Oval 58"/>
            <p:cNvSpPr/>
            <p:nvPr/>
          </p:nvSpPr>
          <p:spPr>
            <a:xfrm>
              <a:off x="7641056" y="1469182"/>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156443"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4777874"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251603" y="1469182"/>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914690"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551273" y="1485121"/>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551273" y="2882844"/>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4038600" y="2892667"/>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7641056" y="2883843"/>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7641053"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156442"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4777874"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3251603"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1914688" y="4370239"/>
              <a:ext cx="969544" cy="108988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4370239"/>
              <a:ext cx="1005287" cy="113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962297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57342508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1676400" y="1066800"/>
            <a:ext cx="5791200" cy="4495800"/>
            <a:chOff x="1676400" y="1066800"/>
            <a:chExt cx="5791200" cy="4495800"/>
          </a:xfrm>
        </p:grpSpPr>
        <p:sp>
          <p:nvSpPr>
            <p:cNvPr id="2"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1"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8" name="Group 17"/>
          <p:cNvGrpSpPr/>
          <p:nvPr/>
        </p:nvGrpSpPr>
        <p:grpSpPr>
          <a:xfrm>
            <a:off x="1645404" y="1066800"/>
            <a:ext cx="5791200" cy="4495800"/>
            <a:chOff x="1676400" y="1066800"/>
            <a:chExt cx="5791200" cy="4495800"/>
          </a:xfrm>
        </p:grpSpPr>
        <p:sp>
          <p:nvSpPr>
            <p:cNvPr id="23"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4"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6"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0"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1"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3"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5"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6"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7" name="Group 36"/>
          <p:cNvGrpSpPr/>
          <p:nvPr/>
        </p:nvGrpSpPr>
        <p:grpSpPr>
          <a:xfrm>
            <a:off x="1660903" y="1066800"/>
            <a:ext cx="5791200" cy="4495800"/>
            <a:chOff x="1676400" y="1066800"/>
            <a:chExt cx="5791200" cy="4495800"/>
          </a:xfrm>
        </p:grpSpPr>
        <p:sp>
          <p:nvSpPr>
            <p:cNvPr id="38"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9"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0"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1"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2"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3"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4"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5"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6"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7"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8"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9"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0"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1"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52" name="Group 51"/>
          <p:cNvGrpSpPr/>
          <p:nvPr/>
        </p:nvGrpSpPr>
        <p:grpSpPr>
          <a:xfrm>
            <a:off x="1150104" y="4419600"/>
            <a:ext cx="1600200" cy="1295400"/>
            <a:chOff x="1676400" y="1066800"/>
            <a:chExt cx="5791200" cy="4495800"/>
          </a:xfrm>
        </p:grpSpPr>
        <p:sp>
          <p:nvSpPr>
            <p:cNvPr id="53" name="Oval 2"/>
            <p:cNvSpPr>
              <a:spLocks noChangeArrowheads="1"/>
            </p:cNvSpPr>
            <p:nvPr/>
          </p:nvSpPr>
          <p:spPr bwMode="auto">
            <a:xfrm>
              <a:off x="1676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4"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5"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6" name="Oval 6"/>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7"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9"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0"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1" name="Oval 14"/>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2"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3" name="Oval 24"/>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4"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5"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6"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2340173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326006396"/>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p:cNvGrpSpPr/>
          <p:nvPr/>
        </p:nvGrpSpPr>
        <p:grpSpPr>
          <a:xfrm>
            <a:off x="521334" y="1464159"/>
            <a:ext cx="8112616" cy="3819260"/>
            <a:chOff x="0" y="1286140"/>
            <a:chExt cx="9296400" cy="4088694"/>
          </a:xfrm>
        </p:grpSpPr>
        <p:sp>
          <p:nvSpPr>
            <p:cNvPr id="17" name="Oval 16"/>
            <p:cNvSpPr/>
            <p:nvPr/>
          </p:nvSpPr>
          <p:spPr>
            <a:xfrm>
              <a:off x="2971800"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5338487"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057400" y="2858233"/>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5338487"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252887" y="273303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9718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4140277"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838200" y="12861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0" y="28863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8382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463113" y="12861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8377513"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463113"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479028" y="1464159"/>
            <a:ext cx="8112616" cy="3819260"/>
            <a:chOff x="0" y="1286140"/>
            <a:chExt cx="9296400" cy="4088694"/>
          </a:xfrm>
        </p:grpSpPr>
        <p:sp>
          <p:nvSpPr>
            <p:cNvPr id="30" name="Oval 29"/>
            <p:cNvSpPr/>
            <p:nvPr/>
          </p:nvSpPr>
          <p:spPr>
            <a:xfrm>
              <a:off x="2971800"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338487"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2057400" y="2858233"/>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338487"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6252887" y="273303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29718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140277"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838200" y="12861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0" y="28863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8382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7463113" y="12861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8377513"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7463113"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42"/>
          <p:cNvGrpSpPr/>
          <p:nvPr/>
        </p:nvGrpSpPr>
        <p:grpSpPr>
          <a:xfrm>
            <a:off x="521334" y="1489870"/>
            <a:ext cx="8112616" cy="3819260"/>
            <a:chOff x="0" y="1286140"/>
            <a:chExt cx="9296400" cy="4088694"/>
          </a:xfrm>
        </p:grpSpPr>
        <p:sp>
          <p:nvSpPr>
            <p:cNvPr id="44" name="Oval 43"/>
            <p:cNvSpPr/>
            <p:nvPr/>
          </p:nvSpPr>
          <p:spPr>
            <a:xfrm>
              <a:off x="2971800"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5338487"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057400" y="2858233"/>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5338487"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6252887" y="273303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29718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140277"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838200" y="12861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0" y="28863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8382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7463113" y="12861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8377513"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7463113"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7" name="Group 56"/>
          <p:cNvGrpSpPr/>
          <p:nvPr/>
        </p:nvGrpSpPr>
        <p:grpSpPr>
          <a:xfrm>
            <a:off x="982251" y="4670991"/>
            <a:ext cx="1752240" cy="1224856"/>
            <a:chOff x="0" y="1286140"/>
            <a:chExt cx="9296400" cy="4088694"/>
          </a:xfrm>
        </p:grpSpPr>
        <p:sp>
          <p:nvSpPr>
            <p:cNvPr id="58" name="Oval 57"/>
            <p:cNvSpPr/>
            <p:nvPr/>
          </p:nvSpPr>
          <p:spPr>
            <a:xfrm>
              <a:off x="2971800"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5338487" y="1300582"/>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2057400" y="2858233"/>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5338487"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6252887" y="273303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29718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4140277"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838200" y="12861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0" y="28863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838200"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7463113" y="12861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8377513" y="284777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7463113" y="4451174"/>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81491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1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3"/>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3"/>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65933829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1676400" y="1066800"/>
            <a:ext cx="5791200" cy="4495800"/>
            <a:chOff x="1676400" y="1066800"/>
            <a:chExt cx="5791200" cy="4495800"/>
          </a:xfrm>
        </p:grpSpPr>
        <p:sp>
          <p:nvSpPr>
            <p:cNvPr id="3"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4"/>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9"/>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1"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17" name="Group 16"/>
          <p:cNvGrpSpPr/>
          <p:nvPr/>
        </p:nvGrpSpPr>
        <p:grpSpPr>
          <a:xfrm>
            <a:off x="1722895" y="1066800"/>
            <a:ext cx="5791200" cy="4495800"/>
            <a:chOff x="1676400" y="1066800"/>
            <a:chExt cx="5791200" cy="4495800"/>
          </a:xfrm>
        </p:grpSpPr>
        <p:sp>
          <p:nvSpPr>
            <p:cNvPr id="18"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3" name="Oval 4"/>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4"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6"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8"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9"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0"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1"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2" name="Oval 19"/>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3"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4"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5"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36" name="Group 35"/>
          <p:cNvGrpSpPr/>
          <p:nvPr/>
        </p:nvGrpSpPr>
        <p:grpSpPr>
          <a:xfrm>
            <a:off x="1676400" y="1066800"/>
            <a:ext cx="5791200" cy="4495800"/>
            <a:chOff x="1676400" y="1066800"/>
            <a:chExt cx="5791200" cy="4495800"/>
          </a:xfrm>
        </p:grpSpPr>
        <p:sp>
          <p:nvSpPr>
            <p:cNvPr id="37"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8" name="Oval 4"/>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9"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0"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1"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2"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3"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4"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5"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6"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7" name="Oval 19"/>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8"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9"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0"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51" name="Group 50"/>
          <p:cNvGrpSpPr/>
          <p:nvPr/>
        </p:nvGrpSpPr>
        <p:grpSpPr>
          <a:xfrm>
            <a:off x="998995" y="4305300"/>
            <a:ext cx="1447800" cy="1295400"/>
            <a:chOff x="1676400" y="1066800"/>
            <a:chExt cx="5791200" cy="4495800"/>
          </a:xfrm>
        </p:grpSpPr>
        <p:sp>
          <p:nvSpPr>
            <p:cNvPr id="52" name="Oval 3"/>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3" name="Oval 4"/>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4" name="Oval 5"/>
            <p:cNvSpPr>
              <a:spLocks noChangeArrowheads="1"/>
            </p:cNvSpPr>
            <p:nvPr/>
          </p:nvSpPr>
          <p:spPr bwMode="auto">
            <a:xfrm>
              <a:off x="1676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5" name="Oval 7"/>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6" name="Oval 8"/>
            <p:cNvSpPr>
              <a:spLocks noChangeArrowheads="1"/>
            </p:cNvSpPr>
            <p:nvPr/>
          </p:nvSpPr>
          <p:spPr bwMode="auto">
            <a:xfrm>
              <a:off x="1676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7" name="Oval 9"/>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8" name="Oval 10"/>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9" name="Oval 12"/>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0" name="Oval 16"/>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1" name="Oval 17"/>
            <p:cNvSpPr>
              <a:spLocks noChangeArrowheads="1"/>
            </p:cNvSpPr>
            <p:nvPr/>
          </p:nvSpPr>
          <p:spPr bwMode="auto">
            <a:xfrm>
              <a:off x="1676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2" name="Oval 19"/>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3" name="Oval 29"/>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4" name="Oval 30"/>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5" name="Oval 31"/>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208084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7"/>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7"/>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34215019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069646" y="874530"/>
            <a:ext cx="6995729" cy="4724230"/>
            <a:chOff x="1051472" y="532181"/>
            <a:chExt cx="7422056" cy="5563819"/>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472" y="5334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5334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53218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53218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552587"/>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316039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1856746"/>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856747"/>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672" y="507373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49530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9438" y="4386868"/>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8863" y="4386869"/>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261" y="3259116"/>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775" y="316039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8" name="Group 17"/>
          <p:cNvGrpSpPr/>
          <p:nvPr/>
        </p:nvGrpSpPr>
        <p:grpSpPr>
          <a:xfrm>
            <a:off x="1034645" y="852089"/>
            <a:ext cx="6995729" cy="4724230"/>
            <a:chOff x="1051472" y="532181"/>
            <a:chExt cx="7422056" cy="5563819"/>
          </a:xfrm>
        </p:grpSpPr>
        <p:pic>
          <p:nvPicPr>
            <p:cNvPr id="20"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472" y="5334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5334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53218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53218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552587"/>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316039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1856746"/>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856747"/>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672" y="507373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49530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9438" y="4386868"/>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8863" y="4386869"/>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261" y="3259116"/>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775" y="316039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4" name="Group 33"/>
          <p:cNvGrpSpPr/>
          <p:nvPr/>
        </p:nvGrpSpPr>
        <p:grpSpPr>
          <a:xfrm>
            <a:off x="1069646" y="869416"/>
            <a:ext cx="6995729" cy="4724230"/>
            <a:chOff x="1051472" y="532181"/>
            <a:chExt cx="7422056" cy="5563819"/>
          </a:xfrm>
        </p:grpSpPr>
        <p:pic>
          <p:nvPicPr>
            <p:cNvPr id="35" name="Picture 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472" y="5334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3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5334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53218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53218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552587"/>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316039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Picture 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1856746"/>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856747"/>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672" y="507373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49530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9438" y="4386868"/>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8863" y="4386869"/>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261" y="3259116"/>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775" y="316039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9" name="Group 48"/>
          <p:cNvGrpSpPr/>
          <p:nvPr/>
        </p:nvGrpSpPr>
        <p:grpSpPr>
          <a:xfrm>
            <a:off x="722361" y="4635225"/>
            <a:ext cx="1642716" cy="1341140"/>
            <a:chOff x="1051472" y="532181"/>
            <a:chExt cx="7422056" cy="5563819"/>
          </a:xfrm>
        </p:grpSpPr>
        <p:pic>
          <p:nvPicPr>
            <p:cNvPr id="50" name="Picture 4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1472" y="5334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 name="Picture 5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67600" y="5334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53218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38800" y="53218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43400" y="552587"/>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43400" y="316039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5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1856746"/>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29200" y="1856747"/>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7672" y="507373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67600" y="4953000"/>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19438" y="4386868"/>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 name="Picture 6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58863" y="4386869"/>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87261" y="3259116"/>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24775" y="3160391"/>
              <a:ext cx="1005928" cy="1022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698052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4"/>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41909399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057400" y="1300582"/>
            <a:ext cx="5114374" cy="4074252"/>
            <a:chOff x="2205313" y="1328689"/>
            <a:chExt cx="5114374" cy="4074252"/>
          </a:xfrm>
        </p:grpSpPr>
        <p:sp>
          <p:nvSpPr>
            <p:cNvPr id="17" name="Oval 16"/>
            <p:cNvSpPr/>
            <p:nvPr/>
          </p:nvSpPr>
          <p:spPr>
            <a:xfrm>
              <a:off x="3119713" y="1328689"/>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5486400" y="1328689"/>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205313" y="28863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5486400" y="447928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400800" y="2761138"/>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119713" y="447928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288190" y="2875878"/>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p:cNvGrpSpPr/>
          <p:nvPr/>
        </p:nvGrpSpPr>
        <p:grpSpPr>
          <a:xfrm>
            <a:off x="2078064" y="1282937"/>
            <a:ext cx="5114374" cy="4074252"/>
            <a:chOff x="2205313" y="1328689"/>
            <a:chExt cx="5114374" cy="4074252"/>
          </a:xfrm>
        </p:grpSpPr>
        <p:sp>
          <p:nvSpPr>
            <p:cNvPr id="11" name="Oval 10"/>
            <p:cNvSpPr/>
            <p:nvPr/>
          </p:nvSpPr>
          <p:spPr>
            <a:xfrm>
              <a:off x="3119713" y="1328689"/>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486400" y="1328689"/>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205313" y="28863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5486400" y="447928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400800" y="2761138"/>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3119713" y="447928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288190" y="2875878"/>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p:cNvGrpSpPr/>
          <p:nvPr/>
        </p:nvGrpSpPr>
        <p:grpSpPr>
          <a:xfrm>
            <a:off x="2042533" y="1254830"/>
            <a:ext cx="5114374" cy="4074252"/>
            <a:chOff x="2205313" y="1328689"/>
            <a:chExt cx="5114374" cy="4074252"/>
          </a:xfrm>
        </p:grpSpPr>
        <p:sp>
          <p:nvSpPr>
            <p:cNvPr id="21" name="Oval 20"/>
            <p:cNvSpPr/>
            <p:nvPr/>
          </p:nvSpPr>
          <p:spPr>
            <a:xfrm>
              <a:off x="3119713" y="1328689"/>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5486400" y="1328689"/>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205313" y="28863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5486400" y="447928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6400800" y="2761138"/>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3119713" y="447928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4288190" y="2875878"/>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 name="Group 28"/>
          <p:cNvGrpSpPr/>
          <p:nvPr/>
        </p:nvGrpSpPr>
        <p:grpSpPr>
          <a:xfrm>
            <a:off x="733994" y="4405422"/>
            <a:ext cx="1833287" cy="1724234"/>
            <a:chOff x="2205313" y="1328689"/>
            <a:chExt cx="5114374" cy="4074252"/>
          </a:xfrm>
        </p:grpSpPr>
        <p:sp>
          <p:nvSpPr>
            <p:cNvPr id="30" name="Oval 29"/>
            <p:cNvSpPr/>
            <p:nvPr/>
          </p:nvSpPr>
          <p:spPr>
            <a:xfrm>
              <a:off x="3119713" y="1328689"/>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486400" y="1328689"/>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2205313" y="2886340"/>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486400" y="447928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6400800" y="2761138"/>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119713" y="4479281"/>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288190" y="2875878"/>
              <a:ext cx="918887" cy="9236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502235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0"/>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20"/>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2263179" y="1292561"/>
            <a:ext cx="4543693" cy="4204021"/>
            <a:chOff x="2573605" y="1509437"/>
            <a:chExt cx="4232643" cy="4370587"/>
          </a:xfrm>
        </p:grpSpPr>
        <p:grpSp>
          <p:nvGrpSpPr>
            <p:cNvPr id="2" name="Group 1"/>
            <p:cNvGrpSpPr/>
            <p:nvPr/>
          </p:nvGrpSpPr>
          <p:grpSpPr>
            <a:xfrm rot="5400000">
              <a:off x="4260846" y="703946"/>
              <a:ext cx="858161" cy="4232643"/>
              <a:chOff x="908046" y="685800"/>
              <a:chExt cx="858161" cy="4232643"/>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6858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 name="Group 6"/>
            <p:cNvGrpSpPr/>
            <p:nvPr/>
          </p:nvGrpSpPr>
          <p:grpSpPr>
            <a:xfrm rot="5400000">
              <a:off x="4153283" y="416850"/>
              <a:ext cx="858161" cy="3043335"/>
              <a:chOff x="908046" y="1875108"/>
              <a:chExt cx="858161" cy="3043335"/>
            </a:xfrm>
          </p:grpSpPr>
          <p:pic>
            <p:nvPicPr>
              <p:cNvPr id="9"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3" name="Group 12"/>
            <p:cNvGrpSpPr/>
            <p:nvPr/>
          </p:nvGrpSpPr>
          <p:grpSpPr>
            <a:xfrm rot="5400000">
              <a:off x="4308016" y="2156761"/>
              <a:ext cx="858161" cy="3043335"/>
              <a:chOff x="908046" y="1875108"/>
              <a:chExt cx="858161" cy="3043335"/>
            </a:xfrm>
          </p:grpSpPr>
          <p:pic>
            <p:nvPicPr>
              <p:cNvPr id="14"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18"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317089" y="5020095"/>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804180" y="4169194"/>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736700" y="4163751"/>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2" name="Group 21"/>
          <p:cNvGrpSpPr/>
          <p:nvPr/>
        </p:nvGrpSpPr>
        <p:grpSpPr>
          <a:xfrm>
            <a:off x="2163024" y="1268152"/>
            <a:ext cx="4543693" cy="4204021"/>
            <a:chOff x="2573605" y="1509437"/>
            <a:chExt cx="4232643" cy="4370587"/>
          </a:xfrm>
        </p:grpSpPr>
        <p:grpSp>
          <p:nvGrpSpPr>
            <p:cNvPr id="23" name="Group 22"/>
            <p:cNvGrpSpPr/>
            <p:nvPr/>
          </p:nvGrpSpPr>
          <p:grpSpPr>
            <a:xfrm rot="5400000">
              <a:off x="4260846" y="703946"/>
              <a:ext cx="858161" cy="4232643"/>
              <a:chOff x="908046" y="685800"/>
              <a:chExt cx="858161" cy="4232643"/>
            </a:xfrm>
          </p:grpSpPr>
          <p:pic>
            <p:nvPicPr>
              <p:cNvPr id="35" name="Picture 3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6858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3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4" name="Group 23"/>
            <p:cNvGrpSpPr/>
            <p:nvPr/>
          </p:nvGrpSpPr>
          <p:grpSpPr>
            <a:xfrm rot="5400000">
              <a:off x="4153283" y="416850"/>
              <a:ext cx="858161" cy="3043335"/>
              <a:chOff x="908046" y="1875108"/>
              <a:chExt cx="858161" cy="3043335"/>
            </a:xfrm>
          </p:grpSpPr>
          <p:pic>
            <p:nvPicPr>
              <p:cNvPr id="32" name="Picture 3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5" name="Group 24"/>
            <p:cNvGrpSpPr/>
            <p:nvPr/>
          </p:nvGrpSpPr>
          <p:grpSpPr>
            <a:xfrm rot="5400000">
              <a:off x="4308016" y="2156761"/>
              <a:ext cx="858161" cy="3043335"/>
              <a:chOff x="908046" y="1875108"/>
              <a:chExt cx="858161" cy="3043335"/>
            </a:xfrm>
          </p:grpSpPr>
          <p:pic>
            <p:nvPicPr>
              <p:cNvPr id="29" name="Picture 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26"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317089" y="5020095"/>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804180" y="4169194"/>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736700" y="4163751"/>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9" name="Group 38"/>
          <p:cNvGrpSpPr/>
          <p:nvPr/>
        </p:nvGrpSpPr>
        <p:grpSpPr>
          <a:xfrm>
            <a:off x="2213661" y="1261197"/>
            <a:ext cx="4543693" cy="4204021"/>
            <a:chOff x="2573605" y="1509437"/>
            <a:chExt cx="4232643" cy="4370587"/>
          </a:xfrm>
        </p:grpSpPr>
        <p:grpSp>
          <p:nvGrpSpPr>
            <p:cNvPr id="40" name="Group 39"/>
            <p:cNvGrpSpPr/>
            <p:nvPr/>
          </p:nvGrpSpPr>
          <p:grpSpPr>
            <a:xfrm rot="5400000">
              <a:off x="4260846" y="703946"/>
              <a:ext cx="858161" cy="4232643"/>
              <a:chOff x="908046" y="685800"/>
              <a:chExt cx="858161" cy="4232643"/>
            </a:xfrm>
          </p:grpSpPr>
          <p:pic>
            <p:nvPicPr>
              <p:cNvPr id="52"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6858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1" name="Group 40"/>
            <p:cNvGrpSpPr/>
            <p:nvPr/>
          </p:nvGrpSpPr>
          <p:grpSpPr>
            <a:xfrm rot="5400000">
              <a:off x="4153283" y="416850"/>
              <a:ext cx="858161" cy="3043335"/>
              <a:chOff x="908046" y="1875108"/>
              <a:chExt cx="858161" cy="3043335"/>
            </a:xfrm>
          </p:grpSpPr>
          <p:pic>
            <p:nvPicPr>
              <p:cNvPr id="49" name="Picture 4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2" name="Group 41"/>
            <p:cNvGrpSpPr/>
            <p:nvPr/>
          </p:nvGrpSpPr>
          <p:grpSpPr>
            <a:xfrm rot="5400000">
              <a:off x="4308016" y="2156761"/>
              <a:ext cx="858161" cy="3043335"/>
              <a:chOff x="908046" y="1875108"/>
              <a:chExt cx="858161" cy="3043335"/>
            </a:xfrm>
          </p:grpSpPr>
          <p:pic>
            <p:nvPicPr>
              <p:cNvPr id="46" name="Picture 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43" name="Picture 4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317089" y="5020095"/>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804180" y="4169194"/>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736700" y="4163751"/>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6" name="Group 55"/>
          <p:cNvGrpSpPr/>
          <p:nvPr/>
        </p:nvGrpSpPr>
        <p:grpSpPr>
          <a:xfrm>
            <a:off x="609600" y="4937982"/>
            <a:ext cx="1312523" cy="1068382"/>
            <a:chOff x="2573605" y="1509437"/>
            <a:chExt cx="4232643" cy="4370587"/>
          </a:xfrm>
        </p:grpSpPr>
        <p:grpSp>
          <p:nvGrpSpPr>
            <p:cNvPr id="57" name="Group 56"/>
            <p:cNvGrpSpPr/>
            <p:nvPr/>
          </p:nvGrpSpPr>
          <p:grpSpPr>
            <a:xfrm rot="5400000">
              <a:off x="4260846" y="703946"/>
              <a:ext cx="858161" cy="4232643"/>
              <a:chOff x="908046" y="685800"/>
              <a:chExt cx="858161" cy="4232643"/>
            </a:xfrm>
          </p:grpSpPr>
          <p:pic>
            <p:nvPicPr>
              <p:cNvPr id="69" name="Picture 6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6858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0" name="Picture 6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8" name="Group 57"/>
            <p:cNvGrpSpPr/>
            <p:nvPr/>
          </p:nvGrpSpPr>
          <p:grpSpPr>
            <a:xfrm rot="5400000">
              <a:off x="4153283" y="416850"/>
              <a:ext cx="858161" cy="3043335"/>
              <a:chOff x="908046" y="1875108"/>
              <a:chExt cx="858161" cy="3043335"/>
            </a:xfrm>
          </p:grpSpPr>
          <p:pic>
            <p:nvPicPr>
              <p:cNvPr id="66"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59" name="Group 58"/>
            <p:cNvGrpSpPr/>
            <p:nvPr/>
          </p:nvGrpSpPr>
          <p:grpSpPr>
            <a:xfrm rot="5400000">
              <a:off x="4308016" y="2156761"/>
              <a:ext cx="858161" cy="3043335"/>
              <a:chOff x="908046" y="1875108"/>
              <a:chExt cx="858161" cy="3043335"/>
            </a:xfrm>
          </p:grpSpPr>
          <p:pic>
            <p:nvPicPr>
              <p:cNvPr id="63"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8046" y="1875108"/>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6192" y="2963067"/>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6192" y="4038600"/>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60" name="Picture 5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4317089" y="5020095"/>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4804180" y="4169194"/>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3736700" y="4163751"/>
              <a:ext cx="840015" cy="879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912936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1"/>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2"/>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9"/>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22916801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71600" y="917816"/>
            <a:ext cx="6525039" cy="4410075"/>
            <a:chOff x="2057400" y="666750"/>
            <a:chExt cx="5943600" cy="3371850"/>
          </a:xfrm>
        </p:grpSpPr>
        <p:sp>
          <p:nvSpPr>
            <p:cNvPr id="3" name="Oval 2"/>
            <p:cNvSpPr/>
            <p:nvPr/>
          </p:nvSpPr>
          <p:spPr>
            <a:xfrm>
              <a:off x="5705475" y="254317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8006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8100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8006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8006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715000" y="6953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772025" y="6953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810000" y="6667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7150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886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895600" y="2057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3152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438900" y="2057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0574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1371600" y="883348"/>
            <a:ext cx="6525039" cy="4410075"/>
            <a:chOff x="2057400" y="666750"/>
            <a:chExt cx="5943600" cy="3371850"/>
          </a:xfrm>
        </p:grpSpPr>
        <p:sp>
          <p:nvSpPr>
            <p:cNvPr id="18" name="Oval 17"/>
            <p:cNvSpPr/>
            <p:nvPr/>
          </p:nvSpPr>
          <p:spPr>
            <a:xfrm>
              <a:off x="5705475" y="254317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8006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8100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48006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8006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5715000" y="6953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772025" y="6953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3810000" y="6667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57150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3886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2895600" y="2057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3152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438900" y="2057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0574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1371600" y="883348"/>
            <a:ext cx="6525039" cy="4410075"/>
            <a:chOff x="2057400" y="666750"/>
            <a:chExt cx="5943600" cy="3371850"/>
          </a:xfrm>
        </p:grpSpPr>
        <p:sp>
          <p:nvSpPr>
            <p:cNvPr id="33" name="Oval 32"/>
            <p:cNvSpPr/>
            <p:nvPr/>
          </p:nvSpPr>
          <p:spPr>
            <a:xfrm>
              <a:off x="5705475" y="254317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48006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38100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8006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8006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5715000" y="6953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4772025" y="6953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810000" y="6667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57150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886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2895600" y="2057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73152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6438900" y="2057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0574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p:cNvGrpSpPr/>
          <p:nvPr/>
        </p:nvGrpSpPr>
        <p:grpSpPr>
          <a:xfrm>
            <a:off x="1002609" y="4540139"/>
            <a:ext cx="1490870" cy="1034000"/>
            <a:chOff x="2057400" y="666750"/>
            <a:chExt cx="5943600" cy="3371850"/>
          </a:xfrm>
        </p:grpSpPr>
        <p:sp>
          <p:nvSpPr>
            <p:cNvPr id="48" name="Oval 47"/>
            <p:cNvSpPr/>
            <p:nvPr/>
          </p:nvSpPr>
          <p:spPr>
            <a:xfrm>
              <a:off x="5705475" y="254317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48006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8100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800600" y="2514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48006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5715000" y="6953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4772025" y="695325"/>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810000" y="6667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57150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886200" y="3429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2895600" y="2057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73152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438900" y="2057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057400" y="1600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029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7"/>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17"/>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3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45017487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816743" y="450399"/>
            <a:ext cx="7563465" cy="5943600"/>
            <a:chOff x="816743" y="450399"/>
            <a:chExt cx="7563465" cy="5943600"/>
          </a:xfrm>
        </p:grpSpPr>
        <p:sp>
          <p:nvSpPr>
            <p:cNvPr id="15" name="Oval 1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p:cNvGrpSpPr/>
          <p:nvPr/>
        </p:nvGrpSpPr>
        <p:grpSpPr>
          <a:xfrm>
            <a:off x="836323" y="450399"/>
            <a:ext cx="7563465" cy="5943600"/>
            <a:chOff x="816743" y="450399"/>
            <a:chExt cx="7563465" cy="5943600"/>
          </a:xfrm>
        </p:grpSpPr>
        <p:sp>
          <p:nvSpPr>
            <p:cNvPr id="26" name="Oval 25"/>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p:cNvGrpSpPr/>
          <p:nvPr/>
        </p:nvGrpSpPr>
        <p:grpSpPr>
          <a:xfrm>
            <a:off x="868318" y="450399"/>
            <a:ext cx="7563465" cy="5943600"/>
            <a:chOff x="816743" y="450399"/>
            <a:chExt cx="7563465" cy="5943600"/>
          </a:xfrm>
        </p:grpSpPr>
        <p:sp>
          <p:nvSpPr>
            <p:cNvPr id="49" name="Oval 48"/>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3" name="Group 82"/>
          <p:cNvGrpSpPr/>
          <p:nvPr/>
        </p:nvGrpSpPr>
        <p:grpSpPr>
          <a:xfrm>
            <a:off x="762620" y="4121560"/>
            <a:ext cx="2153265" cy="1752600"/>
            <a:chOff x="816743" y="450399"/>
            <a:chExt cx="7563465" cy="5943600"/>
          </a:xfrm>
        </p:grpSpPr>
        <p:sp>
          <p:nvSpPr>
            <p:cNvPr id="84" name="Oval 83"/>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2778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67406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17876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27782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768878" y="3671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2797943" y="46617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57697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8286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8"/>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120600001"/>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111295" y="685800"/>
            <a:ext cx="5029200" cy="5257800"/>
            <a:chOff x="2514600" y="1295400"/>
            <a:chExt cx="3919890" cy="4267200"/>
          </a:xfrm>
        </p:grpSpPr>
        <p:sp>
          <p:nvSpPr>
            <p:cNvPr id="3" name="Oval 2"/>
            <p:cNvSpPr/>
            <p:nvPr/>
          </p:nvSpPr>
          <p:spPr>
            <a:xfrm>
              <a:off x="4567698" y="4038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5689695" y="4003083"/>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567698" y="4953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rot="767813">
              <a:off x="5748690" y="494518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689695" y="312087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6388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518537"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486275"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533775"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533343"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35052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25146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3533775" y="129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2514600" y="129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2111295" y="733468"/>
            <a:ext cx="5029200" cy="5257800"/>
            <a:chOff x="2514600" y="1295400"/>
            <a:chExt cx="3919890" cy="4267200"/>
          </a:xfrm>
        </p:grpSpPr>
        <p:sp>
          <p:nvSpPr>
            <p:cNvPr id="18" name="Oval 17"/>
            <p:cNvSpPr/>
            <p:nvPr/>
          </p:nvSpPr>
          <p:spPr>
            <a:xfrm>
              <a:off x="4567698" y="4038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5689695" y="4003083"/>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567698" y="4953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rot="767813">
              <a:off x="5748690" y="494518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5689695" y="312087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56388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518537"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4486275"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3533775"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2533343"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35052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25146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533775" y="129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2514600" y="129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2053858" y="630079"/>
            <a:ext cx="5029200" cy="5257800"/>
            <a:chOff x="2514600" y="1295400"/>
            <a:chExt cx="3919890" cy="4267200"/>
          </a:xfrm>
        </p:grpSpPr>
        <p:sp>
          <p:nvSpPr>
            <p:cNvPr id="33" name="Oval 32"/>
            <p:cNvSpPr/>
            <p:nvPr/>
          </p:nvSpPr>
          <p:spPr>
            <a:xfrm>
              <a:off x="4567698" y="4038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689695" y="4003083"/>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567698" y="4953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rot="767813">
              <a:off x="5748690" y="494518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5689695" y="312087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56388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4518537"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4486275"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533775"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2533343"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5052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5146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3533775" y="129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514600" y="129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p:cNvGrpSpPr/>
          <p:nvPr/>
        </p:nvGrpSpPr>
        <p:grpSpPr>
          <a:xfrm>
            <a:off x="844601" y="4593772"/>
            <a:ext cx="1730680" cy="1349828"/>
            <a:chOff x="2514600" y="1295400"/>
            <a:chExt cx="3919890" cy="4267200"/>
          </a:xfrm>
        </p:grpSpPr>
        <p:sp>
          <p:nvSpPr>
            <p:cNvPr id="48" name="Oval 47"/>
            <p:cNvSpPr/>
            <p:nvPr/>
          </p:nvSpPr>
          <p:spPr>
            <a:xfrm>
              <a:off x="4567698" y="4038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5689695" y="4003083"/>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4567698" y="49530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rot="767813">
              <a:off x="5748690" y="494518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5689695" y="312087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56388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4518537"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4486275"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3533775"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533343" y="31242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35052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2514600" y="2209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3533775" y="129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514600" y="1295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66120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afterEffect">
                                  <p:stCondLst>
                                    <p:cond delay="300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par>
                          <p:cTn id="11" fill="hold">
                            <p:stCondLst>
                              <p:cond delay="0"/>
                            </p:stCondLst>
                            <p:childTnLst>
                              <p:par>
                                <p:cTn id="12" presetID="1" presetClass="exit" presetSubtype="0" fill="hold" nodeType="afterEffect">
                                  <p:stCondLst>
                                    <p:cond delay="3000"/>
                                  </p:stCondLst>
                                  <p:childTnLst>
                                    <p:set>
                                      <p:cBhvr>
                                        <p:cTn id="13" dur="1" fill="hold">
                                          <p:stCondLst>
                                            <p:cond delay="0"/>
                                          </p:stCondLst>
                                        </p:cTn>
                                        <p:tgtEl>
                                          <p:spTgt spid="17"/>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2"/>
                                        </p:tgtEl>
                                        <p:attrNameLst>
                                          <p:attrName>style.visibility</p:attrName>
                                        </p:attrNameLst>
                                      </p:cBhvr>
                                      <p:to>
                                        <p:strVal val="visible"/>
                                      </p:to>
                                    </p:set>
                                  </p:childTnLst>
                                </p:cTn>
                              </p:par>
                            </p:childTnLst>
                          </p:cTn>
                        </p:par>
                        <p:par>
                          <p:cTn id="18" fill="hold">
                            <p:stCondLst>
                              <p:cond delay="0"/>
                            </p:stCondLst>
                            <p:childTnLst>
                              <p:par>
                                <p:cTn id="19" presetID="1" presetClass="exit" presetSubtype="0" fill="hold" nodeType="afterEffect">
                                  <p:stCondLst>
                                    <p:cond delay="3000"/>
                                  </p:stCondLst>
                                  <p:childTnLst>
                                    <p:set>
                                      <p:cBhvr>
                                        <p:cTn id="20" dur="1" fill="hold">
                                          <p:stCondLst>
                                            <p:cond delay="0"/>
                                          </p:stCondLst>
                                        </p:cTn>
                                        <p:tgtEl>
                                          <p:spTgt spid="3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977222973"/>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460819" y="893199"/>
            <a:ext cx="5799992" cy="4944334"/>
            <a:chOff x="2362200" y="923066"/>
            <a:chExt cx="4428392" cy="4303898"/>
          </a:xfrm>
        </p:grpSpPr>
        <p:sp>
          <p:nvSpPr>
            <p:cNvPr id="3" name="Oval 2"/>
            <p:cNvSpPr/>
            <p:nvPr/>
          </p:nvSpPr>
          <p:spPr>
            <a:xfrm>
              <a:off x="2362200" y="46158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341077" y="46158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4258408"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5172808"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362200" y="37029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362200" y="27885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722077" y="3200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362200" y="1858108"/>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229100" y="2133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812323" y="3200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362200" y="93045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302977" y="92306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4164623" y="93045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5155223"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6104792"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6104792" y="37029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6096000" y="27885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6104792"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052038"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p:cNvGrpSpPr/>
          <p:nvPr/>
        </p:nvGrpSpPr>
        <p:grpSpPr>
          <a:xfrm>
            <a:off x="1449304" y="850653"/>
            <a:ext cx="5799992" cy="4944334"/>
            <a:chOff x="2362200" y="923066"/>
            <a:chExt cx="4428392" cy="4303898"/>
          </a:xfrm>
        </p:grpSpPr>
        <p:sp>
          <p:nvSpPr>
            <p:cNvPr id="23" name="Oval 22"/>
            <p:cNvSpPr/>
            <p:nvPr/>
          </p:nvSpPr>
          <p:spPr>
            <a:xfrm>
              <a:off x="2362200" y="46158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341077" y="46158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4258408"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5172808"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2362200" y="37029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2362200" y="27885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722077" y="3200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2362200" y="1858108"/>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4229100" y="2133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812323" y="3200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2362200" y="93045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302977" y="92306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164623" y="93045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5155223"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104792"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6104792" y="37029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6096000" y="27885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104792"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6052038"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p:cNvGrpSpPr/>
          <p:nvPr/>
        </p:nvGrpSpPr>
        <p:grpSpPr>
          <a:xfrm>
            <a:off x="1460819" y="859143"/>
            <a:ext cx="5799992" cy="4944334"/>
            <a:chOff x="2362200" y="923066"/>
            <a:chExt cx="4428392" cy="4303898"/>
          </a:xfrm>
        </p:grpSpPr>
        <p:sp>
          <p:nvSpPr>
            <p:cNvPr id="43" name="Oval 42"/>
            <p:cNvSpPr/>
            <p:nvPr/>
          </p:nvSpPr>
          <p:spPr>
            <a:xfrm>
              <a:off x="2362200" y="46158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341077" y="46158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4258408"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5172808"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2362200" y="37029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2362200" y="27885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722077" y="3200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362200" y="1858108"/>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4229100" y="2133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4812323" y="3200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2362200" y="93045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302977" y="92306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4164623" y="93045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5155223"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104792"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6104792" y="37029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6096000" y="27885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104792"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6052038"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 name="Group 61"/>
          <p:cNvGrpSpPr/>
          <p:nvPr/>
        </p:nvGrpSpPr>
        <p:grpSpPr>
          <a:xfrm>
            <a:off x="689279" y="4446867"/>
            <a:ext cx="1669752" cy="1390666"/>
            <a:chOff x="2362200" y="923066"/>
            <a:chExt cx="4428392" cy="4303898"/>
          </a:xfrm>
        </p:grpSpPr>
        <p:sp>
          <p:nvSpPr>
            <p:cNvPr id="63" name="Oval 62"/>
            <p:cNvSpPr/>
            <p:nvPr/>
          </p:nvSpPr>
          <p:spPr>
            <a:xfrm>
              <a:off x="2362200" y="46158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341077" y="46158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4258408"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5172808"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2362200" y="37029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2362200" y="27885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3722077" y="3200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2362200" y="1858108"/>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4229100" y="2133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4812323" y="3200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362200" y="93045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302977" y="92306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4164623" y="93045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155223"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6104792" y="46173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6104792" y="37029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6096000" y="278856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6104792" y="1828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6052038"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04568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2"/>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1659338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862817773"/>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117053" y="292763"/>
            <a:ext cx="4969547" cy="6132094"/>
            <a:chOff x="2189740" y="350921"/>
            <a:chExt cx="4969547" cy="6132094"/>
          </a:xfrm>
        </p:grpSpPr>
        <p:grpSp>
          <p:nvGrpSpPr>
            <p:cNvPr id="3" name="Group 2"/>
            <p:cNvGrpSpPr/>
            <p:nvPr/>
          </p:nvGrpSpPr>
          <p:grpSpPr>
            <a:xfrm>
              <a:off x="5934570" y="2095494"/>
              <a:ext cx="1221205" cy="1189122"/>
              <a:chOff x="2743200" y="774032"/>
              <a:chExt cx="1221205" cy="1189122"/>
            </a:xfrm>
          </p:grpSpPr>
          <p:sp>
            <p:nvSpPr>
              <p:cNvPr id="40" name="Oval 39"/>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p:cNvGrpSpPr/>
            <p:nvPr/>
          </p:nvGrpSpPr>
          <p:grpSpPr>
            <a:xfrm>
              <a:off x="5938082" y="393030"/>
              <a:ext cx="1221205" cy="1189122"/>
              <a:chOff x="2743200" y="774032"/>
              <a:chExt cx="1221205" cy="1189122"/>
            </a:xfrm>
          </p:grpSpPr>
          <p:sp>
            <p:nvSpPr>
              <p:cNvPr id="35" name="Oval 34"/>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p:cNvGrpSpPr/>
            <p:nvPr/>
          </p:nvGrpSpPr>
          <p:grpSpPr>
            <a:xfrm>
              <a:off x="2243886" y="2121566"/>
              <a:ext cx="1221205" cy="1189122"/>
              <a:chOff x="2743200" y="774032"/>
              <a:chExt cx="1221205" cy="1189122"/>
            </a:xfrm>
          </p:grpSpPr>
          <p:sp>
            <p:nvSpPr>
              <p:cNvPr id="30" name="Oval 29"/>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5"/>
            <p:cNvGrpSpPr/>
            <p:nvPr/>
          </p:nvGrpSpPr>
          <p:grpSpPr>
            <a:xfrm>
              <a:off x="2189740" y="350921"/>
              <a:ext cx="1221205" cy="1189122"/>
              <a:chOff x="2743200" y="774032"/>
              <a:chExt cx="1221205" cy="1189122"/>
            </a:xfrm>
          </p:grpSpPr>
          <p:sp>
            <p:nvSpPr>
              <p:cNvPr id="25" name="Oval 24"/>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6"/>
            <p:cNvGrpSpPr/>
            <p:nvPr/>
          </p:nvGrpSpPr>
          <p:grpSpPr>
            <a:xfrm>
              <a:off x="4109784" y="3643563"/>
              <a:ext cx="1221205" cy="1189122"/>
              <a:chOff x="2743200" y="774032"/>
              <a:chExt cx="1221205" cy="1189122"/>
            </a:xfrm>
          </p:grpSpPr>
          <p:sp>
            <p:nvSpPr>
              <p:cNvPr id="20" name="Oval 19"/>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7"/>
            <p:cNvGrpSpPr/>
            <p:nvPr/>
          </p:nvGrpSpPr>
          <p:grpSpPr>
            <a:xfrm>
              <a:off x="2433385" y="5293893"/>
              <a:ext cx="1221205" cy="1189122"/>
              <a:chOff x="2743200" y="774032"/>
              <a:chExt cx="1221205" cy="1189122"/>
            </a:xfrm>
          </p:grpSpPr>
          <p:sp>
            <p:nvSpPr>
              <p:cNvPr id="15" name="Oval 14"/>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p:cNvGrpSpPr/>
            <p:nvPr/>
          </p:nvGrpSpPr>
          <p:grpSpPr>
            <a:xfrm>
              <a:off x="5890958" y="5223706"/>
              <a:ext cx="1221205" cy="1189122"/>
              <a:chOff x="2743200" y="774032"/>
              <a:chExt cx="1221205" cy="1189122"/>
            </a:xfrm>
          </p:grpSpPr>
          <p:sp>
            <p:nvSpPr>
              <p:cNvPr id="10" name="Oval 9"/>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5" name="Group 44"/>
          <p:cNvGrpSpPr/>
          <p:nvPr/>
        </p:nvGrpSpPr>
        <p:grpSpPr>
          <a:xfrm>
            <a:off x="2068483" y="430664"/>
            <a:ext cx="5121947" cy="6047869"/>
            <a:chOff x="2189740" y="350921"/>
            <a:chExt cx="4969547" cy="6132094"/>
          </a:xfrm>
        </p:grpSpPr>
        <p:grpSp>
          <p:nvGrpSpPr>
            <p:cNvPr id="46" name="Group 45"/>
            <p:cNvGrpSpPr/>
            <p:nvPr/>
          </p:nvGrpSpPr>
          <p:grpSpPr>
            <a:xfrm>
              <a:off x="5934570" y="2095494"/>
              <a:ext cx="1221205" cy="1189122"/>
              <a:chOff x="2743200" y="774032"/>
              <a:chExt cx="1221205" cy="1189122"/>
            </a:xfrm>
          </p:grpSpPr>
          <p:sp>
            <p:nvSpPr>
              <p:cNvPr id="83" name="Oval 82"/>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p:cNvGrpSpPr/>
            <p:nvPr/>
          </p:nvGrpSpPr>
          <p:grpSpPr>
            <a:xfrm>
              <a:off x="5938082" y="393030"/>
              <a:ext cx="1221205" cy="1189122"/>
              <a:chOff x="2743200" y="774032"/>
              <a:chExt cx="1221205" cy="1189122"/>
            </a:xfrm>
          </p:grpSpPr>
          <p:sp>
            <p:nvSpPr>
              <p:cNvPr id="78" name="Oval 77"/>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p:cNvGrpSpPr/>
            <p:nvPr/>
          </p:nvGrpSpPr>
          <p:grpSpPr>
            <a:xfrm>
              <a:off x="2243886" y="2121566"/>
              <a:ext cx="1221205" cy="1189122"/>
              <a:chOff x="2743200" y="774032"/>
              <a:chExt cx="1221205" cy="1189122"/>
            </a:xfrm>
          </p:grpSpPr>
          <p:sp>
            <p:nvSpPr>
              <p:cNvPr id="73" name="Oval 72"/>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 name="Group 48"/>
            <p:cNvGrpSpPr/>
            <p:nvPr/>
          </p:nvGrpSpPr>
          <p:grpSpPr>
            <a:xfrm>
              <a:off x="2189740" y="350921"/>
              <a:ext cx="1221205" cy="1189122"/>
              <a:chOff x="2743200" y="774032"/>
              <a:chExt cx="1221205" cy="1189122"/>
            </a:xfrm>
          </p:grpSpPr>
          <p:sp>
            <p:nvSpPr>
              <p:cNvPr id="68" name="Oval 67"/>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p:cNvGrpSpPr/>
            <p:nvPr/>
          </p:nvGrpSpPr>
          <p:grpSpPr>
            <a:xfrm>
              <a:off x="4109784" y="3643563"/>
              <a:ext cx="1221205" cy="1189122"/>
              <a:chOff x="2743200" y="774032"/>
              <a:chExt cx="1221205" cy="1189122"/>
            </a:xfrm>
          </p:grpSpPr>
          <p:sp>
            <p:nvSpPr>
              <p:cNvPr id="63" name="Oval 62"/>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 name="Group 50"/>
            <p:cNvGrpSpPr/>
            <p:nvPr/>
          </p:nvGrpSpPr>
          <p:grpSpPr>
            <a:xfrm>
              <a:off x="2433385" y="5293893"/>
              <a:ext cx="1221205" cy="1189122"/>
              <a:chOff x="2743200" y="774032"/>
              <a:chExt cx="1221205" cy="1189122"/>
            </a:xfrm>
          </p:grpSpPr>
          <p:sp>
            <p:nvSpPr>
              <p:cNvPr id="58" name="Oval 57"/>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 name="Group 51"/>
            <p:cNvGrpSpPr/>
            <p:nvPr/>
          </p:nvGrpSpPr>
          <p:grpSpPr>
            <a:xfrm>
              <a:off x="5890958" y="5223706"/>
              <a:ext cx="1221205" cy="1189122"/>
              <a:chOff x="2743200" y="774032"/>
              <a:chExt cx="1221205" cy="1189122"/>
            </a:xfrm>
          </p:grpSpPr>
          <p:sp>
            <p:nvSpPr>
              <p:cNvPr id="53" name="Oval 52"/>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8" name="Group 87"/>
          <p:cNvGrpSpPr/>
          <p:nvPr/>
        </p:nvGrpSpPr>
        <p:grpSpPr>
          <a:xfrm>
            <a:off x="2020921" y="292763"/>
            <a:ext cx="4969547" cy="6132094"/>
            <a:chOff x="2189740" y="350921"/>
            <a:chExt cx="4969547" cy="6132094"/>
          </a:xfrm>
        </p:grpSpPr>
        <p:grpSp>
          <p:nvGrpSpPr>
            <p:cNvPr id="89" name="Group 88"/>
            <p:cNvGrpSpPr/>
            <p:nvPr/>
          </p:nvGrpSpPr>
          <p:grpSpPr>
            <a:xfrm>
              <a:off x="5934570" y="2095494"/>
              <a:ext cx="1221205" cy="1189122"/>
              <a:chOff x="2743200" y="774032"/>
              <a:chExt cx="1221205" cy="1189122"/>
            </a:xfrm>
          </p:grpSpPr>
          <p:sp>
            <p:nvSpPr>
              <p:cNvPr id="126" name="Oval 125"/>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0" name="Group 89"/>
            <p:cNvGrpSpPr/>
            <p:nvPr/>
          </p:nvGrpSpPr>
          <p:grpSpPr>
            <a:xfrm>
              <a:off x="5938082" y="393030"/>
              <a:ext cx="1221205" cy="1189122"/>
              <a:chOff x="2743200" y="774032"/>
              <a:chExt cx="1221205" cy="1189122"/>
            </a:xfrm>
          </p:grpSpPr>
          <p:sp>
            <p:nvSpPr>
              <p:cNvPr id="121" name="Oval 120"/>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1" name="Group 90"/>
            <p:cNvGrpSpPr/>
            <p:nvPr/>
          </p:nvGrpSpPr>
          <p:grpSpPr>
            <a:xfrm>
              <a:off x="2243886" y="2121566"/>
              <a:ext cx="1221205" cy="1189122"/>
              <a:chOff x="2743200" y="774032"/>
              <a:chExt cx="1221205" cy="1189122"/>
            </a:xfrm>
          </p:grpSpPr>
          <p:sp>
            <p:nvSpPr>
              <p:cNvPr id="116" name="Oval 115"/>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2" name="Group 91"/>
            <p:cNvGrpSpPr/>
            <p:nvPr/>
          </p:nvGrpSpPr>
          <p:grpSpPr>
            <a:xfrm>
              <a:off x="2189740" y="350921"/>
              <a:ext cx="1221205" cy="1189122"/>
              <a:chOff x="2743200" y="774032"/>
              <a:chExt cx="1221205" cy="1189122"/>
            </a:xfrm>
          </p:grpSpPr>
          <p:sp>
            <p:nvSpPr>
              <p:cNvPr id="111" name="Oval 110"/>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3" name="Group 92"/>
            <p:cNvGrpSpPr/>
            <p:nvPr/>
          </p:nvGrpSpPr>
          <p:grpSpPr>
            <a:xfrm>
              <a:off x="4109784" y="3643563"/>
              <a:ext cx="1221205" cy="1189122"/>
              <a:chOff x="2743200" y="774032"/>
              <a:chExt cx="1221205" cy="1189122"/>
            </a:xfrm>
          </p:grpSpPr>
          <p:sp>
            <p:nvSpPr>
              <p:cNvPr id="106" name="Oval 105"/>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4" name="Group 93"/>
            <p:cNvGrpSpPr/>
            <p:nvPr/>
          </p:nvGrpSpPr>
          <p:grpSpPr>
            <a:xfrm>
              <a:off x="2433385" y="5293893"/>
              <a:ext cx="1221205" cy="1189122"/>
              <a:chOff x="2743200" y="774032"/>
              <a:chExt cx="1221205" cy="1189122"/>
            </a:xfrm>
          </p:grpSpPr>
          <p:sp>
            <p:nvSpPr>
              <p:cNvPr id="101" name="Oval 100"/>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5" name="Group 94"/>
            <p:cNvGrpSpPr/>
            <p:nvPr/>
          </p:nvGrpSpPr>
          <p:grpSpPr>
            <a:xfrm>
              <a:off x="5890958" y="5223706"/>
              <a:ext cx="1221205" cy="1189122"/>
              <a:chOff x="2743200" y="774032"/>
              <a:chExt cx="1221205" cy="1189122"/>
            </a:xfrm>
          </p:grpSpPr>
          <p:sp>
            <p:nvSpPr>
              <p:cNvPr id="96" name="Oval 95"/>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1" name="Group 130"/>
          <p:cNvGrpSpPr/>
          <p:nvPr/>
        </p:nvGrpSpPr>
        <p:grpSpPr>
          <a:xfrm>
            <a:off x="786724" y="4182126"/>
            <a:ext cx="1828298" cy="1592173"/>
            <a:chOff x="2189740" y="350921"/>
            <a:chExt cx="4969547" cy="6132094"/>
          </a:xfrm>
        </p:grpSpPr>
        <p:grpSp>
          <p:nvGrpSpPr>
            <p:cNvPr id="132" name="Group 131"/>
            <p:cNvGrpSpPr/>
            <p:nvPr/>
          </p:nvGrpSpPr>
          <p:grpSpPr>
            <a:xfrm>
              <a:off x="5934570" y="2095494"/>
              <a:ext cx="1221205" cy="1189122"/>
              <a:chOff x="2743200" y="774032"/>
              <a:chExt cx="1221205" cy="1189122"/>
            </a:xfrm>
          </p:grpSpPr>
          <p:sp>
            <p:nvSpPr>
              <p:cNvPr id="169" name="Oval 168"/>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3" name="Group 132"/>
            <p:cNvGrpSpPr/>
            <p:nvPr/>
          </p:nvGrpSpPr>
          <p:grpSpPr>
            <a:xfrm>
              <a:off x="5938082" y="393030"/>
              <a:ext cx="1221205" cy="1189122"/>
              <a:chOff x="2743200" y="774032"/>
              <a:chExt cx="1221205" cy="1189122"/>
            </a:xfrm>
          </p:grpSpPr>
          <p:sp>
            <p:nvSpPr>
              <p:cNvPr id="164" name="Oval 163"/>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4" name="Group 133"/>
            <p:cNvGrpSpPr/>
            <p:nvPr/>
          </p:nvGrpSpPr>
          <p:grpSpPr>
            <a:xfrm>
              <a:off x="2243886" y="2121566"/>
              <a:ext cx="1221205" cy="1189122"/>
              <a:chOff x="2743200" y="774032"/>
              <a:chExt cx="1221205" cy="1189122"/>
            </a:xfrm>
          </p:grpSpPr>
          <p:sp>
            <p:nvSpPr>
              <p:cNvPr id="159" name="Oval 158"/>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5" name="Group 134"/>
            <p:cNvGrpSpPr/>
            <p:nvPr/>
          </p:nvGrpSpPr>
          <p:grpSpPr>
            <a:xfrm>
              <a:off x="2189740" y="350921"/>
              <a:ext cx="1221205" cy="1189122"/>
              <a:chOff x="2743200" y="774032"/>
              <a:chExt cx="1221205" cy="1189122"/>
            </a:xfrm>
          </p:grpSpPr>
          <p:sp>
            <p:nvSpPr>
              <p:cNvPr id="154" name="Oval 153"/>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6" name="Group 135"/>
            <p:cNvGrpSpPr/>
            <p:nvPr/>
          </p:nvGrpSpPr>
          <p:grpSpPr>
            <a:xfrm>
              <a:off x="4109784" y="3643563"/>
              <a:ext cx="1221205" cy="1189122"/>
              <a:chOff x="2743200" y="774032"/>
              <a:chExt cx="1221205" cy="1189122"/>
            </a:xfrm>
          </p:grpSpPr>
          <p:sp>
            <p:nvSpPr>
              <p:cNvPr id="149" name="Oval 148"/>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7" name="Group 136"/>
            <p:cNvGrpSpPr/>
            <p:nvPr/>
          </p:nvGrpSpPr>
          <p:grpSpPr>
            <a:xfrm>
              <a:off x="2433385" y="5293893"/>
              <a:ext cx="1221205" cy="1189122"/>
              <a:chOff x="2743200" y="774032"/>
              <a:chExt cx="1221205" cy="1189122"/>
            </a:xfrm>
          </p:grpSpPr>
          <p:sp>
            <p:nvSpPr>
              <p:cNvPr id="144" name="Oval 143"/>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8" name="Group 137"/>
            <p:cNvGrpSpPr/>
            <p:nvPr/>
          </p:nvGrpSpPr>
          <p:grpSpPr>
            <a:xfrm>
              <a:off x="5890958" y="5223706"/>
              <a:ext cx="1221205" cy="1189122"/>
              <a:chOff x="2743200" y="774032"/>
              <a:chExt cx="1221205" cy="1189122"/>
            </a:xfrm>
          </p:grpSpPr>
          <p:sp>
            <p:nvSpPr>
              <p:cNvPr id="139" name="Oval 138"/>
              <p:cNvSpPr/>
              <p:nvPr/>
            </p:nvSpPr>
            <p:spPr>
              <a:xfrm>
                <a:off x="2743200" y="806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3581400" y="774032"/>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3196389" y="1187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2743200" y="1568116"/>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3583405" y="1582154"/>
                <a:ext cx="381000" cy="381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955959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45"/>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45"/>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8"/>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8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53583353"/>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9016" l="197" r="99213">
                        <a14:foregroundMark x1="4921" y1="8071" x2="6693" y2="8071"/>
                        <a14:foregroundMark x1="27756" y1="9252" x2="27756" y2="9252"/>
                        <a14:foregroundMark x1="50787" y1="7283" x2="50787" y2="7283"/>
                        <a14:foregroundMark x1="51378" y1="27362" x2="50787" y2="26181"/>
                        <a14:foregroundMark x1="30512" y1="26772" x2="30512" y2="26772"/>
                        <a14:foregroundMark x1="6890" y1="29528" x2="6890" y2="29528"/>
                        <a14:foregroundMark x1="5315" y1="50394" x2="5315" y2="50394"/>
                        <a14:foregroundMark x1="29724" y1="50984" x2="29724" y2="50984"/>
                        <a14:foregroundMark x1="74409" y1="48228" x2="74409" y2="48228"/>
                        <a14:foregroundMark x1="96654" y1="48031" x2="96654" y2="48031"/>
                        <a14:foregroundMark x1="91339" y1="69685" x2="91339" y2="69685"/>
                        <a14:foregroundMark x1="71654" y1="73228" x2="71654" y2="73228"/>
                        <a14:foregroundMark x1="70669" y1="90551" x2="70669" y2="90551"/>
                        <a14:foregroundMark x1="93701" y1="93307" x2="93701" y2="93307"/>
                        <a14:foregroundMark x1="27756" y1="92520" x2="27756" y2="92520"/>
                        <a14:foregroundMark x1="10236" y1="91142" x2="10236" y2="91142"/>
                        <a14:foregroundMark x1="6693" y1="67520" x2="6693" y2="67520"/>
                        <a14:foregroundMark x1="29724" y1="70276" x2="29724" y2="70276"/>
                      </a14:backgroundRemoval>
                    </a14:imgEffect>
                  </a14:imgLayer>
                </a14:imgProps>
              </a:ext>
              <a:ext uri="{28A0092B-C50C-407E-A947-70E740481C1C}">
                <a14:useLocalDpi xmlns:a14="http://schemas.microsoft.com/office/drawing/2010/main" val="0"/>
              </a:ext>
            </a:extLst>
          </a:blip>
          <a:srcRect/>
          <a:stretch>
            <a:fillRect/>
          </a:stretch>
        </p:blipFill>
        <p:spPr bwMode="auto">
          <a:xfrm>
            <a:off x="1828800" y="489488"/>
            <a:ext cx="5638800" cy="563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9016" l="197" r="99213">
                        <a14:foregroundMark x1="4921" y1="8071" x2="6693" y2="8071"/>
                        <a14:foregroundMark x1="27756" y1="9252" x2="27756" y2="9252"/>
                        <a14:foregroundMark x1="50787" y1="7283" x2="50787" y2="7283"/>
                        <a14:foregroundMark x1="51378" y1="27362" x2="50787" y2="26181"/>
                        <a14:foregroundMark x1="30512" y1="26772" x2="30512" y2="26772"/>
                        <a14:foregroundMark x1="6890" y1="29528" x2="6890" y2="29528"/>
                        <a14:foregroundMark x1="5315" y1="50394" x2="5315" y2="50394"/>
                        <a14:foregroundMark x1="29724" y1="50984" x2="29724" y2="50984"/>
                        <a14:foregroundMark x1="74409" y1="48228" x2="74409" y2="48228"/>
                        <a14:foregroundMark x1="96654" y1="48031" x2="96654" y2="48031"/>
                        <a14:foregroundMark x1="91339" y1="69685" x2="91339" y2="69685"/>
                        <a14:foregroundMark x1="71654" y1="73228" x2="71654" y2="73228"/>
                        <a14:foregroundMark x1="70669" y1="90551" x2="70669" y2="90551"/>
                        <a14:foregroundMark x1="93701" y1="93307" x2="93701" y2="93307"/>
                        <a14:foregroundMark x1="27756" y1="92520" x2="27756" y2="92520"/>
                        <a14:foregroundMark x1="10236" y1="91142" x2="10236" y2="91142"/>
                        <a14:foregroundMark x1="6693" y1="67520" x2="6693" y2="67520"/>
                        <a14:foregroundMark x1="29724" y1="70276" x2="29724" y2="70276"/>
                      </a14:backgroundRemoval>
                    </a14:imgEffect>
                  </a14:imgLayer>
                </a14:imgProps>
              </a:ext>
              <a:ext uri="{28A0092B-C50C-407E-A947-70E740481C1C}">
                <a14:useLocalDpi xmlns:a14="http://schemas.microsoft.com/office/drawing/2010/main" val="0"/>
              </a:ext>
            </a:extLst>
          </a:blip>
          <a:srcRect/>
          <a:stretch>
            <a:fillRect/>
          </a:stretch>
        </p:blipFill>
        <p:spPr bwMode="auto">
          <a:xfrm>
            <a:off x="1828800" y="489488"/>
            <a:ext cx="5638800" cy="563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9016" l="197" r="99213">
                        <a14:foregroundMark x1="4921" y1="8071" x2="6693" y2="8071"/>
                        <a14:foregroundMark x1="27756" y1="9252" x2="27756" y2="9252"/>
                        <a14:foregroundMark x1="50787" y1="7283" x2="50787" y2="7283"/>
                        <a14:foregroundMark x1="51378" y1="27362" x2="50787" y2="26181"/>
                        <a14:foregroundMark x1="30512" y1="26772" x2="30512" y2="26772"/>
                        <a14:foregroundMark x1="6890" y1="29528" x2="6890" y2="29528"/>
                        <a14:foregroundMark x1="5315" y1="50394" x2="5315" y2="50394"/>
                        <a14:foregroundMark x1="29724" y1="50984" x2="29724" y2="50984"/>
                        <a14:foregroundMark x1="74409" y1="48228" x2="74409" y2="48228"/>
                        <a14:foregroundMark x1="96654" y1="48031" x2="96654" y2="48031"/>
                        <a14:foregroundMark x1="91339" y1="69685" x2="91339" y2="69685"/>
                        <a14:foregroundMark x1="71654" y1="73228" x2="71654" y2="73228"/>
                        <a14:foregroundMark x1="70669" y1="90551" x2="70669" y2="90551"/>
                        <a14:foregroundMark x1="93701" y1="93307" x2="93701" y2="93307"/>
                        <a14:foregroundMark x1="27756" y1="92520" x2="27756" y2="92520"/>
                        <a14:foregroundMark x1="10236" y1="91142" x2="10236" y2="91142"/>
                        <a14:foregroundMark x1="6693" y1="67520" x2="6693" y2="67520"/>
                        <a14:foregroundMark x1="29724" y1="70276" x2="29724" y2="70276"/>
                      </a14:backgroundRemoval>
                    </a14:imgEffect>
                  </a14:imgLayer>
                </a14:imgProps>
              </a:ext>
              <a:ext uri="{28A0092B-C50C-407E-A947-70E740481C1C}">
                <a14:useLocalDpi xmlns:a14="http://schemas.microsoft.com/office/drawing/2010/main" val="0"/>
              </a:ext>
            </a:extLst>
          </a:blip>
          <a:srcRect/>
          <a:stretch>
            <a:fillRect/>
          </a:stretch>
        </p:blipFill>
        <p:spPr bwMode="auto">
          <a:xfrm>
            <a:off x="1828800" y="489488"/>
            <a:ext cx="5638800" cy="563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0" b="99016" l="197" r="99213">
                        <a14:foregroundMark x1="4921" y1="8071" x2="6693" y2="8071"/>
                        <a14:foregroundMark x1="27756" y1="9252" x2="27756" y2="9252"/>
                        <a14:foregroundMark x1="50787" y1="7283" x2="50787" y2="7283"/>
                        <a14:foregroundMark x1="51378" y1="27362" x2="50787" y2="26181"/>
                        <a14:foregroundMark x1="30512" y1="26772" x2="30512" y2="26772"/>
                        <a14:foregroundMark x1="6890" y1="29528" x2="6890" y2="29528"/>
                        <a14:foregroundMark x1="5315" y1="50394" x2="5315" y2="50394"/>
                        <a14:foregroundMark x1="29724" y1="50984" x2="29724" y2="50984"/>
                        <a14:foregroundMark x1="74409" y1="48228" x2="74409" y2="48228"/>
                        <a14:foregroundMark x1="96654" y1="48031" x2="96654" y2="48031"/>
                        <a14:foregroundMark x1="91339" y1="69685" x2="91339" y2="69685"/>
                        <a14:foregroundMark x1="71654" y1="73228" x2="71654" y2="73228"/>
                        <a14:foregroundMark x1="70669" y1="90551" x2="70669" y2="90551"/>
                        <a14:foregroundMark x1="93701" y1="93307" x2="93701" y2="93307"/>
                        <a14:foregroundMark x1="27756" y1="92520" x2="27756" y2="92520"/>
                        <a14:foregroundMark x1="10236" y1="91142" x2="10236" y2="91142"/>
                        <a14:foregroundMark x1="6693" y1="67520" x2="6693" y2="67520"/>
                        <a14:foregroundMark x1="29724" y1="70276" x2="29724" y2="70276"/>
                      </a14:backgroundRemoval>
                    </a14:imgEffect>
                  </a14:imgLayer>
                </a14:imgProps>
              </a:ext>
              <a:ext uri="{28A0092B-C50C-407E-A947-70E740481C1C}">
                <a14:useLocalDpi xmlns:a14="http://schemas.microsoft.com/office/drawing/2010/main" val="0"/>
              </a:ext>
            </a:extLst>
          </a:blip>
          <a:srcRect/>
          <a:stretch>
            <a:fillRect/>
          </a:stretch>
        </p:blipFill>
        <p:spPr bwMode="auto">
          <a:xfrm>
            <a:off x="685800" y="4223288"/>
            <a:ext cx="1905000"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42888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7"/>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982744596"/>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928502" y="801329"/>
            <a:ext cx="5253962" cy="4989871"/>
            <a:chOff x="1928502" y="801329"/>
            <a:chExt cx="5253962" cy="4989871"/>
          </a:xfrm>
        </p:grpSpPr>
        <p:sp>
          <p:nvSpPr>
            <p:cNvPr id="9" name="Oval 8"/>
            <p:cNvSpPr/>
            <p:nvPr/>
          </p:nvSpPr>
          <p:spPr>
            <a:xfrm>
              <a:off x="6528618"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809999"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51701"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819399"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809998"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704734"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566829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553196"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6553199" y="2528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553198" y="3366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553197" y="42045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528619"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5668293" y="2528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668292" y="3366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668295" y="42045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668291"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704734"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4704734"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809996"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3809999"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8194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2819400"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2819400"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2819400" y="5118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9517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951701"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8502" y="42672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1701" y="50895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6" name="Group 35"/>
          <p:cNvGrpSpPr/>
          <p:nvPr/>
        </p:nvGrpSpPr>
        <p:grpSpPr>
          <a:xfrm>
            <a:off x="1912499" y="726868"/>
            <a:ext cx="5253962" cy="4989871"/>
            <a:chOff x="1928502" y="801329"/>
            <a:chExt cx="5253962" cy="4989871"/>
          </a:xfrm>
        </p:grpSpPr>
        <p:sp>
          <p:nvSpPr>
            <p:cNvPr id="37" name="Oval 36"/>
            <p:cNvSpPr/>
            <p:nvPr/>
          </p:nvSpPr>
          <p:spPr>
            <a:xfrm>
              <a:off x="6528618"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3809999"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1951701"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2819399"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3809998"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4704734"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566829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553196"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6553199" y="2528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6553198" y="3366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6553197" y="42045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6528619"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5668293" y="2528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5668292" y="3366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5668295" y="42045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668291"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4704734"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4704734"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3809996"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3809999"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28194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2819400"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2819400"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2819400" y="5118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19517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1951701"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8502" y="42672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1701" y="50895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81" name="Group 80"/>
          <p:cNvGrpSpPr/>
          <p:nvPr/>
        </p:nvGrpSpPr>
        <p:grpSpPr>
          <a:xfrm>
            <a:off x="1796280" y="691944"/>
            <a:ext cx="5253962" cy="4989871"/>
            <a:chOff x="1928502" y="801329"/>
            <a:chExt cx="5253962" cy="4989871"/>
          </a:xfrm>
        </p:grpSpPr>
        <p:sp>
          <p:nvSpPr>
            <p:cNvPr id="82" name="Oval 81"/>
            <p:cNvSpPr/>
            <p:nvPr/>
          </p:nvSpPr>
          <p:spPr>
            <a:xfrm>
              <a:off x="6528618"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3809999"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951701"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2819399"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3809998"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4704734"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566829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6553196"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6553199" y="2528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6553198" y="3366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6553197" y="42045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6528619"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5668293" y="2528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5668292" y="3366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668295" y="42045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5668291"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4704734"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4704734"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3809996"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809999"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28194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2819400"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2819400"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2819400" y="5118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19517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1951701"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8502" y="42672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1701" y="50895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4" name="Group 113"/>
          <p:cNvGrpSpPr/>
          <p:nvPr/>
        </p:nvGrpSpPr>
        <p:grpSpPr>
          <a:xfrm>
            <a:off x="878781" y="4508360"/>
            <a:ext cx="1682576" cy="1574391"/>
            <a:chOff x="1928502" y="801329"/>
            <a:chExt cx="5253962" cy="4989871"/>
          </a:xfrm>
        </p:grpSpPr>
        <p:sp>
          <p:nvSpPr>
            <p:cNvPr id="115" name="Oval 114"/>
            <p:cNvSpPr/>
            <p:nvPr/>
          </p:nvSpPr>
          <p:spPr>
            <a:xfrm>
              <a:off x="6528618"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5668295"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4704734"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3809999"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2819400" y="80132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1951701" y="81116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1951701"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2819399"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3809998"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4704734"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5668295"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6553196" y="1689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6553199" y="2528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6553198" y="3366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6553197" y="42045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6528619"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5668293" y="25281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5668292" y="33663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5668295" y="42045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5668291"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4704734"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4704734"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3809996"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809999" y="5105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28194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2819400"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2819400" y="4267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2819400" y="511892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1951700" y="25146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1951701" y="34290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28502" y="4267200"/>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51701" y="508952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976206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6"/>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3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1"/>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81"/>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3326006396"/>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816743" y="450399"/>
            <a:ext cx="7563465" cy="5943600"/>
            <a:chOff x="816743" y="450399"/>
            <a:chExt cx="7563465" cy="5943600"/>
          </a:xfrm>
        </p:grpSpPr>
        <p:sp>
          <p:nvSpPr>
            <p:cNvPr id="15" name="Oval 14"/>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5587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 name="Oval 4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77312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267200" y="201705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3790335" y="268933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4857219" y="271295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3407543" y="359742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5209097" y="35807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4336442" y="35535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32"/>
          <p:cNvGrpSpPr/>
          <p:nvPr/>
        </p:nvGrpSpPr>
        <p:grpSpPr>
          <a:xfrm>
            <a:off x="800099" y="450399"/>
            <a:ext cx="7563465" cy="5943600"/>
            <a:chOff x="816743" y="450399"/>
            <a:chExt cx="7563465" cy="5943600"/>
          </a:xfrm>
        </p:grpSpPr>
        <p:sp>
          <p:nvSpPr>
            <p:cNvPr id="34" name="Oval 33"/>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5587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 name="Oval 3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77312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4267200" y="201705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3790335" y="268933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4857219" y="271295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3407543" y="359742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5209097" y="35807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4336442" y="35535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2" name="Group 81"/>
          <p:cNvGrpSpPr/>
          <p:nvPr/>
        </p:nvGrpSpPr>
        <p:grpSpPr>
          <a:xfrm>
            <a:off x="816743" y="450399"/>
            <a:ext cx="7563465" cy="5943600"/>
            <a:chOff x="816743" y="450399"/>
            <a:chExt cx="7563465" cy="5943600"/>
          </a:xfrm>
        </p:grpSpPr>
        <p:sp>
          <p:nvSpPr>
            <p:cNvPr id="83" name="Oval 82"/>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35587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 name="Oval 91"/>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77312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4267200" y="201705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3790335" y="268933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4857219" y="271295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3407543" y="359742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5209097" y="35807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4336442" y="35535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3" name="Group 122"/>
          <p:cNvGrpSpPr/>
          <p:nvPr/>
        </p:nvGrpSpPr>
        <p:grpSpPr>
          <a:xfrm>
            <a:off x="712556" y="4618969"/>
            <a:ext cx="2150244" cy="1416460"/>
            <a:chOff x="816743" y="450399"/>
            <a:chExt cx="7563465" cy="5943600"/>
          </a:xfrm>
        </p:grpSpPr>
        <p:sp>
          <p:nvSpPr>
            <p:cNvPr id="124" name="Oval 123"/>
            <p:cNvSpPr/>
            <p:nvPr/>
          </p:nvSpPr>
          <p:spPr>
            <a:xfrm>
              <a:off x="816743"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816743"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25681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35587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46255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743" y="569232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0" name="Oval 129"/>
            <p:cNvSpPr/>
            <p:nvPr/>
          </p:nvSpPr>
          <p:spPr>
            <a:xfrm>
              <a:off x="1787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2778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57500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67406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7731278" y="45039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1787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67406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7731278" y="1530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7731278" y="25975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7731278" y="35881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807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67603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7750943" y="46549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1807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2797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57697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67603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7750943" y="572171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4267200" y="201705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3790335" y="268933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4857219" y="271295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3407543" y="3597421"/>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5209097" y="3580745"/>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4336442" y="35535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45998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3"/>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33"/>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2"/>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8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2573425086"/>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963806" y="1905000"/>
            <a:ext cx="7418445" cy="2819399"/>
            <a:chOff x="1066800" y="1673324"/>
            <a:chExt cx="6980901" cy="2504156"/>
          </a:xfrm>
        </p:grpSpPr>
        <p:sp>
          <p:nvSpPr>
            <p:cNvPr id="16" name="Oval 15"/>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981200"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875935"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809998"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704734"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7418436"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6553198"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566829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5668292"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3809997"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963806" y="1908463"/>
            <a:ext cx="7418445" cy="2819399"/>
            <a:chOff x="1066800" y="1673324"/>
            <a:chExt cx="6980901" cy="2504156"/>
          </a:xfrm>
        </p:grpSpPr>
        <p:sp>
          <p:nvSpPr>
            <p:cNvPr id="22" name="Oval 21"/>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981200"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2875935"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3809998"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704734"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7418436"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6553198"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566829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668292"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809997"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 name="Group 45"/>
          <p:cNvGrpSpPr/>
          <p:nvPr/>
        </p:nvGrpSpPr>
        <p:grpSpPr>
          <a:xfrm>
            <a:off x="960370" y="1911926"/>
            <a:ext cx="7418445" cy="2819399"/>
            <a:chOff x="1066800" y="1673324"/>
            <a:chExt cx="6980901" cy="2504156"/>
          </a:xfrm>
        </p:grpSpPr>
        <p:sp>
          <p:nvSpPr>
            <p:cNvPr id="47" name="Oval 46"/>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981200"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875935"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3809998"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4704734"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7418436"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6553198"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566829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5668292"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3809997"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3" name="Group 62"/>
          <p:cNvGrpSpPr/>
          <p:nvPr/>
        </p:nvGrpSpPr>
        <p:grpSpPr>
          <a:xfrm>
            <a:off x="716240" y="4572000"/>
            <a:ext cx="2528543" cy="1259031"/>
            <a:chOff x="1066800" y="1673324"/>
            <a:chExt cx="6980901" cy="2504156"/>
          </a:xfrm>
        </p:grpSpPr>
        <p:sp>
          <p:nvSpPr>
            <p:cNvPr id="64" name="Oval 63"/>
            <p:cNvSpPr/>
            <p:nvPr/>
          </p:nvSpPr>
          <p:spPr>
            <a:xfrm>
              <a:off x="1066800"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981200"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875935"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3809998" y="16764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4704734" y="1673324"/>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7418436"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6553198"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566829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5668292"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4704733"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4704734"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3809999"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3809997" y="35052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28194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1951700" y="259080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63050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21"/>
                                        </p:tgtEl>
                                        <p:attrNameLst>
                                          <p:attrName>style.visibility</p:attrName>
                                        </p:attrNameLst>
                                      </p:cBhvr>
                                      <p:to>
                                        <p:strVal val="visible"/>
                                      </p:to>
                                    </p:set>
                                  </p:childTnLst>
                                </p:cTn>
                              </p:par>
                            </p:childTnLst>
                          </p:cTn>
                        </p:par>
                        <p:par>
                          <p:cTn id="14" fill="hold">
                            <p:stCondLst>
                              <p:cond delay="0"/>
                            </p:stCondLst>
                            <p:childTnLst>
                              <p:par>
                                <p:cTn id="15" presetID="1" presetClass="exit" presetSubtype="0" fill="hold" nodeType="afterEffect">
                                  <p:stCondLst>
                                    <p:cond delay="3000"/>
                                  </p:stCondLst>
                                  <p:childTnLst>
                                    <p:set>
                                      <p:cBhvr>
                                        <p:cTn id="16" dur="1" fill="hold">
                                          <p:stCondLst>
                                            <p:cond delay="0"/>
                                          </p:stCondLst>
                                        </p:cTn>
                                        <p:tgtEl>
                                          <p:spTgt spid="21"/>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childTnLst>
                          </p:cTn>
                        </p:par>
                        <p:par>
                          <p:cTn id="21" fill="hold">
                            <p:stCondLst>
                              <p:cond delay="0"/>
                            </p:stCondLst>
                            <p:childTnLst>
                              <p:par>
                                <p:cTn id="22" presetID="1" presetClass="exit" presetSubtype="0" fill="hold" nodeType="afterEffect">
                                  <p:stCondLst>
                                    <p:cond delay="3000"/>
                                  </p:stCondLst>
                                  <p:childTnLst>
                                    <p:set>
                                      <p:cBhvr>
                                        <p:cTn id="23" dur="1" fill="hold">
                                          <p:stCondLst>
                                            <p:cond delay="0"/>
                                          </p:stCondLst>
                                        </p:cTn>
                                        <p:tgtEl>
                                          <p:spTgt spid="4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53431" y="1905000"/>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How many dots do you see?</a:t>
            </a:r>
          </a:p>
          <a:p>
            <a:r>
              <a:rPr lang="en-US" sz="6000" dirty="0" smtClean="0"/>
              <a:t>Get ready to look . . .1, 2, 3!</a:t>
            </a:r>
            <a:endParaRPr lang="en-US" sz="6000" dirty="0"/>
          </a:p>
        </p:txBody>
      </p:sp>
    </p:spTree>
    <p:extLst>
      <p:ext uri="{BB962C8B-B14F-4D97-AF65-F5344CB8AC3E}">
        <p14:creationId xmlns:p14="http://schemas.microsoft.com/office/powerpoint/2010/main" val="857003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1997</TotalTime>
  <Words>2104</Words>
  <Application>Microsoft Office PowerPoint</Application>
  <PresentationFormat>On-screen Show (4:3)</PresentationFormat>
  <Paragraphs>211</Paragraphs>
  <Slides>186</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186</vt:i4>
      </vt:variant>
    </vt:vector>
  </HeadingPairs>
  <TitlesOfParts>
    <vt:vector size="189"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R. Stokes</dc:creator>
  <cp:lastModifiedBy>csu</cp:lastModifiedBy>
  <cp:revision>102</cp:revision>
  <dcterms:created xsi:type="dcterms:W3CDTF">2018-08-25T13:46:00Z</dcterms:created>
  <dcterms:modified xsi:type="dcterms:W3CDTF">2018-08-31T19:27:28Z</dcterms:modified>
</cp:coreProperties>
</file>