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F0E9672-F708-409C-B651-997A47E1FB6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D712D3A-61BC-4481-9829-5D203AED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17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436" y="1204854"/>
            <a:ext cx="9966960" cy="2431477"/>
          </a:xfrm>
        </p:spPr>
        <p:txBody>
          <a:bodyPr/>
          <a:lstStyle/>
          <a:p>
            <a:r>
              <a:rPr lang="en-US" dirty="0" smtClean="0"/>
              <a:t>Ferris Wheel</a:t>
            </a:r>
            <a:br>
              <a:rPr lang="en-US" dirty="0" smtClean="0"/>
            </a:b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" y="3238948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07" y="1588544"/>
            <a:ext cx="3482788" cy="316633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What is your answer?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33247" y="609599"/>
            <a:ext cx="5165464" cy="58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56" y="641144"/>
            <a:ext cx="7863560" cy="56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674" y="405204"/>
            <a:ext cx="7247964" cy="1356360"/>
          </a:xfrm>
        </p:spPr>
        <p:txBody>
          <a:bodyPr>
            <a:normAutofit/>
          </a:bodyPr>
          <a:lstStyle/>
          <a:p>
            <a:r>
              <a:rPr lang="en-US" dirty="0" smtClean="0"/>
              <a:t>Google search </a:t>
            </a:r>
            <a:r>
              <a:rPr lang="en-US" dirty="0" err="1" smtClean="0"/>
              <a:t>GeoGebratube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27" y="1761564"/>
            <a:ext cx="5772150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3811231"/>
            <a:ext cx="1828800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6" y="2984014"/>
            <a:ext cx="5177655" cy="511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116" y="4299639"/>
            <a:ext cx="4852798" cy="8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79" y="351326"/>
            <a:ext cx="8896574" cy="61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64" y="414504"/>
            <a:ext cx="8178165" cy="908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59" y="1628663"/>
            <a:ext cx="4579574" cy="46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5594" y="477673"/>
            <a:ext cx="5459104" cy="59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43" y="1832578"/>
            <a:ext cx="8258478" cy="478658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2361" y="287953"/>
            <a:ext cx="3174170" cy="2810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9922" y="506268"/>
            <a:ext cx="453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200 feet tall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8367" y="4225870"/>
            <a:ext cx="317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4 revolutions in 15 minutes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09646" y="353282"/>
            <a:ext cx="3648075" cy="303974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631" y="463241"/>
            <a:ext cx="6981897" cy="58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102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108</TotalTime>
  <Words>18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Corbel</vt:lpstr>
      <vt:lpstr>Basis</vt:lpstr>
      <vt:lpstr>Ferris Wheel Problem</vt:lpstr>
      <vt:lpstr>What is your answer?</vt:lpstr>
      <vt:lpstr>PowerPoint Presentation</vt:lpstr>
      <vt:lpstr>Google search GeoGebratube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Ferris Wheel Problem</dc:title>
  <dc:creator>csu</dc:creator>
  <cp:lastModifiedBy>Nancy Mims</cp:lastModifiedBy>
  <cp:revision>7</cp:revision>
  <cp:lastPrinted>2016-09-15T01:44:47Z</cp:lastPrinted>
  <dcterms:created xsi:type="dcterms:W3CDTF">2016-09-14T17:40:58Z</dcterms:created>
  <dcterms:modified xsi:type="dcterms:W3CDTF">2017-06-07T01:31:25Z</dcterms:modified>
</cp:coreProperties>
</file>