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4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  <p:sldMasterId id="2147483694" r:id="rId3"/>
    <p:sldMasterId id="2147483711" r:id="rId4"/>
    <p:sldMasterId id="2147483728" r:id="rId5"/>
  </p:sldMasterIdLst>
  <p:sldIdLst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245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368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3301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0737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16188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0373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8661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3387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1543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5599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338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0231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8867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5013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4623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7240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8183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9378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6761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12249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4524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9383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168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6459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2229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55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842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93743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17288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45663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5243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4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93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13090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03861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9553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595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805549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60644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396635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43612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16058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17297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14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46582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34677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11341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98874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37184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96758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77906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05049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80532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52599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813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86441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01240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427512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7307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0433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21032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83846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09633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74610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16174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134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5561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22628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3064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54105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50334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07915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764022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24242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5FCBEF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494129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83593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102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22236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463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5FCBEF"/>
                </a:solidFill>
              </a:rPr>
              <a:pPr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701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50.xml"/><Relationship Id="rId16" Type="http://schemas.openxmlformats.org/officeDocument/2006/relationships/slideLayout" Target="../slideLayouts/slideLayout64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slideLayout" Target="../slideLayouts/slideLayout6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2.xml"/><Relationship Id="rId13" Type="http://schemas.openxmlformats.org/officeDocument/2006/relationships/slideLayout" Target="../slideLayouts/slideLayout77.xml"/><Relationship Id="rId3" Type="http://schemas.openxmlformats.org/officeDocument/2006/relationships/slideLayout" Target="../slideLayouts/slideLayout67.xml"/><Relationship Id="rId7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76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66.xml"/><Relationship Id="rId16" Type="http://schemas.openxmlformats.org/officeDocument/2006/relationships/slideLayout" Target="../slideLayouts/slideLayout80.xml"/><Relationship Id="rId1" Type="http://schemas.openxmlformats.org/officeDocument/2006/relationships/slideLayout" Target="../slideLayouts/slideLayout65.xml"/><Relationship Id="rId6" Type="http://schemas.openxmlformats.org/officeDocument/2006/relationships/slideLayout" Target="../slideLayouts/slideLayout70.xml"/><Relationship Id="rId11" Type="http://schemas.openxmlformats.org/officeDocument/2006/relationships/slideLayout" Target="../slideLayouts/slideLayout75.xml"/><Relationship Id="rId5" Type="http://schemas.openxmlformats.org/officeDocument/2006/relationships/slideLayout" Target="../slideLayouts/slideLayout69.xml"/><Relationship Id="rId1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74.xml"/><Relationship Id="rId4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3.xml"/><Relationship Id="rId14" Type="http://schemas.openxmlformats.org/officeDocument/2006/relationships/slideLayout" Target="../slideLayouts/slideLayout7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 defTabSz="457200"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defTabSz="457200"/>
            <a:fld id="{D57F1E4F-1CFF-5643-939E-217C01CDF565}" type="slidenum">
              <a:rPr lang="en-US" dirty="0">
                <a:solidFill>
                  <a:srgbClr val="5FCBEF"/>
                </a:solidFill>
              </a:rPr>
              <a:pPr defTabSz="457200"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627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 defTabSz="457200"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defTabSz="457200"/>
            <a:fld id="{D57F1E4F-1CFF-5643-939E-217C01CDF565}" type="slidenum">
              <a:rPr lang="en-US" dirty="0">
                <a:solidFill>
                  <a:srgbClr val="5FCBEF"/>
                </a:solidFill>
              </a:rPr>
              <a:pPr defTabSz="457200"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998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 defTabSz="457200"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defTabSz="457200"/>
            <a:fld id="{D57F1E4F-1CFF-5643-939E-217C01CDF565}" type="slidenum">
              <a:rPr lang="en-US" dirty="0">
                <a:solidFill>
                  <a:srgbClr val="5FCBEF"/>
                </a:solidFill>
              </a:rPr>
              <a:pPr defTabSz="457200"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01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 defTabSz="457200"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defTabSz="457200"/>
            <a:fld id="{D57F1E4F-1CFF-5643-939E-217C01CDF565}" type="slidenum">
              <a:rPr lang="en-US" dirty="0">
                <a:solidFill>
                  <a:srgbClr val="5FCBEF"/>
                </a:solidFill>
              </a:rPr>
              <a:pPr defTabSz="457200"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596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 defTabSz="457200"/>
              <a:t>6/6/2017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defTabSz="457200"/>
            <a:fld id="{D57F1E4F-1CFF-5643-939E-217C01CDF565}" type="slidenum">
              <a:rPr lang="en-US" dirty="0">
                <a:solidFill>
                  <a:srgbClr val="5FCBEF"/>
                </a:solidFill>
              </a:rPr>
              <a:pPr defTabSz="457200"/>
              <a:t>‹#›</a:t>
            </a:fld>
            <a:endParaRPr lang="en-US" dirty="0">
              <a:solidFill>
                <a:srgbClr val="5FCB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907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mathplayground.com/ThinkingBlocks/thinking_blocks_modeling%20_tool.html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152" y="107324"/>
            <a:ext cx="10393250" cy="1077532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Using The Bar Model to Solve Problems</a:t>
            </a:r>
            <a:endParaRPr lang="en-US" sz="4400" b="1" dirty="0">
              <a:solidFill>
                <a:srgbClr val="002060"/>
              </a:solidFill>
            </a:endParaRPr>
          </a:p>
        </p:txBody>
      </p:sp>
      <p:sp>
        <p:nvSpPr>
          <p:cNvPr id="3" name="TextBox 2">
            <a:hlinkClick r:id="rId2"/>
          </p:cNvPr>
          <p:cNvSpPr txBox="1"/>
          <p:nvPr/>
        </p:nvSpPr>
        <p:spPr>
          <a:xfrm>
            <a:off x="682580" y="5434884"/>
            <a:ext cx="64780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4400" dirty="0">
                <a:solidFill>
                  <a:prstClr val="black"/>
                </a:solidFill>
              </a:rPr>
              <a:t>Mathematics Playground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959" y="953039"/>
            <a:ext cx="7251519" cy="4256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78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4133750" y="-3514289"/>
            <a:ext cx="2364816" cy="9995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42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685487" y="-1882491"/>
            <a:ext cx="5744197" cy="10504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586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060063" y="-1306450"/>
            <a:ext cx="5886383" cy="9347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763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424600" y="-771249"/>
            <a:ext cx="6552178" cy="8706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54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1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3.xml><?xml version="1.0" encoding="utf-8"?>
<a:theme xmlns:a="http://schemas.openxmlformats.org/drawingml/2006/main" name="2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4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5.xml><?xml version="1.0" encoding="utf-8"?>
<a:theme xmlns:a="http://schemas.openxmlformats.org/drawingml/2006/main" name="4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Trebuchet MS</vt:lpstr>
      <vt:lpstr>Wingdings 3</vt:lpstr>
      <vt:lpstr>Facet</vt:lpstr>
      <vt:lpstr>1_Facet</vt:lpstr>
      <vt:lpstr>2_Facet</vt:lpstr>
      <vt:lpstr>3_Facet</vt:lpstr>
      <vt:lpstr>4_Facet</vt:lpstr>
      <vt:lpstr>Using The Bar Model to Solve Problems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The Bar Model to Solve Problems</dc:title>
  <dc:creator>Nancy Mims</dc:creator>
  <cp:lastModifiedBy>Nancy Mims</cp:lastModifiedBy>
  <cp:revision>1</cp:revision>
  <dcterms:created xsi:type="dcterms:W3CDTF">2016-08-02T02:47:59Z</dcterms:created>
  <dcterms:modified xsi:type="dcterms:W3CDTF">2017-06-07T01:40:18Z</dcterms:modified>
</cp:coreProperties>
</file>