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3" r:id="rId15"/>
    <p:sldId id="272" r:id="rId16"/>
    <p:sldId id="275" r:id="rId17"/>
    <p:sldId id="269" r:id="rId18"/>
    <p:sldId id="271"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16CECA-ED05-4E07-A727-43D2CB405C3E}"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E6B575-E323-4413-A5CF-476FD60E4D57}" type="slidenum">
              <a:rPr lang="en-US" smtClean="0"/>
              <a:t>‹#›</a:t>
            </a:fld>
            <a:endParaRPr lang="en-US"/>
          </a:p>
        </p:txBody>
      </p:sp>
    </p:spTree>
    <p:extLst>
      <p:ext uri="{BB962C8B-B14F-4D97-AF65-F5344CB8AC3E}">
        <p14:creationId xmlns:p14="http://schemas.microsoft.com/office/powerpoint/2010/main" val="1085149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6CECA-ED05-4E07-A727-43D2CB405C3E}"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E6B575-E323-4413-A5CF-476FD60E4D57}" type="slidenum">
              <a:rPr lang="en-US" smtClean="0"/>
              <a:t>‹#›</a:t>
            </a:fld>
            <a:endParaRPr lang="en-US"/>
          </a:p>
        </p:txBody>
      </p:sp>
    </p:spTree>
    <p:extLst>
      <p:ext uri="{BB962C8B-B14F-4D97-AF65-F5344CB8AC3E}">
        <p14:creationId xmlns:p14="http://schemas.microsoft.com/office/powerpoint/2010/main" val="554012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6CECA-ED05-4E07-A727-43D2CB405C3E}"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E6B575-E323-4413-A5CF-476FD60E4D57}" type="slidenum">
              <a:rPr lang="en-US" smtClean="0"/>
              <a:t>‹#›</a:t>
            </a:fld>
            <a:endParaRPr lang="en-US"/>
          </a:p>
        </p:txBody>
      </p:sp>
    </p:spTree>
    <p:extLst>
      <p:ext uri="{BB962C8B-B14F-4D97-AF65-F5344CB8AC3E}">
        <p14:creationId xmlns:p14="http://schemas.microsoft.com/office/powerpoint/2010/main" val="648830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6CECA-ED05-4E07-A727-43D2CB405C3E}"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E6B575-E323-4413-A5CF-476FD60E4D57}" type="slidenum">
              <a:rPr lang="en-US" smtClean="0"/>
              <a:t>‹#›</a:t>
            </a:fld>
            <a:endParaRPr lang="en-US"/>
          </a:p>
        </p:txBody>
      </p:sp>
    </p:spTree>
    <p:extLst>
      <p:ext uri="{BB962C8B-B14F-4D97-AF65-F5344CB8AC3E}">
        <p14:creationId xmlns:p14="http://schemas.microsoft.com/office/powerpoint/2010/main" val="4230346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16CECA-ED05-4E07-A727-43D2CB405C3E}"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E6B575-E323-4413-A5CF-476FD60E4D57}" type="slidenum">
              <a:rPr lang="en-US" smtClean="0"/>
              <a:t>‹#›</a:t>
            </a:fld>
            <a:endParaRPr lang="en-US"/>
          </a:p>
        </p:txBody>
      </p:sp>
    </p:spTree>
    <p:extLst>
      <p:ext uri="{BB962C8B-B14F-4D97-AF65-F5344CB8AC3E}">
        <p14:creationId xmlns:p14="http://schemas.microsoft.com/office/powerpoint/2010/main" val="800531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16CECA-ED05-4E07-A727-43D2CB405C3E}"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E6B575-E323-4413-A5CF-476FD60E4D57}" type="slidenum">
              <a:rPr lang="en-US" smtClean="0"/>
              <a:t>‹#›</a:t>
            </a:fld>
            <a:endParaRPr lang="en-US"/>
          </a:p>
        </p:txBody>
      </p:sp>
    </p:spTree>
    <p:extLst>
      <p:ext uri="{BB962C8B-B14F-4D97-AF65-F5344CB8AC3E}">
        <p14:creationId xmlns:p14="http://schemas.microsoft.com/office/powerpoint/2010/main" val="2850637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16CECA-ED05-4E07-A727-43D2CB405C3E}" type="datetimeFigureOut">
              <a:rPr lang="en-US" smtClean="0"/>
              <a:t>1/27/2020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E6B575-E323-4413-A5CF-476FD60E4D57}" type="slidenum">
              <a:rPr lang="en-US" smtClean="0"/>
              <a:t>‹#›</a:t>
            </a:fld>
            <a:endParaRPr lang="en-US"/>
          </a:p>
        </p:txBody>
      </p:sp>
    </p:spTree>
    <p:extLst>
      <p:ext uri="{BB962C8B-B14F-4D97-AF65-F5344CB8AC3E}">
        <p14:creationId xmlns:p14="http://schemas.microsoft.com/office/powerpoint/2010/main" val="4170674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16CECA-ED05-4E07-A727-43D2CB405C3E}" type="datetimeFigureOut">
              <a:rPr lang="en-US" smtClean="0"/>
              <a:t>1/27/2020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E6B575-E323-4413-A5CF-476FD60E4D57}" type="slidenum">
              <a:rPr lang="en-US" smtClean="0"/>
              <a:t>‹#›</a:t>
            </a:fld>
            <a:endParaRPr lang="en-US"/>
          </a:p>
        </p:txBody>
      </p:sp>
    </p:spTree>
    <p:extLst>
      <p:ext uri="{BB962C8B-B14F-4D97-AF65-F5344CB8AC3E}">
        <p14:creationId xmlns:p14="http://schemas.microsoft.com/office/powerpoint/2010/main" val="873847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16CECA-ED05-4E07-A727-43D2CB405C3E}" type="datetimeFigureOut">
              <a:rPr lang="en-US" smtClean="0"/>
              <a:t>1/27/2020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E6B575-E323-4413-A5CF-476FD60E4D57}" type="slidenum">
              <a:rPr lang="en-US" smtClean="0"/>
              <a:t>‹#›</a:t>
            </a:fld>
            <a:endParaRPr lang="en-US"/>
          </a:p>
        </p:txBody>
      </p:sp>
    </p:spTree>
    <p:extLst>
      <p:ext uri="{BB962C8B-B14F-4D97-AF65-F5344CB8AC3E}">
        <p14:creationId xmlns:p14="http://schemas.microsoft.com/office/powerpoint/2010/main" val="2095037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16CECA-ED05-4E07-A727-43D2CB405C3E}"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E6B575-E323-4413-A5CF-476FD60E4D57}" type="slidenum">
              <a:rPr lang="en-US" smtClean="0"/>
              <a:t>‹#›</a:t>
            </a:fld>
            <a:endParaRPr lang="en-US"/>
          </a:p>
        </p:txBody>
      </p:sp>
    </p:spTree>
    <p:extLst>
      <p:ext uri="{BB962C8B-B14F-4D97-AF65-F5344CB8AC3E}">
        <p14:creationId xmlns:p14="http://schemas.microsoft.com/office/powerpoint/2010/main" val="2704547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16CECA-ED05-4E07-A727-43D2CB405C3E}"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E6B575-E323-4413-A5CF-476FD60E4D57}" type="slidenum">
              <a:rPr lang="en-US" smtClean="0"/>
              <a:t>‹#›</a:t>
            </a:fld>
            <a:endParaRPr lang="en-US"/>
          </a:p>
        </p:txBody>
      </p:sp>
    </p:spTree>
    <p:extLst>
      <p:ext uri="{BB962C8B-B14F-4D97-AF65-F5344CB8AC3E}">
        <p14:creationId xmlns:p14="http://schemas.microsoft.com/office/powerpoint/2010/main" val="2587676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16CECA-ED05-4E07-A727-43D2CB405C3E}" type="datetimeFigureOut">
              <a:rPr lang="en-US" smtClean="0"/>
              <a:t>1/27/2020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E6B575-E323-4413-A5CF-476FD60E4D57}" type="slidenum">
              <a:rPr lang="en-US" smtClean="0"/>
              <a:t>‹#›</a:t>
            </a:fld>
            <a:endParaRPr lang="en-US"/>
          </a:p>
        </p:txBody>
      </p:sp>
    </p:spTree>
    <p:extLst>
      <p:ext uri="{BB962C8B-B14F-4D97-AF65-F5344CB8AC3E}">
        <p14:creationId xmlns:p14="http://schemas.microsoft.com/office/powerpoint/2010/main" val="2848697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7SYZWDYmLf8&amp;list=PLFE32C319A204FE3A&amp;index=1"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B6wqal116aM&amp;list=PLFE32C319A204FE3A&amp;index=3"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6277" y="2735032"/>
            <a:ext cx="9144000" cy="1030633"/>
          </a:xfrm>
        </p:spPr>
        <p:txBody>
          <a:bodyPr/>
          <a:lstStyle/>
          <a:p>
            <a:r>
              <a:rPr lang="en-US" b="1" i="1" dirty="0">
                <a:solidFill>
                  <a:srgbClr val="7030A0"/>
                </a:solidFill>
                <a:latin typeface="+mn-lt"/>
              </a:rPr>
              <a:t>I notice, I wonder . . .</a:t>
            </a:r>
            <a:endParaRPr lang="en-US" dirty="0">
              <a:latin typeface="+mn-lt"/>
            </a:endParaRPr>
          </a:p>
        </p:txBody>
      </p:sp>
    </p:spTree>
    <p:extLst>
      <p:ext uri="{BB962C8B-B14F-4D97-AF65-F5344CB8AC3E}">
        <p14:creationId xmlns:p14="http://schemas.microsoft.com/office/powerpoint/2010/main" val="1780194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57775"/>
            <a:ext cx="1771650" cy="1800225"/>
          </a:xfrm>
          <a:prstGeom prst="rect">
            <a:avLst/>
          </a:prstGeom>
        </p:spPr>
      </p:pic>
      <p:sp>
        <p:nvSpPr>
          <p:cNvPr id="4" name="Subtitle 2"/>
          <p:cNvSpPr txBox="1">
            <a:spLocks/>
          </p:cNvSpPr>
          <p:nvPr/>
        </p:nvSpPr>
        <p:spPr>
          <a:xfrm>
            <a:off x="-178554" y="110537"/>
            <a:ext cx="5162051" cy="7296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i="1" dirty="0">
                <a:solidFill>
                  <a:srgbClr val="7030A0"/>
                </a:solidFill>
              </a:rPr>
              <a:t>I notice, I wonder</a:t>
            </a:r>
          </a:p>
        </p:txBody>
      </p:sp>
      <p:pic>
        <p:nvPicPr>
          <p:cNvPr id="3" name="Picture 2"/>
          <p:cNvPicPr>
            <a:picLocks noChangeAspect="1"/>
          </p:cNvPicPr>
          <p:nvPr/>
        </p:nvPicPr>
        <p:blipFill>
          <a:blip r:embed="rId3"/>
          <a:stretch>
            <a:fillRect/>
          </a:stretch>
        </p:blipFill>
        <p:spPr>
          <a:xfrm>
            <a:off x="3072476" y="671332"/>
            <a:ext cx="7597662" cy="6186668"/>
          </a:xfrm>
          <a:prstGeom prst="rect">
            <a:avLst/>
          </a:prstGeom>
        </p:spPr>
      </p:pic>
    </p:spTree>
    <p:extLst>
      <p:ext uri="{BB962C8B-B14F-4D97-AF65-F5344CB8AC3E}">
        <p14:creationId xmlns:p14="http://schemas.microsoft.com/office/powerpoint/2010/main" val="3890629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57775"/>
            <a:ext cx="1771650" cy="1800225"/>
          </a:xfrm>
          <a:prstGeom prst="rect">
            <a:avLst/>
          </a:prstGeom>
        </p:spPr>
      </p:pic>
      <p:sp>
        <p:nvSpPr>
          <p:cNvPr id="4" name="Subtitle 2"/>
          <p:cNvSpPr txBox="1">
            <a:spLocks/>
          </p:cNvSpPr>
          <p:nvPr/>
        </p:nvSpPr>
        <p:spPr>
          <a:xfrm>
            <a:off x="-178554" y="110537"/>
            <a:ext cx="5162051" cy="7296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i="1" dirty="0">
                <a:solidFill>
                  <a:srgbClr val="7030A0"/>
                </a:solidFill>
              </a:rPr>
              <a:t>I notice, I wonder</a:t>
            </a:r>
          </a:p>
        </p:txBody>
      </p:sp>
      <p:pic>
        <p:nvPicPr>
          <p:cNvPr id="3" name="Picture 2"/>
          <p:cNvPicPr>
            <a:picLocks noChangeAspect="1"/>
          </p:cNvPicPr>
          <p:nvPr/>
        </p:nvPicPr>
        <p:blipFill>
          <a:blip r:embed="rId3"/>
          <a:stretch>
            <a:fillRect/>
          </a:stretch>
        </p:blipFill>
        <p:spPr>
          <a:xfrm>
            <a:off x="2544803" y="840209"/>
            <a:ext cx="8663784" cy="5867682"/>
          </a:xfrm>
          <a:prstGeom prst="rect">
            <a:avLst/>
          </a:prstGeom>
        </p:spPr>
      </p:pic>
    </p:spTree>
    <p:extLst>
      <p:ext uri="{BB962C8B-B14F-4D97-AF65-F5344CB8AC3E}">
        <p14:creationId xmlns:p14="http://schemas.microsoft.com/office/powerpoint/2010/main" val="1328328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57775"/>
            <a:ext cx="1771650" cy="1800225"/>
          </a:xfrm>
          <a:prstGeom prst="rect">
            <a:avLst/>
          </a:prstGeom>
        </p:spPr>
      </p:pic>
      <p:sp>
        <p:nvSpPr>
          <p:cNvPr id="4" name="Subtitle 2"/>
          <p:cNvSpPr txBox="1">
            <a:spLocks/>
          </p:cNvSpPr>
          <p:nvPr/>
        </p:nvSpPr>
        <p:spPr>
          <a:xfrm>
            <a:off x="-178554" y="110537"/>
            <a:ext cx="5162051" cy="7296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i="1" dirty="0">
                <a:solidFill>
                  <a:srgbClr val="7030A0"/>
                </a:solidFill>
              </a:rPr>
              <a:t>I notice, I wonder</a:t>
            </a:r>
          </a:p>
        </p:txBody>
      </p:sp>
      <p:pic>
        <p:nvPicPr>
          <p:cNvPr id="3" name="Picture 2"/>
          <p:cNvPicPr>
            <a:picLocks noChangeAspect="1"/>
          </p:cNvPicPr>
          <p:nvPr/>
        </p:nvPicPr>
        <p:blipFill>
          <a:blip r:embed="rId3"/>
          <a:stretch>
            <a:fillRect/>
          </a:stretch>
        </p:blipFill>
        <p:spPr>
          <a:xfrm>
            <a:off x="2126856" y="840209"/>
            <a:ext cx="8741773" cy="5603308"/>
          </a:xfrm>
          <a:prstGeom prst="rect">
            <a:avLst/>
          </a:prstGeom>
        </p:spPr>
      </p:pic>
    </p:spTree>
    <p:extLst>
      <p:ext uri="{BB962C8B-B14F-4D97-AF65-F5344CB8AC3E}">
        <p14:creationId xmlns:p14="http://schemas.microsoft.com/office/powerpoint/2010/main" val="494943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57775"/>
            <a:ext cx="1771650" cy="1800225"/>
          </a:xfrm>
          <a:prstGeom prst="rect">
            <a:avLst/>
          </a:prstGeom>
        </p:spPr>
      </p:pic>
      <p:sp>
        <p:nvSpPr>
          <p:cNvPr id="4" name="Subtitle 2"/>
          <p:cNvSpPr txBox="1">
            <a:spLocks/>
          </p:cNvSpPr>
          <p:nvPr/>
        </p:nvSpPr>
        <p:spPr>
          <a:xfrm>
            <a:off x="-178554" y="110537"/>
            <a:ext cx="5162051" cy="7296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i="1" dirty="0">
                <a:solidFill>
                  <a:srgbClr val="7030A0"/>
                </a:solidFill>
              </a:rPr>
              <a:t>I notice, I wonder</a:t>
            </a:r>
          </a:p>
        </p:txBody>
      </p:sp>
      <p:pic>
        <p:nvPicPr>
          <p:cNvPr id="6" name="Picture 5"/>
          <p:cNvPicPr>
            <a:picLocks noChangeAspect="1"/>
          </p:cNvPicPr>
          <p:nvPr/>
        </p:nvPicPr>
        <p:blipFill>
          <a:blip r:embed="rId3"/>
          <a:stretch>
            <a:fillRect/>
          </a:stretch>
        </p:blipFill>
        <p:spPr>
          <a:xfrm>
            <a:off x="1980621" y="1383907"/>
            <a:ext cx="9883317" cy="4823170"/>
          </a:xfrm>
          <a:prstGeom prst="rect">
            <a:avLst/>
          </a:prstGeom>
        </p:spPr>
      </p:pic>
    </p:spTree>
    <p:extLst>
      <p:ext uri="{BB962C8B-B14F-4D97-AF65-F5344CB8AC3E}">
        <p14:creationId xmlns:p14="http://schemas.microsoft.com/office/powerpoint/2010/main" val="2769033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57775"/>
            <a:ext cx="1771650" cy="1800225"/>
          </a:xfrm>
          <a:prstGeom prst="rect">
            <a:avLst/>
          </a:prstGeom>
        </p:spPr>
      </p:pic>
      <p:sp>
        <p:nvSpPr>
          <p:cNvPr id="4" name="Subtitle 2"/>
          <p:cNvSpPr txBox="1">
            <a:spLocks/>
          </p:cNvSpPr>
          <p:nvPr/>
        </p:nvSpPr>
        <p:spPr>
          <a:xfrm>
            <a:off x="-178554" y="110537"/>
            <a:ext cx="5162051" cy="7296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i="1" dirty="0">
                <a:solidFill>
                  <a:srgbClr val="7030A0"/>
                </a:solidFill>
              </a:rPr>
              <a:t>I notice, I wonder</a:t>
            </a:r>
          </a:p>
        </p:txBody>
      </p:sp>
      <p:pic>
        <p:nvPicPr>
          <p:cNvPr id="5" name="Picture 4"/>
          <p:cNvPicPr>
            <a:picLocks noChangeAspect="1"/>
          </p:cNvPicPr>
          <p:nvPr/>
        </p:nvPicPr>
        <p:blipFill>
          <a:blip r:embed="rId3"/>
          <a:stretch>
            <a:fillRect/>
          </a:stretch>
        </p:blipFill>
        <p:spPr>
          <a:xfrm>
            <a:off x="2402471" y="840209"/>
            <a:ext cx="8344410" cy="5862482"/>
          </a:xfrm>
          <a:prstGeom prst="rect">
            <a:avLst/>
          </a:prstGeom>
        </p:spPr>
      </p:pic>
    </p:spTree>
    <p:extLst>
      <p:ext uri="{BB962C8B-B14F-4D97-AF65-F5344CB8AC3E}">
        <p14:creationId xmlns:p14="http://schemas.microsoft.com/office/powerpoint/2010/main" val="25398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57775"/>
            <a:ext cx="1771650" cy="1800225"/>
          </a:xfrm>
          <a:prstGeom prst="rect">
            <a:avLst/>
          </a:prstGeom>
        </p:spPr>
      </p:pic>
      <p:sp>
        <p:nvSpPr>
          <p:cNvPr id="4" name="Subtitle 2"/>
          <p:cNvSpPr txBox="1">
            <a:spLocks/>
          </p:cNvSpPr>
          <p:nvPr/>
        </p:nvSpPr>
        <p:spPr>
          <a:xfrm>
            <a:off x="-178554" y="110537"/>
            <a:ext cx="5162051" cy="7296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i="1" dirty="0">
                <a:solidFill>
                  <a:srgbClr val="7030A0"/>
                </a:solidFill>
              </a:rPr>
              <a:t>I notice, I wonder</a:t>
            </a:r>
          </a:p>
        </p:txBody>
      </p:sp>
      <p:pic>
        <p:nvPicPr>
          <p:cNvPr id="5" name="Picture 4"/>
          <p:cNvPicPr>
            <a:picLocks noChangeAspect="1"/>
          </p:cNvPicPr>
          <p:nvPr/>
        </p:nvPicPr>
        <p:blipFill>
          <a:blip r:embed="rId3"/>
          <a:stretch>
            <a:fillRect/>
          </a:stretch>
        </p:blipFill>
        <p:spPr>
          <a:xfrm>
            <a:off x="2646224" y="955964"/>
            <a:ext cx="8070851" cy="5759966"/>
          </a:xfrm>
          <a:prstGeom prst="rect">
            <a:avLst/>
          </a:prstGeom>
        </p:spPr>
      </p:pic>
    </p:spTree>
    <p:extLst>
      <p:ext uri="{BB962C8B-B14F-4D97-AF65-F5344CB8AC3E}">
        <p14:creationId xmlns:p14="http://schemas.microsoft.com/office/powerpoint/2010/main" val="3516262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57775"/>
            <a:ext cx="1771650" cy="1800225"/>
          </a:xfrm>
          <a:prstGeom prst="rect">
            <a:avLst/>
          </a:prstGeom>
        </p:spPr>
      </p:pic>
      <p:sp>
        <p:nvSpPr>
          <p:cNvPr id="4" name="Subtitle 2"/>
          <p:cNvSpPr txBox="1">
            <a:spLocks/>
          </p:cNvSpPr>
          <p:nvPr/>
        </p:nvSpPr>
        <p:spPr>
          <a:xfrm>
            <a:off x="-178554" y="110537"/>
            <a:ext cx="5162051" cy="7296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i="1" dirty="0">
                <a:solidFill>
                  <a:srgbClr val="7030A0"/>
                </a:solidFill>
              </a:rPr>
              <a:t>I notice, I wonder</a:t>
            </a:r>
          </a:p>
        </p:txBody>
      </p:sp>
      <p:pic>
        <p:nvPicPr>
          <p:cNvPr id="5" name="Picture 4"/>
          <p:cNvPicPr>
            <a:picLocks noChangeAspect="1"/>
          </p:cNvPicPr>
          <p:nvPr/>
        </p:nvPicPr>
        <p:blipFill>
          <a:blip r:embed="rId3"/>
          <a:stretch>
            <a:fillRect/>
          </a:stretch>
        </p:blipFill>
        <p:spPr>
          <a:xfrm>
            <a:off x="2727526" y="881984"/>
            <a:ext cx="8060294" cy="5976016"/>
          </a:xfrm>
          <a:prstGeom prst="rect">
            <a:avLst/>
          </a:prstGeom>
        </p:spPr>
      </p:pic>
    </p:spTree>
    <p:extLst>
      <p:ext uri="{BB962C8B-B14F-4D97-AF65-F5344CB8AC3E}">
        <p14:creationId xmlns:p14="http://schemas.microsoft.com/office/powerpoint/2010/main" val="2311530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57775"/>
            <a:ext cx="1771650" cy="1800225"/>
          </a:xfrm>
          <a:prstGeom prst="rect">
            <a:avLst/>
          </a:prstGeom>
        </p:spPr>
      </p:pic>
      <p:sp>
        <p:nvSpPr>
          <p:cNvPr id="4" name="Subtitle 2"/>
          <p:cNvSpPr txBox="1">
            <a:spLocks/>
          </p:cNvSpPr>
          <p:nvPr/>
        </p:nvSpPr>
        <p:spPr>
          <a:xfrm>
            <a:off x="-178554" y="110537"/>
            <a:ext cx="5162051" cy="7296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i="1" dirty="0">
                <a:solidFill>
                  <a:srgbClr val="7030A0"/>
                </a:solidFill>
              </a:rPr>
              <a:t>I notice, I wonder</a:t>
            </a:r>
          </a:p>
        </p:txBody>
      </p:sp>
      <p:sp>
        <p:nvSpPr>
          <p:cNvPr id="5" name="Subtitle 2"/>
          <p:cNvSpPr txBox="1">
            <a:spLocks/>
          </p:cNvSpPr>
          <p:nvPr/>
        </p:nvSpPr>
        <p:spPr>
          <a:xfrm>
            <a:off x="435265" y="648994"/>
            <a:ext cx="10911783" cy="174499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t>Annie Fetter’s post:</a:t>
            </a:r>
          </a:p>
          <a:p>
            <a:pPr algn="l"/>
            <a:r>
              <a:rPr lang="en-US" sz="1400" dirty="0"/>
              <a:t>That’s my parents.  They’re making a rough estimate of the chest-high circumference of a big yellow birch near their cabin in northern Vermont. They noticed it was way bigger than the trees around it and wondered how old it was. The state forester told them that the average width of a growth ring of a yellow birch is about 1/8″.  They determined the circumference was about 160″, and they did some math from there to figure out the tree’s age.  (The details are left to the reader – you didn’t really think I was going to tell you, did you?) The area where the tree is was clear-cut by a paper company around the turn of the last century, so this tree really stands out as one of the few trees that was left standing.</a:t>
            </a:r>
          </a:p>
        </p:txBody>
      </p:sp>
      <p:pic>
        <p:nvPicPr>
          <p:cNvPr id="3" name="Picture 2"/>
          <p:cNvPicPr>
            <a:picLocks noChangeAspect="1"/>
          </p:cNvPicPr>
          <p:nvPr/>
        </p:nvPicPr>
        <p:blipFill>
          <a:blip r:embed="rId3"/>
          <a:stretch>
            <a:fillRect/>
          </a:stretch>
        </p:blipFill>
        <p:spPr>
          <a:xfrm>
            <a:off x="1879045" y="2393985"/>
            <a:ext cx="10312955" cy="4203585"/>
          </a:xfrm>
          <a:prstGeom prst="rect">
            <a:avLst/>
          </a:prstGeom>
        </p:spPr>
      </p:pic>
    </p:spTree>
    <p:extLst>
      <p:ext uri="{BB962C8B-B14F-4D97-AF65-F5344CB8AC3E}">
        <p14:creationId xmlns:p14="http://schemas.microsoft.com/office/powerpoint/2010/main" val="3244285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57775"/>
            <a:ext cx="1771650" cy="1800225"/>
          </a:xfrm>
          <a:prstGeom prst="rect">
            <a:avLst/>
          </a:prstGeom>
        </p:spPr>
      </p:pic>
      <p:sp>
        <p:nvSpPr>
          <p:cNvPr id="4" name="Subtitle 2"/>
          <p:cNvSpPr txBox="1">
            <a:spLocks/>
          </p:cNvSpPr>
          <p:nvPr/>
        </p:nvSpPr>
        <p:spPr>
          <a:xfrm>
            <a:off x="-178554" y="110537"/>
            <a:ext cx="5162051" cy="7296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i="1" dirty="0">
                <a:solidFill>
                  <a:srgbClr val="7030A0"/>
                </a:solidFill>
              </a:rPr>
              <a:t>I notice, I wonder</a:t>
            </a:r>
          </a:p>
        </p:txBody>
      </p:sp>
      <p:pic>
        <p:nvPicPr>
          <p:cNvPr id="5" name="Picture 4">
            <a:hlinkClick r:id="rId3"/>
          </p:cNvPr>
          <p:cNvPicPr>
            <a:picLocks noChangeAspect="1"/>
          </p:cNvPicPr>
          <p:nvPr/>
        </p:nvPicPr>
        <p:blipFill>
          <a:blip r:embed="rId4"/>
          <a:stretch>
            <a:fillRect/>
          </a:stretch>
        </p:blipFill>
        <p:spPr>
          <a:xfrm>
            <a:off x="2267757" y="1070649"/>
            <a:ext cx="8772525" cy="5076825"/>
          </a:xfrm>
          <a:prstGeom prst="rect">
            <a:avLst/>
          </a:prstGeom>
        </p:spPr>
      </p:pic>
      <p:sp>
        <p:nvSpPr>
          <p:cNvPr id="7" name="Rectangle 6"/>
          <p:cNvSpPr/>
          <p:nvPr/>
        </p:nvSpPr>
        <p:spPr>
          <a:xfrm>
            <a:off x="2126792" y="6377914"/>
            <a:ext cx="9666289" cy="369332"/>
          </a:xfrm>
          <a:prstGeom prst="rect">
            <a:avLst/>
          </a:prstGeom>
        </p:spPr>
        <p:txBody>
          <a:bodyPr wrap="square">
            <a:spAutoFit/>
          </a:bodyPr>
          <a:lstStyle/>
          <a:p>
            <a:r>
              <a:rPr lang="en-US" dirty="0">
                <a:hlinkClick r:id="rId3"/>
              </a:rPr>
              <a:t>https://www.youtube.com/watch?v=7SYZWDYmLf8&amp;list=PLFE32C319A204FE3A&amp;index=1</a:t>
            </a:r>
            <a:r>
              <a:rPr lang="en-US" dirty="0"/>
              <a:t> </a:t>
            </a:r>
          </a:p>
        </p:txBody>
      </p:sp>
    </p:spTree>
    <p:extLst>
      <p:ext uri="{BB962C8B-B14F-4D97-AF65-F5344CB8AC3E}">
        <p14:creationId xmlns:p14="http://schemas.microsoft.com/office/powerpoint/2010/main" val="3583130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57775"/>
            <a:ext cx="1771650" cy="1800225"/>
          </a:xfrm>
          <a:prstGeom prst="rect">
            <a:avLst/>
          </a:prstGeom>
        </p:spPr>
      </p:pic>
      <p:sp>
        <p:nvSpPr>
          <p:cNvPr id="4" name="Subtitle 2"/>
          <p:cNvSpPr txBox="1">
            <a:spLocks/>
          </p:cNvSpPr>
          <p:nvPr/>
        </p:nvSpPr>
        <p:spPr>
          <a:xfrm>
            <a:off x="-178554" y="110537"/>
            <a:ext cx="5162051" cy="7296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i="1" dirty="0">
                <a:solidFill>
                  <a:srgbClr val="7030A0"/>
                </a:solidFill>
              </a:rPr>
              <a:t>I notice, I wonder</a:t>
            </a:r>
          </a:p>
        </p:txBody>
      </p:sp>
      <p:pic>
        <p:nvPicPr>
          <p:cNvPr id="5" name="Picture 4">
            <a:hlinkClick r:id="rId3"/>
          </p:cNvPr>
          <p:cNvPicPr>
            <a:picLocks noChangeAspect="1"/>
          </p:cNvPicPr>
          <p:nvPr/>
        </p:nvPicPr>
        <p:blipFill>
          <a:blip r:embed="rId4"/>
          <a:stretch>
            <a:fillRect/>
          </a:stretch>
        </p:blipFill>
        <p:spPr>
          <a:xfrm>
            <a:off x="2402471" y="1054994"/>
            <a:ext cx="8172377" cy="5105213"/>
          </a:xfrm>
          <a:prstGeom prst="rect">
            <a:avLst/>
          </a:prstGeom>
        </p:spPr>
      </p:pic>
      <p:sp>
        <p:nvSpPr>
          <p:cNvPr id="6" name="Rectangle 5"/>
          <p:cNvSpPr/>
          <p:nvPr/>
        </p:nvSpPr>
        <p:spPr>
          <a:xfrm>
            <a:off x="2402471" y="6367155"/>
            <a:ext cx="8927024" cy="369332"/>
          </a:xfrm>
          <a:prstGeom prst="rect">
            <a:avLst/>
          </a:prstGeom>
        </p:spPr>
        <p:txBody>
          <a:bodyPr wrap="square">
            <a:spAutoFit/>
          </a:bodyPr>
          <a:lstStyle/>
          <a:p>
            <a:r>
              <a:rPr lang="en-US" dirty="0">
                <a:hlinkClick r:id="rId3"/>
              </a:rPr>
              <a:t>https://www.youtube.com/watch?v=B6wqal116aM&amp;list=PLFE32C319A204FE3A&amp;index=3</a:t>
            </a:r>
            <a:r>
              <a:rPr lang="en-US" dirty="0"/>
              <a:t> </a:t>
            </a:r>
          </a:p>
        </p:txBody>
      </p:sp>
    </p:spTree>
    <p:extLst>
      <p:ext uri="{BB962C8B-B14F-4D97-AF65-F5344CB8AC3E}">
        <p14:creationId xmlns:p14="http://schemas.microsoft.com/office/powerpoint/2010/main" val="3475477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57775"/>
            <a:ext cx="1771650" cy="1800225"/>
          </a:xfrm>
          <a:prstGeom prst="rect">
            <a:avLst/>
          </a:prstGeom>
        </p:spPr>
      </p:pic>
      <p:sp>
        <p:nvSpPr>
          <p:cNvPr id="4" name="Subtitle 2"/>
          <p:cNvSpPr txBox="1">
            <a:spLocks/>
          </p:cNvSpPr>
          <p:nvPr/>
        </p:nvSpPr>
        <p:spPr>
          <a:xfrm>
            <a:off x="-143830" y="156836"/>
            <a:ext cx="5162051" cy="7296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i="1" dirty="0">
                <a:solidFill>
                  <a:srgbClr val="7030A0"/>
                </a:solidFill>
              </a:rPr>
              <a:t>I notice, I wonder</a:t>
            </a:r>
          </a:p>
        </p:txBody>
      </p:sp>
      <p:pic>
        <p:nvPicPr>
          <p:cNvPr id="3" name="Picture 2"/>
          <p:cNvPicPr>
            <a:picLocks noChangeAspect="1"/>
          </p:cNvPicPr>
          <p:nvPr/>
        </p:nvPicPr>
        <p:blipFill>
          <a:blip r:embed="rId3"/>
          <a:stretch>
            <a:fillRect/>
          </a:stretch>
        </p:blipFill>
        <p:spPr>
          <a:xfrm>
            <a:off x="2711609" y="886508"/>
            <a:ext cx="8782429" cy="5971492"/>
          </a:xfrm>
          <a:prstGeom prst="rect">
            <a:avLst/>
          </a:prstGeom>
        </p:spPr>
      </p:pic>
    </p:spTree>
    <p:extLst>
      <p:ext uri="{BB962C8B-B14F-4D97-AF65-F5344CB8AC3E}">
        <p14:creationId xmlns:p14="http://schemas.microsoft.com/office/powerpoint/2010/main" val="71270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57775"/>
            <a:ext cx="1771650" cy="1800225"/>
          </a:xfrm>
          <a:prstGeom prst="rect">
            <a:avLst/>
          </a:prstGeom>
        </p:spPr>
      </p:pic>
      <p:sp>
        <p:nvSpPr>
          <p:cNvPr id="4" name="Subtitle 2"/>
          <p:cNvSpPr txBox="1">
            <a:spLocks/>
          </p:cNvSpPr>
          <p:nvPr/>
        </p:nvSpPr>
        <p:spPr>
          <a:xfrm>
            <a:off x="0" y="87387"/>
            <a:ext cx="5162051" cy="7296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i="1" dirty="0">
                <a:solidFill>
                  <a:srgbClr val="7030A0"/>
                </a:solidFill>
              </a:rPr>
              <a:t>I notice, I wonder</a:t>
            </a:r>
          </a:p>
        </p:txBody>
      </p:sp>
      <p:pic>
        <p:nvPicPr>
          <p:cNvPr id="5" name="Picture 4"/>
          <p:cNvPicPr>
            <a:picLocks noChangeAspect="1"/>
          </p:cNvPicPr>
          <p:nvPr/>
        </p:nvPicPr>
        <p:blipFill>
          <a:blip r:embed="rId3"/>
          <a:stretch>
            <a:fillRect/>
          </a:stretch>
        </p:blipFill>
        <p:spPr>
          <a:xfrm>
            <a:off x="1992877" y="990681"/>
            <a:ext cx="9968202" cy="5467994"/>
          </a:xfrm>
          <a:prstGeom prst="rect">
            <a:avLst/>
          </a:prstGeom>
        </p:spPr>
      </p:pic>
    </p:spTree>
    <p:extLst>
      <p:ext uri="{BB962C8B-B14F-4D97-AF65-F5344CB8AC3E}">
        <p14:creationId xmlns:p14="http://schemas.microsoft.com/office/powerpoint/2010/main" val="4037144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57775"/>
            <a:ext cx="1771650" cy="1800225"/>
          </a:xfrm>
          <a:prstGeom prst="rect">
            <a:avLst/>
          </a:prstGeom>
        </p:spPr>
      </p:pic>
      <p:sp>
        <p:nvSpPr>
          <p:cNvPr id="4" name="Subtitle 2"/>
          <p:cNvSpPr txBox="1">
            <a:spLocks/>
          </p:cNvSpPr>
          <p:nvPr/>
        </p:nvSpPr>
        <p:spPr>
          <a:xfrm>
            <a:off x="-190129" y="0"/>
            <a:ext cx="5162051" cy="7296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i="1" dirty="0">
                <a:solidFill>
                  <a:srgbClr val="7030A0"/>
                </a:solidFill>
              </a:rPr>
              <a:t>I notice, I wonder</a:t>
            </a:r>
          </a:p>
        </p:txBody>
      </p:sp>
      <p:pic>
        <p:nvPicPr>
          <p:cNvPr id="3" name="Picture 2"/>
          <p:cNvPicPr>
            <a:picLocks noChangeAspect="1"/>
          </p:cNvPicPr>
          <p:nvPr/>
        </p:nvPicPr>
        <p:blipFill>
          <a:blip r:embed="rId3"/>
          <a:stretch>
            <a:fillRect/>
          </a:stretch>
        </p:blipFill>
        <p:spPr>
          <a:xfrm>
            <a:off x="3162962" y="729672"/>
            <a:ext cx="7995124" cy="6019242"/>
          </a:xfrm>
          <a:prstGeom prst="rect">
            <a:avLst/>
          </a:prstGeom>
        </p:spPr>
      </p:pic>
    </p:spTree>
    <p:extLst>
      <p:ext uri="{BB962C8B-B14F-4D97-AF65-F5344CB8AC3E}">
        <p14:creationId xmlns:p14="http://schemas.microsoft.com/office/powerpoint/2010/main" val="3486574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86366" y="92597"/>
            <a:ext cx="6864227" cy="6666020"/>
          </a:xfrm>
          <a:prstGeom prst="rect">
            <a:avLst/>
          </a:prstGeom>
        </p:spPr>
      </p:pic>
      <p:pic>
        <p:nvPicPr>
          <p:cNvPr id="2" name="Picture 1"/>
          <p:cNvPicPr>
            <a:picLocks noChangeAspect="1"/>
          </p:cNvPicPr>
          <p:nvPr/>
        </p:nvPicPr>
        <p:blipFill>
          <a:blip r:embed="rId3"/>
          <a:stretch>
            <a:fillRect/>
          </a:stretch>
        </p:blipFill>
        <p:spPr>
          <a:xfrm>
            <a:off x="0" y="5057775"/>
            <a:ext cx="1771650" cy="1800225"/>
          </a:xfrm>
          <a:prstGeom prst="rect">
            <a:avLst/>
          </a:prstGeom>
        </p:spPr>
      </p:pic>
      <p:sp>
        <p:nvSpPr>
          <p:cNvPr id="4" name="Subtitle 2"/>
          <p:cNvSpPr txBox="1">
            <a:spLocks/>
          </p:cNvSpPr>
          <p:nvPr/>
        </p:nvSpPr>
        <p:spPr>
          <a:xfrm>
            <a:off x="-271152" y="0"/>
            <a:ext cx="5162051" cy="7296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i="1" dirty="0">
                <a:solidFill>
                  <a:srgbClr val="7030A0"/>
                </a:solidFill>
              </a:rPr>
              <a:t>I notice, I wonder</a:t>
            </a:r>
          </a:p>
        </p:txBody>
      </p:sp>
    </p:spTree>
    <p:extLst>
      <p:ext uri="{BB962C8B-B14F-4D97-AF65-F5344CB8AC3E}">
        <p14:creationId xmlns:p14="http://schemas.microsoft.com/office/powerpoint/2010/main" val="4002919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33712" y="335666"/>
            <a:ext cx="6799002" cy="6365473"/>
          </a:xfrm>
          <a:prstGeom prst="rect">
            <a:avLst/>
          </a:prstGeom>
        </p:spPr>
      </p:pic>
      <p:pic>
        <p:nvPicPr>
          <p:cNvPr id="2" name="Picture 1"/>
          <p:cNvPicPr>
            <a:picLocks noChangeAspect="1"/>
          </p:cNvPicPr>
          <p:nvPr/>
        </p:nvPicPr>
        <p:blipFill>
          <a:blip r:embed="rId3"/>
          <a:stretch>
            <a:fillRect/>
          </a:stretch>
        </p:blipFill>
        <p:spPr>
          <a:xfrm>
            <a:off x="0" y="5057775"/>
            <a:ext cx="1771650" cy="1800225"/>
          </a:xfrm>
          <a:prstGeom prst="rect">
            <a:avLst/>
          </a:prstGeom>
        </p:spPr>
      </p:pic>
      <p:sp>
        <p:nvSpPr>
          <p:cNvPr id="4" name="Subtitle 2"/>
          <p:cNvSpPr txBox="1">
            <a:spLocks/>
          </p:cNvSpPr>
          <p:nvPr/>
        </p:nvSpPr>
        <p:spPr>
          <a:xfrm>
            <a:off x="-178344" y="0"/>
            <a:ext cx="5162051" cy="7296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i="1" dirty="0">
                <a:solidFill>
                  <a:srgbClr val="7030A0"/>
                </a:solidFill>
              </a:rPr>
              <a:t>I notice, I wonder</a:t>
            </a:r>
          </a:p>
        </p:txBody>
      </p:sp>
    </p:spTree>
    <p:extLst>
      <p:ext uri="{BB962C8B-B14F-4D97-AF65-F5344CB8AC3E}">
        <p14:creationId xmlns:p14="http://schemas.microsoft.com/office/powerpoint/2010/main" val="1426089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57775"/>
            <a:ext cx="1771650" cy="1800225"/>
          </a:xfrm>
          <a:prstGeom prst="rect">
            <a:avLst/>
          </a:prstGeom>
        </p:spPr>
      </p:pic>
      <p:sp>
        <p:nvSpPr>
          <p:cNvPr id="4" name="Subtitle 2"/>
          <p:cNvSpPr txBox="1">
            <a:spLocks/>
          </p:cNvSpPr>
          <p:nvPr/>
        </p:nvSpPr>
        <p:spPr>
          <a:xfrm>
            <a:off x="-178554" y="110537"/>
            <a:ext cx="5162051" cy="7296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i="1" dirty="0">
                <a:solidFill>
                  <a:srgbClr val="7030A0"/>
                </a:solidFill>
              </a:rPr>
              <a:t>I notice, I wonder</a:t>
            </a:r>
          </a:p>
        </p:txBody>
      </p:sp>
      <p:pic>
        <p:nvPicPr>
          <p:cNvPr id="3" name="Picture 2"/>
          <p:cNvPicPr>
            <a:picLocks noChangeAspect="1"/>
          </p:cNvPicPr>
          <p:nvPr/>
        </p:nvPicPr>
        <p:blipFill>
          <a:blip r:embed="rId3"/>
          <a:stretch>
            <a:fillRect/>
          </a:stretch>
        </p:blipFill>
        <p:spPr>
          <a:xfrm>
            <a:off x="2586694" y="1107579"/>
            <a:ext cx="8351381" cy="5640461"/>
          </a:xfrm>
          <a:prstGeom prst="rect">
            <a:avLst/>
          </a:prstGeom>
        </p:spPr>
      </p:pic>
    </p:spTree>
    <p:extLst>
      <p:ext uri="{BB962C8B-B14F-4D97-AF65-F5344CB8AC3E}">
        <p14:creationId xmlns:p14="http://schemas.microsoft.com/office/powerpoint/2010/main" val="2856316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57775"/>
            <a:ext cx="1771650" cy="1800225"/>
          </a:xfrm>
          <a:prstGeom prst="rect">
            <a:avLst/>
          </a:prstGeom>
        </p:spPr>
      </p:pic>
      <p:sp>
        <p:nvSpPr>
          <p:cNvPr id="4" name="Subtitle 2"/>
          <p:cNvSpPr txBox="1">
            <a:spLocks/>
          </p:cNvSpPr>
          <p:nvPr/>
        </p:nvSpPr>
        <p:spPr>
          <a:xfrm>
            <a:off x="-178554" y="110537"/>
            <a:ext cx="5162051" cy="7296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i="1" dirty="0">
                <a:solidFill>
                  <a:srgbClr val="7030A0"/>
                </a:solidFill>
              </a:rPr>
              <a:t>I notice, I wonder</a:t>
            </a:r>
          </a:p>
        </p:txBody>
      </p:sp>
      <p:pic>
        <p:nvPicPr>
          <p:cNvPr id="5" name="Picture 4"/>
          <p:cNvPicPr>
            <a:picLocks noChangeAspect="1"/>
          </p:cNvPicPr>
          <p:nvPr/>
        </p:nvPicPr>
        <p:blipFill>
          <a:blip r:embed="rId3"/>
          <a:stretch>
            <a:fillRect/>
          </a:stretch>
        </p:blipFill>
        <p:spPr>
          <a:xfrm>
            <a:off x="2252000" y="706056"/>
            <a:ext cx="9162468" cy="6151944"/>
          </a:xfrm>
          <a:prstGeom prst="rect">
            <a:avLst/>
          </a:prstGeom>
        </p:spPr>
      </p:pic>
    </p:spTree>
    <p:extLst>
      <p:ext uri="{BB962C8B-B14F-4D97-AF65-F5344CB8AC3E}">
        <p14:creationId xmlns:p14="http://schemas.microsoft.com/office/powerpoint/2010/main" val="4097329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54806" y="110537"/>
            <a:ext cx="3971563" cy="6883148"/>
          </a:xfrm>
          <a:prstGeom prst="rect">
            <a:avLst/>
          </a:prstGeom>
        </p:spPr>
      </p:pic>
      <p:pic>
        <p:nvPicPr>
          <p:cNvPr id="2" name="Picture 1"/>
          <p:cNvPicPr>
            <a:picLocks noChangeAspect="1"/>
          </p:cNvPicPr>
          <p:nvPr/>
        </p:nvPicPr>
        <p:blipFill>
          <a:blip r:embed="rId3"/>
          <a:stretch>
            <a:fillRect/>
          </a:stretch>
        </p:blipFill>
        <p:spPr>
          <a:xfrm>
            <a:off x="0" y="5057775"/>
            <a:ext cx="1771650" cy="1800225"/>
          </a:xfrm>
          <a:prstGeom prst="rect">
            <a:avLst/>
          </a:prstGeom>
        </p:spPr>
      </p:pic>
      <p:sp>
        <p:nvSpPr>
          <p:cNvPr id="4" name="Subtitle 2"/>
          <p:cNvSpPr txBox="1">
            <a:spLocks/>
          </p:cNvSpPr>
          <p:nvPr/>
        </p:nvSpPr>
        <p:spPr>
          <a:xfrm>
            <a:off x="-178554" y="110537"/>
            <a:ext cx="5162051" cy="7296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i="1" dirty="0">
                <a:solidFill>
                  <a:srgbClr val="7030A0"/>
                </a:solidFill>
              </a:rPr>
              <a:t>I notice, I wonder</a:t>
            </a:r>
          </a:p>
        </p:txBody>
      </p:sp>
    </p:spTree>
    <p:extLst>
      <p:ext uri="{BB962C8B-B14F-4D97-AF65-F5344CB8AC3E}">
        <p14:creationId xmlns:p14="http://schemas.microsoft.com/office/powerpoint/2010/main" val="28113721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148</Words>
  <Application>Microsoft Office PowerPoint</Application>
  <PresentationFormat>Widescreen</PresentationFormat>
  <Paragraphs>23</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I notice, I wonder .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notice, I wonder . . .</dc:title>
  <dc:creator>csu</dc:creator>
  <cp:lastModifiedBy>Knight, Janet P</cp:lastModifiedBy>
  <cp:revision>3</cp:revision>
  <dcterms:created xsi:type="dcterms:W3CDTF">2020-01-27T21:31:30Z</dcterms:created>
  <dcterms:modified xsi:type="dcterms:W3CDTF">2020-01-27T21:41:54Z</dcterms:modified>
</cp:coreProperties>
</file>