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6" r:id="rId4"/>
    <p:sldId id="260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1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62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8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8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1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0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8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643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3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7B99C-249A-41F9-9510-6070D8370019}" type="datetimeFigureOut">
              <a:rPr lang="en-US" smtClean="0"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3C1D7-0D43-4B63-8EC2-7B48DE7D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48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umbers 1-100 Wipe-Off Chart | Main photo (Cove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680"/>
            <a:ext cx="8305800" cy="642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/>
          <p:cNvSpPr/>
          <p:nvPr/>
        </p:nvSpPr>
        <p:spPr>
          <a:xfrm>
            <a:off x="832412" y="2797395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-30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62200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-10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6225032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-3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920343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+1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918522" y="6166632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-2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65238" y="6166632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-2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524000" y="50292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64820" y="446800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668257" y="2194727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943600" y="171805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257800" y="6096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463143" y="171805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468378" y="4495798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741516" y="3351135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048000" y="56388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280212" y="10668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594412" y="6096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063906" y="6114327"/>
            <a:ext cx="920188" cy="762000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033" y="3144484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val 36"/>
          <p:cNvSpPr/>
          <p:nvPr/>
        </p:nvSpPr>
        <p:spPr>
          <a:xfrm>
            <a:off x="2294680" y="6114327"/>
            <a:ext cx="920188" cy="762000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988" y="1486104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979" y="941087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487" y="941088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943" y="945523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Title 1"/>
          <p:cNvSpPr txBox="1">
            <a:spLocks/>
          </p:cNvSpPr>
          <p:nvPr/>
        </p:nvSpPr>
        <p:spPr>
          <a:xfrm>
            <a:off x="457200" y="-100314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PICK 6 Game Board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842322" y="6051191"/>
            <a:ext cx="914400" cy="80680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978357" y="6064431"/>
            <a:ext cx="935762" cy="78032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2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22" grpId="0" animBg="1"/>
      <p:bldP spid="23" grpId="0" animBg="1"/>
      <p:bldP spid="24" grpId="0" animBg="1"/>
      <p:bldP spid="25" grpId="0" animBg="1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2" grpId="0" animBg="1"/>
      <p:bldP spid="37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1"/>
            <a:ext cx="7772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PICK 6 recording sheet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295400"/>
            <a:ext cx="8077200" cy="1295400"/>
          </a:xfrm>
        </p:spPr>
        <p:txBody>
          <a:bodyPr>
            <a:normAutofit/>
          </a:bodyPr>
          <a:lstStyle/>
          <a:p>
            <a:r>
              <a:rPr lang="en-US" dirty="0" smtClean="0"/>
              <a:t>Player #1 will record his/her starting number, then add or subtract the “Direction Card(s)”  he/she used for each move, like the example below: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2266322"/>
            <a:ext cx="79226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Round</a:t>
            </a:r>
          </a:p>
          <a:p>
            <a:r>
              <a:rPr lang="en-US" dirty="0"/>
              <a:t> </a:t>
            </a:r>
            <a:r>
              <a:rPr lang="en-US" dirty="0" smtClean="0"/>
              <a:t>   1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2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3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4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099458" y="2787134"/>
            <a:ext cx="5591783" cy="1507637"/>
            <a:chOff x="1295400" y="2971800"/>
            <a:chExt cx="5591783" cy="1507637"/>
          </a:xfrm>
        </p:grpSpPr>
        <p:sp>
          <p:nvSpPr>
            <p:cNvPr id="5" name="TextBox 4"/>
            <p:cNvSpPr txBox="1"/>
            <p:nvPr/>
          </p:nvSpPr>
          <p:spPr>
            <a:xfrm>
              <a:off x="1295400" y="2971800"/>
              <a:ext cx="5493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______________________________________________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28057" y="3351235"/>
              <a:ext cx="5493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______________________________________________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60714" y="3730670"/>
              <a:ext cx="5493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______________________________________________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93371" y="4110105"/>
              <a:ext cx="5493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______________________________________________</a:t>
              </a:r>
              <a:endParaRPr lang="en-US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71600" y="265869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57 – 30 – 10 – 2 – 2  = 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44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umbers 1-100 Wipe-Off Chart | Main photo (Cove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680"/>
            <a:ext cx="8305800" cy="642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/>
          <p:cNvSpPr/>
          <p:nvPr/>
        </p:nvSpPr>
        <p:spPr>
          <a:xfrm>
            <a:off x="832412" y="2797395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-30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62200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-10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6225032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-3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920343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+1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86629" y="6190527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-2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25457" y="6207143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-2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524000" y="50292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64820" y="446800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668257" y="2194727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943600" y="171805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257800" y="6096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463143" y="171805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468378" y="4495798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741516" y="3351135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048000" y="56388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280212" y="10668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594412" y="6096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063906" y="6114327"/>
            <a:ext cx="920188" cy="762000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294680" y="6114327"/>
            <a:ext cx="920188" cy="762000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874" y="1466632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943" y="945523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318" y="1466633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46"/>
          <p:cNvSpPr/>
          <p:nvPr/>
        </p:nvSpPr>
        <p:spPr>
          <a:xfrm>
            <a:off x="5977359" y="6106610"/>
            <a:ext cx="920188" cy="762000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7046363" y="6160625"/>
            <a:ext cx="920188" cy="762000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143000" y="615896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-20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362199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+2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125457" y="6207143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+3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101097" y="618281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+10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025106" y="6090431"/>
            <a:ext cx="838200" cy="762002"/>
          </a:xfrm>
          <a:prstGeom prst="ellipse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7080397" y="6106608"/>
            <a:ext cx="838200" cy="762002"/>
          </a:xfrm>
          <a:prstGeom prst="ellipse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457200" y="-100314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PICK 6 Game 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12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15356E-6 L -0.23264 -0.244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32" y="-122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 animBg="1"/>
      <p:bldP spid="25" grpId="0" animBg="1"/>
      <p:bldP spid="21" grpId="0" animBg="1"/>
      <p:bldP spid="35" grpId="0" animBg="1"/>
      <p:bldP spid="2" grpId="0" animBg="1"/>
      <p:bldP spid="37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18" grpId="0" animBg="1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1"/>
            <a:ext cx="7772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PICK 6 recording sheet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295400"/>
            <a:ext cx="8077200" cy="1295400"/>
          </a:xfrm>
        </p:spPr>
        <p:txBody>
          <a:bodyPr>
            <a:normAutofit/>
          </a:bodyPr>
          <a:lstStyle/>
          <a:p>
            <a:r>
              <a:rPr lang="en-US" dirty="0" smtClean="0"/>
              <a:t>Player #1 will record his/her starting number, then add or subtract the “Direction Card(s)”  he/she used for each move, like the example below: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2266322"/>
            <a:ext cx="79226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Round</a:t>
            </a:r>
          </a:p>
          <a:p>
            <a:r>
              <a:rPr lang="en-US" dirty="0"/>
              <a:t> </a:t>
            </a:r>
            <a:r>
              <a:rPr lang="en-US" dirty="0" smtClean="0"/>
              <a:t>   1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2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3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4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099458" y="2765363"/>
            <a:ext cx="5591783" cy="1529408"/>
            <a:chOff x="1295400" y="2950029"/>
            <a:chExt cx="5591783" cy="1529408"/>
          </a:xfrm>
        </p:grpSpPr>
        <p:sp>
          <p:nvSpPr>
            <p:cNvPr id="5" name="TextBox 4"/>
            <p:cNvSpPr txBox="1"/>
            <p:nvPr/>
          </p:nvSpPr>
          <p:spPr>
            <a:xfrm>
              <a:off x="1295400" y="2971800"/>
              <a:ext cx="5493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______________________________________________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28057" y="3351235"/>
              <a:ext cx="5493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______________________________________________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60714" y="3730670"/>
              <a:ext cx="5493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______________________________________________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93371" y="4110105"/>
              <a:ext cx="5493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______________________________________________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1600" y="2950029"/>
              <a:ext cx="3505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57 – 30 – 10 – 2 – 2  =  13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197429" y="3134695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 + 10 + 3 = 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8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umbers 1-100 Wipe-Off Chart | Main photo (Cove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680"/>
            <a:ext cx="8305800" cy="642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/>
          <p:cNvSpPr/>
          <p:nvPr/>
        </p:nvSpPr>
        <p:spPr>
          <a:xfrm>
            <a:off x="832412" y="2797395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581400" y="6225032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-3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920343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+1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524000" y="50292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64820" y="446800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668257" y="2194727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943600" y="171805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257800" y="6096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463143" y="1718056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468378" y="4495798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741516" y="3351135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048000" y="56388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594412" y="609600"/>
            <a:ext cx="457200" cy="457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87" b="985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874" y="1466632"/>
            <a:ext cx="387737" cy="708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1143000" y="6204995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-20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373774" y="6194385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+2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010400" y="6187633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+3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935883" y="6207143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+10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972300" y="6111432"/>
            <a:ext cx="838200" cy="762002"/>
          </a:xfrm>
          <a:prstGeom prst="ellipse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457200" y="-100314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PICK 6 Game Board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5856789" y="6118185"/>
            <a:ext cx="920188" cy="762000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972300" y="6172200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-30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3600" y="6210962"/>
            <a:ext cx="762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+3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65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6503E-6 L 0.37031 -0.350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175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1" grpId="0" animBg="1"/>
      <p:bldP spid="52" grpId="0" animBg="1"/>
      <p:bldP spid="18" grpId="0" animBg="1"/>
      <p:bldP spid="47" grpId="0" animBg="1"/>
      <p:bldP spid="38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181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PICK 6 recording sheet</vt:lpstr>
      <vt:lpstr>PowerPoint Presentation</vt:lpstr>
      <vt:lpstr>PICK 6 recording 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csu</dc:creator>
  <cp:lastModifiedBy>csu</cp:lastModifiedBy>
  <cp:revision>19</cp:revision>
  <dcterms:created xsi:type="dcterms:W3CDTF">2017-03-08T20:26:36Z</dcterms:created>
  <dcterms:modified xsi:type="dcterms:W3CDTF">2019-01-02T14:55:38Z</dcterms:modified>
</cp:coreProperties>
</file>