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49"/>
  </p:notesMasterIdLst>
  <p:sldIdLst>
    <p:sldId id="257" r:id="rId4"/>
    <p:sldId id="270" r:id="rId5"/>
    <p:sldId id="367" r:id="rId6"/>
    <p:sldId id="362" r:id="rId7"/>
    <p:sldId id="360" r:id="rId8"/>
    <p:sldId id="262" r:id="rId9"/>
    <p:sldId id="261" r:id="rId10"/>
    <p:sldId id="315" r:id="rId11"/>
    <p:sldId id="361" r:id="rId12"/>
    <p:sldId id="301" r:id="rId13"/>
    <p:sldId id="364" r:id="rId14"/>
    <p:sldId id="302" r:id="rId15"/>
    <p:sldId id="303" r:id="rId16"/>
    <p:sldId id="363" r:id="rId17"/>
    <p:sldId id="281" r:id="rId18"/>
    <p:sldId id="267" r:id="rId19"/>
    <p:sldId id="268" r:id="rId20"/>
    <p:sldId id="365" r:id="rId21"/>
    <p:sldId id="269" r:id="rId22"/>
    <p:sldId id="288" r:id="rId23"/>
    <p:sldId id="317" r:id="rId24"/>
    <p:sldId id="286" r:id="rId25"/>
    <p:sldId id="316" r:id="rId26"/>
    <p:sldId id="319" r:id="rId27"/>
    <p:sldId id="370" r:id="rId28"/>
    <p:sldId id="368" r:id="rId29"/>
    <p:sldId id="323" r:id="rId30"/>
    <p:sldId id="369" r:id="rId31"/>
    <p:sldId id="346" r:id="rId32"/>
    <p:sldId id="345" r:id="rId33"/>
    <p:sldId id="348" r:id="rId34"/>
    <p:sldId id="347" r:id="rId35"/>
    <p:sldId id="351" r:id="rId36"/>
    <p:sldId id="350" r:id="rId37"/>
    <p:sldId id="337" r:id="rId38"/>
    <p:sldId id="374" r:id="rId39"/>
    <p:sldId id="371" r:id="rId40"/>
    <p:sldId id="373" r:id="rId41"/>
    <p:sldId id="352" r:id="rId42"/>
    <p:sldId id="349" r:id="rId43"/>
    <p:sldId id="355" r:id="rId44"/>
    <p:sldId id="372" r:id="rId45"/>
    <p:sldId id="331" r:id="rId46"/>
    <p:sldId id="354" r:id="rId47"/>
    <p:sldId id="35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693" autoAdjust="0"/>
  </p:normalViewPr>
  <p:slideViewPr>
    <p:cSldViewPr snapToGrid="0">
      <p:cViewPr varScale="1">
        <p:scale>
          <a:sx n="73" d="100"/>
          <a:sy n="73" d="100"/>
        </p:scale>
        <p:origin x="20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FB26-A399-4E39-AE95-292292BF7D3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C6310CDF-6917-4B38-8278-E3DC6556B0A8}">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Formal Adjudication Process </a:t>
          </a:r>
        </a:p>
      </dgm:t>
    </dgm:pt>
    <dgm:pt modelId="{652425A6-0A14-48B8-9AED-AB15BE138F6F}" type="parTrans" cxnId="{94FBBA09-CDD8-4CF6-B854-E0D06832F581}">
      <dgm:prSet/>
      <dgm:spPr/>
      <dgm:t>
        <a:bodyPr/>
        <a:lstStyle/>
        <a:p>
          <a:endParaRPr lang="en-US"/>
        </a:p>
      </dgm:t>
    </dgm:pt>
    <dgm:pt modelId="{B9EEC071-AF59-4ED6-99EC-E0EAC52457D1}" type="sibTrans" cxnId="{94FBBA09-CDD8-4CF6-B854-E0D06832F581}">
      <dgm:prSet/>
      <dgm:spPr/>
      <dgm:t>
        <a:bodyPr/>
        <a:lstStyle/>
        <a:p>
          <a:endParaRPr lang="en-US"/>
        </a:p>
      </dgm:t>
    </dgm:pt>
    <dgm:pt modelId="{BB5CF26D-6177-45EE-A65F-1C1D07927DE6}">
      <dgm:prSet/>
      <dgm:spPr>
        <a:xfrm>
          <a:off x="981026" y="1335049"/>
          <a:ext cx="890042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Overview of the Updated Sexual Misconduct Policy</a:t>
          </a:r>
        </a:p>
      </dgm:t>
    </dgm:pt>
    <dgm:pt modelId="{BA11E46B-C4FA-4373-8073-44615561CB71}" type="parTrans" cxnId="{9E316BEF-E1EF-4A98-89AF-BED4BC40F4D7}">
      <dgm:prSet/>
      <dgm:spPr/>
      <dgm:t>
        <a:bodyPr/>
        <a:lstStyle/>
        <a:p>
          <a:endParaRPr lang="en-US"/>
        </a:p>
      </dgm:t>
    </dgm:pt>
    <dgm:pt modelId="{869A70B0-1977-4FAF-940F-DD4EDF3A7A5A}" type="sibTrans" cxnId="{9E316BEF-E1EF-4A98-89AF-BED4BC40F4D7}">
      <dgm:prSet/>
      <dgm:spPr/>
      <dgm:t>
        <a:bodyPr/>
        <a:lstStyle/>
        <a:p>
          <a:endParaRPr lang="en-US"/>
        </a:p>
      </dgm:t>
    </dgm:pt>
    <dgm:pt modelId="{D2FF25B7-950E-4D4C-A112-5A6E2D6357BA}">
      <dgm:prSet phldrT="[Text]"/>
      <dgm:spPr>
        <a:xfrm>
          <a:off x="1127893" y="2336417"/>
          <a:ext cx="8753556"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Complaint Process </a:t>
          </a:r>
        </a:p>
      </dgm:t>
    </dgm:pt>
    <dgm:pt modelId="{B969CBA5-4C50-4190-91CF-431BD3801FE4}" type="sibTrans" cxnId="{3BAEA91E-8298-4854-B028-0F652BD4BE3E}">
      <dgm:prSet/>
      <dgm:spPr/>
      <dgm:t>
        <a:bodyPr/>
        <a:lstStyle/>
        <a:p>
          <a:endParaRPr lang="en-US"/>
        </a:p>
      </dgm:t>
    </dgm:pt>
    <dgm:pt modelId="{19DB0BAB-24C7-44A9-A676-0EBAD8D33B4C}" type="parTrans" cxnId="{3BAEA91E-8298-4854-B028-0F652BD4BE3E}">
      <dgm:prSet/>
      <dgm:spPr/>
      <dgm:t>
        <a:bodyPr/>
        <a:lstStyle/>
        <a:p>
          <a:endParaRPr lang="en-US"/>
        </a:p>
      </dgm:t>
    </dgm:pt>
    <dgm:pt modelId="{B28B3F7A-2434-4D8D-B8BD-807ED78E6541}">
      <dgm:prSet phldrT="[Text]"/>
      <dgm: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Administrative Action on Title IX </a:t>
          </a:r>
        </a:p>
      </dgm:t>
    </dgm:pt>
    <dgm:pt modelId="{DF90ED43-9053-423A-8A94-FBA54D2AA162}" type="sibTrans" cxnId="{D995FC38-0812-4D6B-AA76-77981AE65EFE}">
      <dgm:prSet/>
      <dgm: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C34832A7-69B9-4839-A60D-DEB8A0BB9518}" type="parTrans" cxnId="{D995FC38-0812-4D6B-AA76-77981AE65EFE}">
      <dgm:prSet/>
      <dgm:spPr/>
      <dgm:t>
        <a:bodyPr/>
        <a:lstStyle/>
        <a:p>
          <a:endParaRPr lang="en-US"/>
        </a:p>
      </dgm:t>
    </dgm:pt>
    <dgm:pt modelId="{BE6B2146-0710-4DAC-8EE5-8112D82F4CD7}">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Additional Provisions &amp; Considerations </a:t>
          </a:r>
        </a:p>
      </dgm:t>
    </dgm:pt>
    <dgm:pt modelId="{1F750D84-394A-4A1A-A8FA-B28143BD905E}" type="parTrans" cxnId="{A99E65DC-5FEE-46EC-A460-AED91ACFC555}">
      <dgm:prSet/>
      <dgm:spPr/>
    </dgm:pt>
    <dgm:pt modelId="{2289F5DC-F813-4C5C-999A-3BA2F07B13B8}" type="sibTrans" cxnId="{A99E65DC-5FEE-46EC-A460-AED91ACFC555}">
      <dgm:prSet/>
      <dgm:spPr/>
    </dgm:pt>
    <dgm:pt modelId="{94025050-E4B7-4E83-B1BC-C2636785D1CA}" type="pres">
      <dgm:prSet presAssocID="{0A74FB26-A399-4E39-AE95-292292BF7D3D}" presName="Name0" presStyleCnt="0">
        <dgm:presLayoutVars>
          <dgm:chMax val="7"/>
          <dgm:chPref val="7"/>
          <dgm:dir/>
        </dgm:presLayoutVars>
      </dgm:prSet>
      <dgm:spPr/>
    </dgm:pt>
    <dgm:pt modelId="{AFA4297E-70B7-4E7F-A7FC-9FCCAA4E8428}" type="pres">
      <dgm:prSet presAssocID="{0A74FB26-A399-4E39-AE95-292292BF7D3D}" presName="Name1" presStyleCnt="0"/>
      <dgm:spPr/>
    </dgm:pt>
    <dgm:pt modelId="{35D75A1D-25F6-4E3A-9923-A2F5027C90D3}" type="pres">
      <dgm:prSet presAssocID="{0A74FB26-A399-4E39-AE95-292292BF7D3D}" presName="cycle" presStyleCnt="0"/>
      <dgm:spPr/>
    </dgm:pt>
    <dgm:pt modelId="{A84F8E5D-959A-49F2-8897-2E19A801346C}" type="pres">
      <dgm:prSet presAssocID="{0A74FB26-A399-4E39-AE95-292292BF7D3D}" presName="srcNode" presStyleLbl="node1" presStyleIdx="0" presStyleCnt="5"/>
      <dgm:spPr/>
    </dgm:pt>
    <dgm:pt modelId="{F878F179-BCEB-4654-92C8-558F0327F38E}" type="pres">
      <dgm:prSet presAssocID="{0A74FB26-A399-4E39-AE95-292292BF7D3D}" presName="conn" presStyleLbl="parChTrans1D2" presStyleIdx="0" presStyleCnt="1"/>
      <dgm:spPr/>
    </dgm:pt>
    <dgm:pt modelId="{34C773C2-31CE-4E31-BBEC-BA76047EC683}" type="pres">
      <dgm:prSet presAssocID="{0A74FB26-A399-4E39-AE95-292292BF7D3D}" presName="extraNode" presStyleLbl="node1" presStyleIdx="0" presStyleCnt="5"/>
      <dgm:spPr/>
    </dgm:pt>
    <dgm:pt modelId="{27B4EDD7-00FE-411A-967B-3F1BDE694B8A}" type="pres">
      <dgm:prSet presAssocID="{0A74FB26-A399-4E39-AE95-292292BF7D3D}" presName="dstNode" presStyleLbl="node1" presStyleIdx="0" presStyleCnt="5"/>
      <dgm:spPr/>
    </dgm:pt>
    <dgm:pt modelId="{C963474D-D4AD-4B8D-B6C9-88C310A14886}" type="pres">
      <dgm:prSet presAssocID="{B28B3F7A-2434-4D8D-B8BD-807ED78E6541}" presName="text_1" presStyleLbl="node1" presStyleIdx="0" presStyleCnt="5">
        <dgm:presLayoutVars>
          <dgm:bulletEnabled val="1"/>
        </dgm:presLayoutVars>
      </dgm:prSet>
      <dgm:spPr/>
    </dgm:pt>
    <dgm:pt modelId="{A048FB5E-F8E9-48D0-AB53-0F222D86B3CD}" type="pres">
      <dgm:prSet presAssocID="{B28B3F7A-2434-4D8D-B8BD-807ED78E6541}" presName="accent_1" presStyleCnt="0"/>
      <dgm:spPr/>
    </dgm:pt>
    <dgm:pt modelId="{6196EC57-0386-438F-AF42-462CAB541CD8}" type="pres">
      <dgm:prSet presAssocID="{B28B3F7A-2434-4D8D-B8BD-807ED78E6541}" presName="accentRepeatNode" presStyleLbl="solidFgAcc1" presStyleIdx="0" presStyleCnt="5"/>
      <dgm: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4F348BBF-7D90-42F4-B1D2-39D8BA55524A}" type="pres">
      <dgm:prSet presAssocID="{BB5CF26D-6177-45EE-A65F-1C1D07927DE6}" presName="text_2" presStyleLbl="node1" presStyleIdx="1" presStyleCnt="5">
        <dgm:presLayoutVars>
          <dgm:bulletEnabled val="1"/>
        </dgm:presLayoutVars>
      </dgm:prSet>
      <dgm:spPr>
        <a:prstGeom prst="rect">
          <a:avLst/>
        </a:prstGeom>
      </dgm:spPr>
    </dgm:pt>
    <dgm:pt modelId="{DA76E1BF-D1EF-47C0-9E55-F24C0F65A099}" type="pres">
      <dgm:prSet presAssocID="{BB5CF26D-6177-45EE-A65F-1C1D07927DE6}" presName="accent_2" presStyleCnt="0"/>
      <dgm:spPr/>
    </dgm:pt>
    <dgm:pt modelId="{033C6D09-6ABC-4852-96E8-85A3F752193F}" type="pres">
      <dgm:prSet presAssocID="{BB5CF26D-6177-45EE-A65F-1C1D07927DE6}" presName="accentRepeatNode" presStyleLbl="solidFgAcc1" presStyleIdx="1" presStyleCnt="5"/>
      <dgm:spPr/>
    </dgm:pt>
    <dgm:pt modelId="{1032C705-7D78-417D-A0DE-13E0A65228E6}" type="pres">
      <dgm:prSet presAssocID="{D2FF25B7-950E-4D4C-A112-5A6E2D6357BA}" presName="text_3" presStyleLbl="node1" presStyleIdx="2" presStyleCnt="5">
        <dgm:presLayoutVars>
          <dgm:bulletEnabled val="1"/>
        </dgm:presLayoutVars>
      </dgm:prSet>
      <dgm:spPr/>
    </dgm:pt>
    <dgm:pt modelId="{BA126A9C-AC61-4235-9479-C4CCB0B0505D}" type="pres">
      <dgm:prSet presAssocID="{D2FF25B7-950E-4D4C-A112-5A6E2D6357BA}" presName="accent_3" presStyleCnt="0"/>
      <dgm:spPr/>
    </dgm:pt>
    <dgm:pt modelId="{C368CB2E-EBEE-4605-956F-D18A095F12B2}" type="pres">
      <dgm:prSet presAssocID="{D2FF25B7-950E-4D4C-A112-5A6E2D6357BA}" presName="accentRepeatNode" presStyleLbl="solidFgAcc1" presStyleIdx="2" presStyleCnt="5"/>
      <dgm: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34123114-6D55-4D14-963D-6A53B83DD529}" type="pres">
      <dgm:prSet presAssocID="{C6310CDF-6917-4B38-8278-E3DC6556B0A8}" presName="text_4" presStyleLbl="node1" presStyleIdx="3" presStyleCnt="5">
        <dgm:presLayoutVars>
          <dgm:bulletEnabled val="1"/>
        </dgm:presLayoutVars>
      </dgm:prSet>
      <dgm:spPr/>
    </dgm:pt>
    <dgm:pt modelId="{CD50067A-67C9-4B6C-9552-5D9D85148B36}" type="pres">
      <dgm:prSet presAssocID="{C6310CDF-6917-4B38-8278-E3DC6556B0A8}" presName="accent_4" presStyleCnt="0"/>
      <dgm:spPr/>
    </dgm:pt>
    <dgm:pt modelId="{18EF701D-9F86-4890-BE67-C7434D32EE15}" type="pres">
      <dgm:prSet presAssocID="{C6310CDF-6917-4B38-8278-E3DC6556B0A8}" presName="accentRepeatNode" presStyleLbl="solidFgAcc1" presStyleIdx="3" presStyleCnt="5"/>
      <dgm:spPr>
        <a:xfrm>
          <a:off x="85136" y="4255677"/>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C253BCA4-2337-4E3A-867C-AE33886F6A80}" type="pres">
      <dgm:prSet presAssocID="{BE6B2146-0710-4DAC-8EE5-8112D82F4CD7}" presName="text_5" presStyleLbl="node1" presStyleIdx="4" presStyleCnt="5">
        <dgm:presLayoutVars>
          <dgm:bulletEnabled val="1"/>
        </dgm:presLayoutVars>
      </dgm:prSet>
      <dgm:spPr/>
    </dgm:pt>
    <dgm:pt modelId="{B426C80D-16BD-4955-99B3-16474AA2C17C}" type="pres">
      <dgm:prSet presAssocID="{BE6B2146-0710-4DAC-8EE5-8112D82F4CD7}" presName="accent_5" presStyleCnt="0"/>
      <dgm:spPr/>
    </dgm:pt>
    <dgm:pt modelId="{63C17ECE-D825-4E96-8F40-F02BEE53C058}" type="pres">
      <dgm:prSet presAssocID="{BE6B2146-0710-4DAC-8EE5-8112D82F4CD7}" presName="accentRepeatNode" presStyleLbl="solidFgAcc1" presStyleIdx="4" presStyleCnt="5"/>
      <dgm:spPr/>
    </dgm:pt>
  </dgm:ptLst>
  <dgm:cxnLst>
    <dgm:cxn modelId="{94FBBA09-CDD8-4CF6-B854-E0D06832F581}" srcId="{0A74FB26-A399-4E39-AE95-292292BF7D3D}" destId="{C6310CDF-6917-4B38-8278-E3DC6556B0A8}" srcOrd="3" destOrd="0" parTransId="{652425A6-0A14-48B8-9AED-AB15BE138F6F}" sibTransId="{B9EEC071-AF59-4ED6-99EC-E0EAC52457D1}"/>
    <dgm:cxn modelId="{4481240B-35D8-4D78-9BE0-5D4855BDB80C}" type="presOf" srcId="{B28B3F7A-2434-4D8D-B8BD-807ED78E6541}" destId="{C963474D-D4AD-4B8D-B6C9-88C310A14886}" srcOrd="0" destOrd="0" presId="urn:microsoft.com/office/officeart/2008/layout/VerticalCurvedList"/>
    <dgm:cxn modelId="{3BAEA91E-8298-4854-B028-0F652BD4BE3E}" srcId="{0A74FB26-A399-4E39-AE95-292292BF7D3D}" destId="{D2FF25B7-950E-4D4C-A112-5A6E2D6357BA}" srcOrd="2" destOrd="0" parTransId="{19DB0BAB-24C7-44A9-A676-0EBAD8D33B4C}" sibTransId="{B969CBA5-4C50-4190-91CF-431BD3801FE4}"/>
    <dgm:cxn modelId="{D995FC38-0812-4D6B-AA76-77981AE65EFE}" srcId="{0A74FB26-A399-4E39-AE95-292292BF7D3D}" destId="{B28B3F7A-2434-4D8D-B8BD-807ED78E6541}" srcOrd="0" destOrd="0" parTransId="{C34832A7-69B9-4839-A60D-DEB8A0BB9518}" sibTransId="{DF90ED43-9053-423A-8A94-FBA54D2AA162}"/>
    <dgm:cxn modelId="{B51A149B-3EF8-414F-B3AA-1D77934B9F7F}" type="presOf" srcId="{C6310CDF-6917-4B38-8278-E3DC6556B0A8}" destId="{34123114-6D55-4D14-963D-6A53B83DD529}" srcOrd="0" destOrd="0" presId="urn:microsoft.com/office/officeart/2008/layout/VerticalCurvedList"/>
    <dgm:cxn modelId="{8780D2A4-357A-4CF7-B8BD-79EA1AF8B67F}" type="presOf" srcId="{DF90ED43-9053-423A-8A94-FBA54D2AA162}" destId="{F878F179-BCEB-4654-92C8-558F0327F38E}" srcOrd="0" destOrd="0" presId="urn:microsoft.com/office/officeart/2008/layout/VerticalCurvedList"/>
    <dgm:cxn modelId="{861E72D9-FDF2-41D4-BDAB-883D1CFCD410}" type="presOf" srcId="{D2FF25B7-950E-4D4C-A112-5A6E2D6357BA}" destId="{1032C705-7D78-417D-A0DE-13E0A65228E6}" srcOrd="0" destOrd="0" presId="urn:microsoft.com/office/officeart/2008/layout/VerticalCurvedList"/>
    <dgm:cxn modelId="{A99E65DC-5FEE-46EC-A460-AED91ACFC555}" srcId="{0A74FB26-A399-4E39-AE95-292292BF7D3D}" destId="{BE6B2146-0710-4DAC-8EE5-8112D82F4CD7}" srcOrd="4" destOrd="0" parTransId="{1F750D84-394A-4A1A-A8FA-B28143BD905E}" sibTransId="{2289F5DC-F813-4C5C-999A-3BA2F07B13B8}"/>
    <dgm:cxn modelId="{5D34E3E3-9EB5-4963-AE2C-61BFC783966C}" type="presOf" srcId="{BE6B2146-0710-4DAC-8EE5-8112D82F4CD7}" destId="{C253BCA4-2337-4E3A-867C-AE33886F6A80}" srcOrd="0" destOrd="0" presId="urn:microsoft.com/office/officeart/2008/layout/VerticalCurvedList"/>
    <dgm:cxn modelId="{4213C6EE-F7B9-47ED-807D-55BD67B121CA}" type="presOf" srcId="{0A74FB26-A399-4E39-AE95-292292BF7D3D}" destId="{94025050-E4B7-4E83-B1BC-C2636785D1CA}" srcOrd="0" destOrd="0" presId="urn:microsoft.com/office/officeart/2008/layout/VerticalCurvedList"/>
    <dgm:cxn modelId="{9E316BEF-E1EF-4A98-89AF-BED4BC40F4D7}" srcId="{0A74FB26-A399-4E39-AE95-292292BF7D3D}" destId="{BB5CF26D-6177-45EE-A65F-1C1D07927DE6}" srcOrd="1" destOrd="0" parTransId="{BA11E46B-C4FA-4373-8073-44615561CB71}" sibTransId="{869A70B0-1977-4FAF-940F-DD4EDF3A7A5A}"/>
    <dgm:cxn modelId="{C4ED4CF5-A3A4-456C-B0D2-E8033A55BE7D}" type="presOf" srcId="{BB5CF26D-6177-45EE-A65F-1C1D07927DE6}" destId="{4F348BBF-7D90-42F4-B1D2-39D8BA55524A}" srcOrd="0" destOrd="0" presId="urn:microsoft.com/office/officeart/2008/layout/VerticalCurvedList"/>
    <dgm:cxn modelId="{84067FC6-4ABB-4C8F-B300-265192A9C425}" type="presParOf" srcId="{94025050-E4B7-4E83-B1BC-C2636785D1CA}" destId="{AFA4297E-70B7-4E7F-A7FC-9FCCAA4E8428}" srcOrd="0" destOrd="0" presId="urn:microsoft.com/office/officeart/2008/layout/VerticalCurvedList"/>
    <dgm:cxn modelId="{B475495E-CD23-4F99-A3F1-179C85305F4F}" type="presParOf" srcId="{AFA4297E-70B7-4E7F-A7FC-9FCCAA4E8428}" destId="{35D75A1D-25F6-4E3A-9923-A2F5027C90D3}" srcOrd="0" destOrd="0" presId="urn:microsoft.com/office/officeart/2008/layout/VerticalCurvedList"/>
    <dgm:cxn modelId="{ED8AE587-86FF-4654-B653-78CAB66B8859}" type="presParOf" srcId="{35D75A1D-25F6-4E3A-9923-A2F5027C90D3}" destId="{A84F8E5D-959A-49F2-8897-2E19A801346C}" srcOrd="0" destOrd="0" presId="urn:microsoft.com/office/officeart/2008/layout/VerticalCurvedList"/>
    <dgm:cxn modelId="{7B2A2B97-5468-4D80-8F9E-2EE2C85733F1}" type="presParOf" srcId="{35D75A1D-25F6-4E3A-9923-A2F5027C90D3}" destId="{F878F179-BCEB-4654-92C8-558F0327F38E}" srcOrd="1" destOrd="0" presId="urn:microsoft.com/office/officeart/2008/layout/VerticalCurvedList"/>
    <dgm:cxn modelId="{9F6A7838-6D9D-4050-A281-EE031D9E5310}" type="presParOf" srcId="{35D75A1D-25F6-4E3A-9923-A2F5027C90D3}" destId="{34C773C2-31CE-4E31-BBEC-BA76047EC683}" srcOrd="2" destOrd="0" presId="urn:microsoft.com/office/officeart/2008/layout/VerticalCurvedList"/>
    <dgm:cxn modelId="{8B8D46A4-E1F9-46CF-B117-E82F593EE3C7}" type="presParOf" srcId="{35D75A1D-25F6-4E3A-9923-A2F5027C90D3}" destId="{27B4EDD7-00FE-411A-967B-3F1BDE694B8A}" srcOrd="3" destOrd="0" presId="urn:microsoft.com/office/officeart/2008/layout/VerticalCurvedList"/>
    <dgm:cxn modelId="{68ACE6B5-3067-4093-9E7B-DAD337142ED8}" type="presParOf" srcId="{AFA4297E-70B7-4E7F-A7FC-9FCCAA4E8428}" destId="{C963474D-D4AD-4B8D-B6C9-88C310A14886}" srcOrd="1" destOrd="0" presId="urn:microsoft.com/office/officeart/2008/layout/VerticalCurvedList"/>
    <dgm:cxn modelId="{55F6DA80-AB54-46D3-9321-55B1DE3A4231}" type="presParOf" srcId="{AFA4297E-70B7-4E7F-A7FC-9FCCAA4E8428}" destId="{A048FB5E-F8E9-48D0-AB53-0F222D86B3CD}" srcOrd="2" destOrd="0" presId="urn:microsoft.com/office/officeart/2008/layout/VerticalCurvedList"/>
    <dgm:cxn modelId="{3118ED2E-5D45-4844-BBE3-66409D9C7F31}" type="presParOf" srcId="{A048FB5E-F8E9-48D0-AB53-0F222D86B3CD}" destId="{6196EC57-0386-438F-AF42-462CAB541CD8}" srcOrd="0" destOrd="0" presId="urn:microsoft.com/office/officeart/2008/layout/VerticalCurvedList"/>
    <dgm:cxn modelId="{C6449EFC-A9EB-4869-8D97-C36E7264FEBB}" type="presParOf" srcId="{AFA4297E-70B7-4E7F-A7FC-9FCCAA4E8428}" destId="{4F348BBF-7D90-42F4-B1D2-39D8BA55524A}" srcOrd="3" destOrd="0" presId="urn:microsoft.com/office/officeart/2008/layout/VerticalCurvedList"/>
    <dgm:cxn modelId="{639B9CDB-2E14-40EA-AD6D-05D2B2848B04}" type="presParOf" srcId="{AFA4297E-70B7-4E7F-A7FC-9FCCAA4E8428}" destId="{DA76E1BF-D1EF-47C0-9E55-F24C0F65A099}" srcOrd="4" destOrd="0" presId="urn:microsoft.com/office/officeart/2008/layout/VerticalCurvedList"/>
    <dgm:cxn modelId="{68D5684A-0E95-42DD-8D74-CF8BF94D18F8}" type="presParOf" srcId="{DA76E1BF-D1EF-47C0-9E55-F24C0F65A099}" destId="{033C6D09-6ABC-4852-96E8-85A3F752193F}" srcOrd="0" destOrd="0" presId="urn:microsoft.com/office/officeart/2008/layout/VerticalCurvedList"/>
    <dgm:cxn modelId="{EC495F68-53F1-43F1-A291-F0AD1790CA0E}" type="presParOf" srcId="{AFA4297E-70B7-4E7F-A7FC-9FCCAA4E8428}" destId="{1032C705-7D78-417D-A0DE-13E0A65228E6}" srcOrd="5" destOrd="0" presId="urn:microsoft.com/office/officeart/2008/layout/VerticalCurvedList"/>
    <dgm:cxn modelId="{10F01743-5F68-40D2-9266-B6E87D353944}" type="presParOf" srcId="{AFA4297E-70B7-4E7F-A7FC-9FCCAA4E8428}" destId="{BA126A9C-AC61-4235-9479-C4CCB0B0505D}" srcOrd="6" destOrd="0" presId="urn:microsoft.com/office/officeart/2008/layout/VerticalCurvedList"/>
    <dgm:cxn modelId="{696EDAEF-E0FC-4B6F-BD31-C2984A54DC85}" type="presParOf" srcId="{BA126A9C-AC61-4235-9479-C4CCB0B0505D}" destId="{C368CB2E-EBEE-4605-956F-D18A095F12B2}" srcOrd="0" destOrd="0" presId="urn:microsoft.com/office/officeart/2008/layout/VerticalCurvedList"/>
    <dgm:cxn modelId="{86F5CDC9-C9FC-441C-A863-0B9FDF267972}" type="presParOf" srcId="{AFA4297E-70B7-4E7F-A7FC-9FCCAA4E8428}" destId="{34123114-6D55-4D14-963D-6A53B83DD529}" srcOrd="7" destOrd="0" presId="urn:microsoft.com/office/officeart/2008/layout/VerticalCurvedList"/>
    <dgm:cxn modelId="{37685718-64BC-431B-9C88-C2028A55BD9A}" type="presParOf" srcId="{AFA4297E-70B7-4E7F-A7FC-9FCCAA4E8428}" destId="{CD50067A-67C9-4B6C-9552-5D9D85148B36}" srcOrd="8" destOrd="0" presId="urn:microsoft.com/office/officeart/2008/layout/VerticalCurvedList"/>
    <dgm:cxn modelId="{09D0A0EE-8083-4120-B8DE-044F5BA93172}" type="presParOf" srcId="{CD50067A-67C9-4B6C-9552-5D9D85148B36}" destId="{18EF701D-9F86-4890-BE67-C7434D32EE15}" srcOrd="0" destOrd="0" presId="urn:microsoft.com/office/officeart/2008/layout/VerticalCurvedList"/>
    <dgm:cxn modelId="{D430C448-FBC2-462E-A8B0-97BB59ED8927}" type="presParOf" srcId="{AFA4297E-70B7-4E7F-A7FC-9FCCAA4E8428}" destId="{C253BCA4-2337-4E3A-867C-AE33886F6A80}" srcOrd="9" destOrd="0" presId="urn:microsoft.com/office/officeart/2008/layout/VerticalCurvedList"/>
    <dgm:cxn modelId="{489CAF08-9088-470B-B127-0FD53F066501}" type="presParOf" srcId="{AFA4297E-70B7-4E7F-A7FC-9FCCAA4E8428}" destId="{B426C80D-16BD-4955-99B3-16474AA2C17C}" srcOrd="10" destOrd="0" presId="urn:microsoft.com/office/officeart/2008/layout/VerticalCurvedList"/>
    <dgm:cxn modelId="{8A9BE12D-CDE9-4216-A057-835E1CEC1928}" type="presParOf" srcId="{B426C80D-16BD-4955-99B3-16474AA2C17C}" destId="{63C17ECE-D825-4E96-8F40-F02BEE53C05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CBA7087-D03E-4715-92FF-47ED80DAED71}"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C909DAC9-A01D-449E-8185-3FCEAA0CC3B6}">
      <dgm:prSet/>
      <dgm:spPr/>
      <dgm:t>
        <a:bodyPr/>
        <a:lstStyle/>
        <a:p>
          <a:pPr>
            <a:defRPr b="1"/>
          </a:pPr>
          <a:r>
            <a:rPr lang="en-US" dirty="0"/>
            <a:t>2011 &amp; 2014</a:t>
          </a:r>
        </a:p>
      </dgm:t>
    </dgm:pt>
    <dgm:pt modelId="{AC23359D-4B8D-4682-8ED2-937F21AFD256}" type="parTrans" cxnId="{3D66C06E-58DA-4E18-A01C-9B3ADDB0BA50}">
      <dgm:prSet/>
      <dgm:spPr/>
      <dgm:t>
        <a:bodyPr/>
        <a:lstStyle/>
        <a:p>
          <a:endParaRPr lang="en-US"/>
        </a:p>
      </dgm:t>
    </dgm:pt>
    <dgm:pt modelId="{7E37B03D-9AC5-4FBF-B8C4-A932DA9C332E}" type="sibTrans" cxnId="{3D66C06E-58DA-4E18-A01C-9B3ADDB0BA50}">
      <dgm:prSet/>
      <dgm:spPr/>
      <dgm:t>
        <a:bodyPr/>
        <a:lstStyle/>
        <a:p>
          <a:endParaRPr lang="en-US"/>
        </a:p>
      </dgm:t>
    </dgm:pt>
    <dgm:pt modelId="{8274FAAA-84F8-4AB6-9B9D-C98FA3EAB6E7}">
      <dgm:prSet/>
      <dgm:spPr/>
      <dgm:t>
        <a:bodyPr/>
        <a:lstStyle/>
        <a:p>
          <a:r>
            <a:rPr lang="en-US" dirty="0"/>
            <a:t>Obama Guidance</a:t>
          </a:r>
        </a:p>
      </dgm:t>
    </dgm:pt>
    <dgm:pt modelId="{56886017-21A0-4CE6-B055-E07303B797DF}" type="parTrans" cxnId="{1D6C247C-423A-4C46-A855-EE0F5946CE2E}">
      <dgm:prSet/>
      <dgm:spPr/>
      <dgm:t>
        <a:bodyPr/>
        <a:lstStyle/>
        <a:p>
          <a:endParaRPr lang="en-US"/>
        </a:p>
      </dgm:t>
    </dgm:pt>
    <dgm:pt modelId="{A1F0B7FF-9354-4305-8128-813CC78696D9}" type="sibTrans" cxnId="{1D6C247C-423A-4C46-A855-EE0F5946CE2E}">
      <dgm:prSet/>
      <dgm:spPr/>
      <dgm:t>
        <a:bodyPr/>
        <a:lstStyle/>
        <a:p>
          <a:endParaRPr lang="en-US"/>
        </a:p>
      </dgm:t>
    </dgm:pt>
    <dgm:pt modelId="{503BC6C4-5BAD-4719-8AA5-AFB145390A31}">
      <dgm:prSet/>
      <dgm:spPr/>
      <dgm:t>
        <a:bodyPr/>
        <a:lstStyle/>
        <a:p>
          <a:pPr>
            <a:defRPr b="1"/>
          </a:pPr>
          <a:r>
            <a:rPr lang="en-US" dirty="0"/>
            <a:t>2017</a:t>
          </a:r>
        </a:p>
      </dgm:t>
    </dgm:pt>
    <dgm:pt modelId="{B72F7300-A0D9-417B-883E-694D527D4D2F}" type="parTrans" cxnId="{AD30C5D3-0826-4A4D-9DAC-FD11F2F89EBC}">
      <dgm:prSet/>
      <dgm:spPr/>
      <dgm:t>
        <a:bodyPr/>
        <a:lstStyle/>
        <a:p>
          <a:endParaRPr lang="en-US"/>
        </a:p>
      </dgm:t>
    </dgm:pt>
    <dgm:pt modelId="{7C0B575D-19C9-48E0-B4DD-9AA53689ACA0}" type="sibTrans" cxnId="{AD30C5D3-0826-4A4D-9DAC-FD11F2F89EBC}">
      <dgm:prSet/>
      <dgm:spPr/>
      <dgm:t>
        <a:bodyPr/>
        <a:lstStyle/>
        <a:p>
          <a:endParaRPr lang="en-US"/>
        </a:p>
      </dgm:t>
    </dgm:pt>
    <dgm:pt modelId="{E74B0474-91AF-4F63-9DA4-85ADD5A39B19}">
      <dgm:prSet/>
      <dgm:spPr/>
      <dgm:t>
        <a:bodyPr/>
        <a:lstStyle/>
        <a:p>
          <a:r>
            <a:rPr lang="en-US" dirty="0"/>
            <a:t>Trump Guidance </a:t>
          </a:r>
        </a:p>
      </dgm:t>
    </dgm:pt>
    <dgm:pt modelId="{6A539F6A-A375-4012-A517-0DCB6BA9908B}" type="parTrans" cxnId="{D381986A-3F2E-4B84-958F-23A43733811F}">
      <dgm:prSet/>
      <dgm:spPr/>
      <dgm:t>
        <a:bodyPr/>
        <a:lstStyle/>
        <a:p>
          <a:endParaRPr lang="en-US"/>
        </a:p>
      </dgm:t>
    </dgm:pt>
    <dgm:pt modelId="{BBA23384-F73F-4646-96BE-347A35C0F8FF}" type="sibTrans" cxnId="{D381986A-3F2E-4B84-958F-23A43733811F}">
      <dgm:prSet/>
      <dgm:spPr/>
      <dgm:t>
        <a:bodyPr/>
        <a:lstStyle/>
        <a:p>
          <a:endParaRPr lang="en-US"/>
        </a:p>
      </dgm:t>
    </dgm:pt>
    <dgm:pt modelId="{3D421D23-2C56-4C11-B31A-C31758F45583}">
      <dgm:prSet/>
      <dgm:spPr/>
      <dgm:t>
        <a:bodyPr/>
        <a:lstStyle/>
        <a:p>
          <a:pPr>
            <a:defRPr b="1"/>
          </a:pPr>
          <a:r>
            <a:rPr lang="en-US" dirty="0"/>
            <a:t>2018 </a:t>
          </a:r>
        </a:p>
      </dgm:t>
    </dgm:pt>
    <dgm:pt modelId="{9187E1A5-B6CE-4D9D-A8D8-7882C4102CCE}" type="parTrans" cxnId="{1F5EAB72-3514-4C7B-AB9D-0DF8AC7E7493}">
      <dgm:prSet/>
      <dgm:spPr/>
      <dgm:t>
        <a:bodyPr/>
        <a:lstStyle/>
        <a:p>
          <a:endParaRPr lang="en-US"/>
        </a:p>
      </dgm:t>
    </dgm:pt>
    <dgm:pt modelId="{12851A74-90F3-4B4F-A244-45FE8C695A7C}" type="sibTrans" cxnId="{1F5EAB72-3514-4C7B-AB9D-0DF8AC7E7493}">
      <dgm:prSet/>
      <dgm:spPr/>
      <dgm:t>
        <a:bodyPr/>
        <a:lstStyle/>
        <a:p>
          <a:endParaRPr lang="en-US"/>
        </a:p>
      </dgm:t>
    </dgm:pt>
    <dgm:pt modelId="{ACF33093-B301-447B-B023-0EA4E2D37E0B}">
      <dgm:prSet/>
      <dgm:spPr/>
      <dgm:t>
        <a:bodyPr/>
        <a:lstStyle/>
        <a:p>
          <a:r>
            <a:rPr lang="en-US" dirty="0"/>
            <a:t>Rule Making Notice &amp; Comment </a:t>
          </a:r>
        </a:p>
      </dgm:t>
    </dgm:pt>
    <dgm:pt modelId="{EA87314F-D58E-4F35-B0DD-1A9B607DA851}" type="parTrans" cxnId="{4744059B-3739-4803-8490-C9F7F0DD4A39}">
      <dgm:prSet/>
      <dgm:spPr/>
      <dgm:t>
        <a:bodyPr/>
        <a:lstStyle/>
        <a:p>
          <a:endParaRPr lang="en-US"/>
        </a:p>
      </dgm:t>
    </dgm:pt>
    <dgm:pt modelId="{E95213C7-D1CE-40E1-B8C2-FB1B44FF41CE}" type="sibTrans" cxnId="{4744059B-3739-4803-8490-C9F7F0DD4A39}">
      <dgm:prSet/>
      <dgm:spPr/>
      <dgm:t>
        <a:bodyPr/>
        <a:lstStyle/>
        <a:p>
          <a:endParaRPr lang="en-US"/>
        </a:p>
      </dgm:t>
    </dgm:pt>
    <dgm:pt modelId="{AE428DC9-043F-42E5-85BF-542C956EB889}">
      <dgm:prSet/>
      <dgm:spPr/>
      <dgm:t>
        <a:bodyPr/>
        <a:lstStyle/>
        <a:p>
          <a:pPr>
            <a:defRPr b="1"/>
          </a:pPr>
          <a:r>
            <a:rPr lang="en-US" dirty="0"/>
            <a:t>May 2020 </a:t>
          </a:r>
        </a:p>
      </dgm:t>
    </dgm:pt>
    <dgm:pt modelId="{8183CE60-9489-4831-8C5F-09DF305F194E}" type="parTrans" cxnId="{FA2B3317-502B-4B25-9141-78DD670D69A7}">
      <dgm:prSet/>
      <dgm:spPr/>
      <dgm:t>
        <a:bodyPr/>
        <a:lstStyle/>
        <a:p>
          <a:endParaRPr lang="en-US"/>
        </a:p>
      </dgm:t>
    </dgm:pt>
    <dgm:pt modelId="{D6ED1AC1-048B-4109-AB54-817546DF7C33}" type="sibTrans" cxnId="{FA2B3317-502B-4B25-9141-78DD670D69A7}">
      <dgm:prSet/>
      <dgm:spPr/>
      <dgm:t>
        <a:bodyPr/>
        <a:lstStyle/>
        <a:p>
          <a:endParaRPr lang="en-US"/>
        </a:p>
      </dgm:t>
    </dgm:pt>
    <dgm:pt modelId="{26CD13FE-2BBE-430F-9664-0F5C7018CA4F}">
      <dgm:prSet/>
      <dgm:spPr/>
      <dgm:t>
        <a:bodyPr/>
        <a:lstStyle/>
        <a:p>
          <a:r>
            <a:rPr lang="en-US" dirty="0"/>
            <a:t>Final Rule Issued </a:t>
          </a:r>
        </a:p>
      </dgm:t>
    </dgm:pt>
    <dgm:pt modelId="{39E9F3EC-062A-4927-8458-ED2130A5849E}" type="parTrans" cxnId="{CFFB6499-9C39-4D9F-A2ED-7A69BA904925}">
      <dgm:prSet/>
      <dgm:spPr/>
      <dgm:t>
        <a:bodyPr/>
        <a:lstStyle/>
        <a:p>
          <a:endParaRPr lang="en-US"/>
        </a:p>
      </dgm:t>
    </dgm:pt>
    <dgm:pt modelId="{9430AA2A-4B84-45E3-B74F-7399ED35454A}" type="sibTrans" cxnId="{CFFB6499-9C39-4D9F-A2ED-7A69BA904925}">
      <dgm:prSet/>
      <dgm:spPr/>
      <dgm:t>
        <a:bodyPr/>
        <a:lstStyle/>
        <a:p>
          <a:endParaRPr lang="en-US"/>
        </a:p>
      </dgm:t>
    </dgm:pt>
    <dgm:pt modelId="{92FE865A-E35A-4173-8EAA-5DD2BA8DF555}">
      <dgm:prSet/>
      <dgm:spPr/>
      <dgm:t>
        <a:bodyPr/>
        <a:lstStyle/>
        <a:p>
          <a:pPr>
            <a:defRPr b="1"/>
          </a:pPr>
          <a:r>
            <a:rPr lang="en-US" dirty="0"/>
            <a:t>August 2020</a:t>
          </a:r>
        </a:p>
      </dgm:t>
    </dgm:pt>
    <dgm:pt modelId="{70F4BEC9-4B6D-492B-912F-55E1C481BDE0}" type="parTrans" cxnId="{F3C2076B-2597-4BC7-8D64-9D5B098213D3}">
      <dgm:prSet/>
      <dgm:spPr/>
      <dgm:t>
        <a:bodyPr/>
        <a:lstStyle/>
        <a:p>
          <a:endParaRPr lang="en-US"/>
        </a:p>
      </dgm:t>
    </dgm:pt>
    <dgm:pt modelId="{3B645D72-D2B8-4C22-B41D-BBF89505A689}" type="sibTrans" cxnId="{F3C2076B-2597-4BC7-8D64-9D5B098213D3}">
      <dgm:prSet/>
      <dgm:spPr/>
      <dgm:t>
        <a:bodyPr/>
        <a:lstStyle/>
        <a:p>
          <a:endParaRPr lang="en-US"/>
        </a:p>
      </dgm:t>
    </dgm:pt>
    <dgm:pt modelId="{BC6E8194-F345-431B-A9E9-E37F3C6F4B06}">
      <dgm:prSet/>
      <dgm:spPr/>
      <dgm:t>
        <a:bodyPr/>
        <a:lstStyle/>
        <a:p>
          <a:r>
            <a:rPr lang="en-US" dirty="0"/>
            <a:t>Final Rule effective </a:t>
          </a:r>
        </a:p>
      </dgm:t>
    </dgm:pt>
    <dgm:pt modelId="{259F15D8-EF2C-4BD0-B20F-E525AE1C3818}" type="parTrans" cxnId="{A8769E40-CD79-4D34-BA47-D017333471D2}">
      <dgm:prSet/>
      <dgm:spPr/>
      <dgm:t>
        <a:bodyPr/>
        <a:lstStyle/>
        <a:p>
          <a:endParaRPr lang="en-US"/>
        </a:p>
      </dgm:t>
    </dgm:pt>
    <dgm:pt modelId="{90F365AC-0268-4441-A8AE-38747674E6D5}" type="sibTrans" cxnId="{A8769E40-CD79-4D34-BA47-D017333471D2}">
      <dgm:prSet/>
      <dgm:spPr/>
      <dgm:t>
        <a:bodyPr/>
        <a:lstStyle/>
        <a:p>
          <a:endParaRPr lang="en-US"/>
        </a:p>
      </dgm:t>
    </dgm:pt>
    <dgm:pt modelId="{C3237C74-005B-4A06-937D-3C2BCFEE7C07}">
      <dgm:prSet/>
      <dgm:spPr/>
      <dgm:t>
        <a:bodyPr/>
        <a:lstStyle/>
        <a:p>
          <a:r>
            <a:rPr lang="en-US" dirty="0"/>
            <a:t>Board Policy updated </a:t>
          </a:r>
        </a:p>
      </dgm:t>
    </dgm:pt>
    <dgm:pt modelId="{7CBA3F32-7F44-4A77-8A5B-E13FD04CCDAB}" type="parTrans" cxnId="{47FCFE44-0C6C-4044-AC36-4D9B596A1EF2}">
      <dgm:prSet/>
      <dgm:spPr/>
      <dgm:t>
        <a:bodyPr/>
        <a:lstStyle/>
        <a:p>
          <a:endParaRPr lang="en-US"/>
        </a:p>
      </dgm:t>
    </dgm:pt>
    <dgm:pt modelId="{3B0B389E-F1D4-44B7-9E5B-D0E571258A4B}" type="sibTrans" cxnId="{47FCFE44-0C6C-4044-AC36-4D9B596A1EF2}">
      <dgm:prSet/>
      <dgm:spPr/>
      <dgm:t>
        <a:bodyPr/>
        <a:lstStyle/>
        <a:p>
          <a:endParaRPr lang="en-US"/>
        </a:p>
      </dgm:t>
    </dgm:pt>
    <dgm:pt modelId="{3E535D60-4D40-4AD9-982B-96A21B070D19}" type="pres">
      <dgm:prSet presAssocID="{9CBA7087-D03E-4715-92FF-47ED80DAED71}" presName="root" presStyleCnt="0">
        <dgm:presLayoutVars>
          <dgm:chMax/>
          <dgm:chPref/>
          <dgm:animLvl val="lvl"/>
        </dgm:presLayoutVars>
      </dgm:prSet>
      <dgm:spPr/>
    </dgm:pt>
    <dgm:pt modelId="{377A9F3C-75E2-4CEF-B6BF-42A0160891B5}" type="pres">
      <dgm:prSet presAssocID="{9CBA7087-D03E-4715-92FF-47ED80DAED7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3AEB3806-9BAB-482E-8F5F-83373CD1AEEB}" type="pres">
      <dgm:prSet presAssocID="{9CBA7087-D03E-4715-92FF-47ED80DAED71}" presName="nodes" presStyleCnt="0">
        <dgm:presLayoutVars>
          <dgm:chMax/>
          <dgm:chPref/>
          <dgm:animLvl val="lvl"/>
        </dgm:presLayoutVars>
      </dgm:prSet>
      <dgm:spPr/>
    </dgm:pt>
    <dgm:pt modelId="{3FC48682-80CE-4E5F-AFB3-4356938121C2}" type="pres">
      <dgm:prSet presAssocID="{C909DAC9-A01D-449E-8185-3FCEAA0CC3B6}" presName="composite" presStyleCnt="0"/>
      <dgm:spPr/>
    </dgm:pt>
    <dgm:pt modelId="{9C143DA1-E462-49DC-9ED4-9971D0C79A61}" type="pres">
      <dgm:prSet presAssocID="{C909DAC9-A01D-449E-8185-3FCEAA0CC3B6}"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318745A-CEDC-4313-8E3E-88F136EA01EB}" type="pres">
      <dgm:prSet presAssocID="{C909DAC9-A01D-449E-8185-3FCEAA0CC3B6}" presName="DropPinPlaceHolder" presStyleCnt="0"/>
      <dgm:spPr/>
    </dgm:pt>
    <dgm:pt modelId="{B3AB1B64-A559-4D97-96CE-9960466AFD9D}" type="pres">
      <dgm:prSet presAssocID="{C909DAC9-A01D-449E-8185-3FCEAA0CC3B6}" presName="DropPin" presStyleLbl="alignNode1" presStyleIdx="0" presStyleCnt="5"/>
      <dgm:spPr/>
    </dgm:pt>
    <dgm:pt modelId="{92310042-6880-4FE7-B0F2-D284073BA3AC}" type="pres">
      <dgm:prSet presAssocID="{C909DAC9-A01D-449E-8185-3FCEAA0CC3B6}"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43612655-ACB3-4688-B18F-093A79C9CB7B}" type="pres">
      <dgm:prSet presAssocID="{C909DAC9-A01D-449E-8185-3FCEAA0CC3B6}" presName="L2TextContainer" presStyleLbl="revTx" presStyleIdx="0" presStyleCnt="10">
        <dgm:presLayoutVars>
          <dgm:bulletEnabled val="1"/>
        </dgm:presLayoutVars>
      </dgm:prSet>
      <dgm:spPr/>
    </dgm:pt>
    <dgm:pt modelId="{086977E7-2BEC-4E0E-9D57-ED75E702297B}" type="pres">
      <dgm:prSet presAssocID="{C909DAC9-A01D-449E-8185-3FCEAA0CC3B6}" presName="L1TextContainer" presStyleLbl="revTx" presStyleIdx="1" presStyleCnt="10">
        <dgm:presLayoutVars>
          <dgm:chMax val="1"/>
          <dgm:chPref val="1"/>
          <dgm:bulletEnabled val="1"/>
        </dgm:presLayoutVars>
      </dgm:prSet>
      <dgm:spPr/>
    </dgm:pt>
    <dgm:pt modelId="{1F67CC28-2A81-47F3-BBF8-1F9391566A62}" type="pres">
      <dgm:prSet presAssocID="{C909DAC9-A01D-449E-8185-3FCEAA0CC3B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92EE5459-1B10-492B-A6CD-3D2F7A4C960D}" type="pres">
      <dgm:prSet presAssocID="{C909DAC9-A01D-449E-8185-3FCEAA0CC3B6}" presName="EmptyPlaceHolder" presStyleCnt="0"/>
      <dgm:spPr/>
    </dgm:pt>
    <dgm:pt modelId="{E7CB28D3-BBDB-4AF7-8EA0-9CF7258DB14B}" type="pres">
      <dgm:prSet presAssocID="{7E37B03D-9AC5-4FBF-B8C4-A932DA9C332E}" presName="spaceBetweenRectangles" presStyleCnt="0"/>
      <dgm:spPr/>
    </dgm:pt>
    <dgm:pt modelId="{2249E509-CCAE-47BF-AF57-3932138BAC9C}" type="pres">
      <dgm:prSet presAssocID="{503BC6C4-5BAD-4719-8AA5-AFB145390A31}" presName="composite" presStyleCnt="0"/>
      <dgm:spPr/>
    </dgm:pt>
    <dgm:pt modelId="{C320F1AE-3E72-435A-9B48-19906CF059F7}" type="pres">
      <dgm:prSet presAssocID="{503BC6C4-5BAD-4719-8AA5-AFB145390A31}"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695FC8E-3123-4CAD-B3E5-703046E6A4B5}" type="pres">
      <dgm:prSet presAssocID="{503BC6C4-5BAD-4719-8AA5-AFB145390A31}" presName="DropPinPlaceHolder" presStyleCnt="0"/>
      <dgm:spPr/>
    </dgm:pt>
    <dgm:pt modelId="{05BF9C9D-F4AC-4040-B57B-50DFAEFC8C35}" type="pres">
      <dgm:prSet presAssocID="{503BC6C4-5BAD-4719-8AA5-AFB145390A31}" presName="DropPin" presStyleLbl="alignNode1" presStyleIdx="1" presStyleCnt="5"/>
      <dgm:spPr/>
    </dgm:pt>
    <dgm:pt modelId="{FAF6758A-088B-4C76-B8D8-1E4DC8FC8E3C}" type="pres">
      <dgm:prSet presAssocID="{503BC6C4-5BAD-4719-8AA5-AFB145390A31}"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1EFC8467-2BE5-431B-9DFC-E23856F67D2D}" type="pres">
      <dgm:prSet presAssocID="{503BC6C4-5BAD-4719-8AA5-AFB145390A31}" presName="L2TextContainer" presStyleLbl="revTx" presStyleIdx="2" presStyleCnt="10">
        <dgm:presLayoutVars>
          <dgm:bulletEnabled val="1"/>
        </dgm:presLayoutVars>
      </dgm:prSet>
      <dgm:spPr/>
    </dgm:pt>
    <dgm:pt modelId="{ED83AEC5-B91F-492F-9F06-9BC6518CD658}" type="pres">
      <dgm:prSet presAssocID="{503BC6C4-5BAD-4719-8AA5-AFB145390A31}" presName="L1TextContainer" presStyleLbl="revTx" presStyleIdx="3" presStyleCnt="10">
        <dgm:presLayoutVars>
          <dgm:chMax val="1"/>
          <dgm:chPref val="1"/>
          <dgm:bulletEnabled val="1"/>
        </dgm:presLayoutVars>
      </dgm:prSet>
      <dgm:spPr/>
    </dgm:pt>
    <dgm:pt modelId="{DA1848ED-560E-4E76-B36F-29E7E3A5766F}" type="pres">
      <dgm:prSet presAssocID="{503BC6C4-5BAD-4719-8AA5-AFB145390A31}"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D30A1F93-8233-4817-943E-57408EBC7824}" type="pres">
      <dgm:prSet presAssocID="{503BC6C4-5BAD-4719-8AA5-AFB145390A31}" presName="EmptyPlaceHolder" presStyleCnt="0"/>
      <dgm:spPr/>
    </dgm:pt>
    <dgm:pt modelId="{7F001015-B27E-40BA-9268-3740D716F8BD}" type="pres">
      <dgm:prSet presAssocID="{7C0B575D-19C9-48E0-B4DD-9AA53689ACA0}" presName="spaceBetweenRectangles" presStyleCnt="0"/>
      <dgm:spPr/>
    </dgm:pt>
    <dgm:pt modelId="{A2DA16A6-C6D8-43F0-97D8-3BC44CA10148}" type="pres">
      <dgm:prSet presAssocID="{3D421D23-2C56-4C11-B31A-C31758F45583}" presName="composite" presStyleCnt="0"/>
      <dgm:spPr/>
    </dgm:pt>
    <dgm:pt modelId="{ED5BDC4F-9F7C-455D-A561-6741B85DCA00}" type="pres">
      <dgm:prSet presAssocID="{3D421D23-2C56-4C11-B31A-C31758F45583}"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FE18F0C-5D04-4FC4-A5E8-EC752A367454}" type="pres">
      <dgm:prSet presAssocID="{3D421D23-2C56-4C11-B31A-C31758F45583}" presName="DropPinPlaceHolder" presStyleCnt="0"/>
      <dgm:spPr/>
    </dgm:pt>
    <dgm:pt modelId="{ECD901E8-FF5D-4A88-9848-02DE04D45C8F}" type="pres">
      <dgm:prSet presAssocID="{3D421D23-2C56-4C11-B31A-C31758F45583}" presName="DropPin" presStyleLbl="alignNode1" presStyleIdx="2" presStyleCnt="5"/>
      <dgm:spPr/>
    </dgm:pt>
    <dgm:pt modelId="{E8E83316-4580-4184-92DD-B9C28EEA2F09}" type="pres">
      <dgm:prSet presAssocID="{3D421D23-2C56-4C11-B31A-C31758F45583}"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3D06548D-3F17-4E29-A60B-C474FABE0178}" type="pres">
      <dgm:prSet presAssocID="{3D421D23-2C56-4C11-B31A-C31758F45583}" presName="L2TextContainer" presStyleLbl="revTx" presStyleIdx="4" presStyleCnt="10">
        <dgm:presLayoutVars>
          <dgm:bulletEnabled val="1"/>
        </dgm:presLayoutVars>
      </dgm:prSet>
      <dgm:spPr/>
    </dgm:pt>
    <dgm:pt modelId="{D00FEEAF-17B1-4F33-9A24-99A37C7F2077}" type="pres">
      <dgm:prSet presAssocID="{3D421D23-2C56-4C11-B31A-C31758F45583}" presName="L1TextContainer" presStyleLbl="revTx" presStyleIdx="5" presStyleCnt="10">
        <dgm:presLayoutVars>
          <dgm:chMax val="1"/>
          <dgm:chPref val="1"/>
          <dgm:bulletEnabled val="1"/>
        </dgm:presLayoutVars>
      </dgm:prSet>
      <dgm:spPr/>
    </dgm:pt>
    <dgm:pt modelId="{BF0F5A1C-9350-4A1B-92E9-4ABC6877E78F}" type="pres">
      <dgm:prSet presAssocID="{3D421D23-2C56-4C11-B31A-C31758F4558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5A21BA01-AEDA-4657-963F-F1E1B1D6FFBF}" type="pres">
      <dgm:prSet presAssocID="{3D421D23-2C56-4C11-B31A-C31758F45583}" presName="EmptyPlaceHolder" presStyleCnt="0"/>
      <dgm:spPr/>
    </dgm:pt>
    <dgm:pt modelId="{C14213FF-A9F9-4930-B547-B0BBF5AC0FA8}" type="pres">
      <dgm:prSet presAssocID="{12851A74-90F3-4B4F-A244-45FE8C695A7C}" presName="spaceBetweenRectangles" presStyleCnt="0"/>
      <dgm:spPr/>
    </dgm:pt>
    <dgm:pt modelId="{D7813594-5270-4B3C-96A5-7D2B73CBDC2E}" type="pres">
      <dgm:prSet presAssocID="{AE428DC9-043F-42E5-85BF-542C956EB889}" presName="composite" presStyleCnt="0"/>
      <dgm:spPr/>
    </dgm:pt>
    <dgm:pt modelId="{11CA6E7B-8FBC-4FB4-8A93-DE9616DC1EE8}" type="pres">
      <dgm:prSet presAssocID="{AE428DC9-043F-42E5-85BF-542C956EB889}"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41A7DB-72D2-4395-B903-578D0B94CAB3}" type="pres">
      <dgm:prSet presAssocID="{AE428DC9-043F-42E5-85BF-542C956EB889}" presName="DropPinPlaceHolder" presStyleCnt="0"/>
      <dgm:spPr/>
    </dgm:pt>
    <dgm:pt modelId="{F359FFBB-116F-4CAC-A30F-C45FA18098C9}" type="pres">
      <dgm:prSet presAssocID="{AE428DC9-043F-42E5-85BF-542C956EB889}" presName="DropPin" presStyleLbl="alignNode1" presStyleIdx="3" presStyleCnt="5"/>
      <dgm:spPr/>
    </dgm:pt>
    <dgm:pt modelId="{3A5E636B-7088-4F86-80F2-E7C968E81191}" type="pres">
      <dgm:prSet presAssocID="{AE428DC9-043F-42E5-85BF-542C956EB889}"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1557739A-B89B-4E9E-95D2-F311344AE12B}" type="pres">
      <dgm:prSet presAssocID="{AE428DC9-043F-42E5-85BF-542C956EB889}" presName="L2TextContainer" presStyleLbl="revTx" presStyleIdx="6" presStyleCnt="10">
        <dgm:presLayoutVars>
          <dgm:bulletEnabled val="1"/>
        </dgm:presLayoutVars>
      </dgm:prSet>
      <dgm:spPr/>
    </dgm:pt>
    <dgm:pt modelId="{9756C28B-3BAE-4AC6-B952-099403329899}" type="pres">
      <dgm:prSet presAssocID="{AE428DC9-043F-42E5-85BF-542C956EB889}" presName="L1TextContainer" presStyleLbl="revTx" presStyleIdx="7" presStyleCnt="10">
        <dgm:presLayoutVars>
          <dgm:chMax val="1"/>
          <dgm:chPref val="1"/>
          <dgm:bulletEnabled val="1"/>
        </dgm:presLayoutVars>
      </dgm:prSet>
      <dgm:spPr/>
    </dgm:pt>
    <dgm:pt modelId="{690D39AD-2D4C-4BD8-B9A2-025CC000DFDE}" type="pres">
      <dgm:prSet presAssocID="{AE428DC9-043F-42E5-85BF-542C956EB889}"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81941301-2D63-4CC0-8009-E4F47D1A2CA6}" type="pres">
      <dgm:prSet presAssocID="{AE428DC9-043F-42E5-85BF-542C956EB889}" presName="EmptyPlaceHolder" presStyleCnt="0"/>
      <dgm:spPr/>
    </dgm:pt>
    <dgm:pt modelId="{1050EB1B-A111-44BC-88F4-976DA4583D65}" type="pres">
      <dgm:prSet presAssocID="{D6ED1AC1-048B-4109-AB54-817546DF7C33}" presName="spaceBetweenRectangles" presStyleCnt="0"/>
      <dgm:spPr/>
    </dgm:pt>
    <dgm:pt modelId="{6DD37753-81F0-460F-888E-30DBC97BADD7}" type="pres">
      <dgm:prSet presAssocID="{92FE865A-E35A-4173-8EAA-5DD2BA8DF555}" presName="composite" presStyleCnt="0"/>
      <dgm:spPr/>
    </dgm:pt>
    <dgm:pt modelId="{1CCB9209-0FCA-4DC5-BE9E-C3449C880FA2}" type="pres">
      <dgm:prSet presAssocID="{92FE865A-E35A-4173-8EAA-5DD2BA8DF5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BEF96964-790D-440C-81CE-49142C1E9B8F}" type="pres">
      <dgm:prSet presAssocID="{92FE865A-E35A-4173-8EAA-5DD2BA8DF555}" presName="DropPinPlaceHolder" presStyleCnt="0"/>
      <dgm:spPr/>
    </dgm:pt>
    <dgm:pt modelId="{17137806-3D08-46D1-B528-330594431888}" type="pres">
      <dgm:prSet presAssocID="{92FE865A-E35A-4173-8EAA-5DD2BA8DF555}" presName="DropPin" presStyleLbl="alignNode1" presStyleIdx="4" presStyleCnt="5"/>
      <dgm:spPr/>
    </dgm:pt>
    <dgm:pt modelId="{47E8E1D3-2923-49C1-91C8-2E983E205988}" type="pres">
      <dgm:prSet presAssocID="{92FE865A-E35A-4173-8EAA-5DD2BA8DF555}"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6F814A7C-DB8E-45C9-B6AD-041BAFC43E21}" type="pres">
      <dgm:prSet presAssocID="{92FE865A-E35A-4173-8EAA-5DD2BA8DF555}" presName="L2TextContainer" presStyleLbl="revTx" presStyleIdx="8" presStyleCnt="10">
        <dgm:presLayoutVars>
          <dgm:bulletEnabled val="1"/>
        </dgm:presLayoutVars>
      </dgm:prSet>
      <dgm:spPr/>
    </dgm:pt>
    <dgm:pt modelId="{3C21FBA3-1A7C-4561-8B3E-C9DF8F9C6DC5}" type="pres">
      <dgm:prSet presAssocID="{92FE865A-E35A-4173-8EAA-5DD2BA8DF555}" presName="L1TextContainer" presStyleLbl="revTx" presStyleIdx="9" presStyleCnt="10">
        <dgm:presLayoutVars>
          <dgm:chMax val="1"/>
          <dgm:chPref val="1"/>
          <dgm:bulletEnabled val="1"/>
        </dgm:presLayoutVars>
      </dgm:prSet>
      <dgm:spPr/>
    </dgm:pt>
    <dgm:pt modelId="{BB9BAEAE-4324-4897-A594-E5BEBEC59FC8}" type="pres">
      <dgm:prSet presAssocID="{92FE865A-E35A-4173-8EAA-5DD2BA8DF55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FB15681-3B72-44E0-84AF-86DD22FB3FC5}" type="pres">
      <dgm:prSet presAssocID="{92FE865A-E35A-4173-8EAA-5DD2BA8DF555}" presName="EmptyPlaceHolder" presStyleCnt="0"/>
      <dgm:spPr/>
    </dgm:pt>
  </dgm:ptLst>
  <dgm:cxnLst>
    <dgm:cxn modelId="{FA2B3317-502B-4B25-9141-78DD670D69A7}" srcId="{9CBA7087-D03E-4715-92FF-47ED80DAED71}" destId="{AE428DC9-043F-42E5-85BF-542C956EB889}" srcOrd="3" destOrd="0" parTransId="{8183CE60-9489-4831-8C5F-09DF305F194E}" sibTransId="{D6ED1AC1-048B-4109-AB54-817546DF7C33}"/>
    <dgm:cxn modelId="{666F0718-CAC5-487C-A8E0-B76E3CBA4CA3}" type="presOf" srcId="{503BC6C4-5BAD-4719-8AA5-AFB145390A31}" destId="{ED83AEC5-B91F-492F-9F06-9BC6518CD658}" srcOrd="0" destOrd="0" presId="urn:microsoft.com/office/officeart/2017/3/layout/DropPinTimeline"/>
    <dgm:cxn modelId="{A8769E40-CD79-4D34-BA47-D017333471D2}" srcId="{92FE865A-E35A-4173-8EAA-5DD2BA8DF555}" destId="{BC6E8194-F345-431B-A9E9-E37F3C6F4B06}" srcOrd="0" destOrd="0" parTransId="{259F15D8-EF2C-4BD0-B20F-E525AE1C3818}" sibTransId="{90F365AC-0268-4441-A8AE-38747674E6D5}"/>
    <dgm:cxn modelId="{47FCFE44-0C6C-4044-AC36-4D9B596A1EF2}" srcId="{92FE865A-E35A-4173-8EAA-5DD2BA8DF555}" destId="{C3237C74-005B-4A06-937D-3C2BCFEE7C07}" srcOrd="1" destOrd="0" parTransId="{7CBA3F32-7F44-4A77-8A5B-E13FD04CCDAB}" sibTransId="{3B0B389E-F1D4-44B7-9E5B-D0E571258A4B}"/>
    <dgm:cxn modelId="{3F2E8646-CC8D-48D2-9149-F57EB3D36C5E}" type="presOf" srcId="{9CBA7087-D03E-4715-92FF-47ED80DAED71}" destId="{3E535D60-4D40-4AD9-982B-96A21B070D19}" srcOrd="0" destOrd="0" presId="urn:microsoft.com/office/officeart/2017/3/layout/DropPinTimeline"/>
    <dgm:cxn modelId="{D381986A-3F2E-4B84-958F-23A43733811F}" srcId="{503BC6C4-5BAD-4719-8AA5-AFB145390A31}" destId="{E74B0474-91AF-4F63-9DA4-85ADD5A39B19}" srcOrd="0" destOrd="0" parTransId="{6A539F6A-A375-4012-A517-0DCB6BA9908B}" sibTransId="{BBA23384-F73F-4646-96BE-347A35C0F8FF}"/>
    <dgm:cxn modelId="{F3C2076B-2597-4BC7-8D64-9D5B098213D3}" srcId="{9CBA7087-D03E-4715-92FF-47ED80DAED71}" destId="{92FE865A-E35A-4173-8EAA-5DD2BA8DF555}" srcOrd="4" destOrd="0" parTransId="{70F4BEC9-4B6D-492B-912F-55E1C481BDE0}" sibTransId="{3B645D72-D2B8-4C22-B41D-BBF89505A689}"/>
    <dgm:cxn modelId="{3D66C06E-58DA-4E18-A01C-9B3ADDB0BA50}" srcId="{9CBA7087-D03E-4715-92FF-47ED80DAED71}" destId="{C909DAC9-A01D-449E-8185-3FCEAA0CC3B6}" srcOrd="0" destOrd="0" parTransId="{AC23359D-4B8D-4682-8ED2-937F21AFD256}" sibTransId="{7E37B03D-9AC5-4FBF-B8C4-A932DA9C332E}"/>
    <dgm:cxn modelId="{1F5EAB72-3514-4C7B-AB9D-0DF8AC7E7493}" srcId="{9CBA7087-D03E-4715-92FF-47ED80DAED71}" destId="{3D421D23-2C56-4C11-B31A-C31758F45583}" srcOrd="2" destOrd="0" parTransId="{9187E1A5-B6CE-4D9D-A8D8-7882C4102CCE}" sibTransId="{12851A74-90F3-4B4F-A244-45FE8C695A7C}"/>
    <dgm:cxn modelId="{1D6C247C-423A-4C46-A855-EE0F5946CE2E}" srcId="{C909DAC9-A01D-449E-8185-3FCEAA0CC3B6}" destId="{8274FAAA-84F8-4AB6-9B9D-C98FA3EAB6E7}" srcOrd="0" destOrd="0" parTransId="{56886017-21A0-4CE6-B055-E07303B797DF}" sibTransId="{A1F0B7FF-9354-4305-8128-813CC78696D9}"/>
    <dgm:cxn modelId="{0C9CAA86-6577-48DE-A5FF-F5C8CA27A262}" type="presOf" srcId="{BC6E8194-F345-431B-A9E9-E37F3C6F4B06}" destId="{6F814A7C-DB8E-45C9-B6AD-041BAFC43E21}" srcOrd="0" destOrd="0" presId="urn:microsoft.com/office/officeart/2017/3/layout/DropPinTimeline"/>
    <dgm:cxn modelId="{1DACA598-C346-467B-9966-6557B70940FE}" type="presOf" srcId="{AE428DC9-043F-42E5-85BF-542C956EB889}" destId="{9756C28B-3BAE-4AC6-B952-099403329899}" srcOrd="0" destOrd="0" presId="urn:microsoft.com/office/officeart/2017/3/layout/DropPinTimeline"/>
    <dgm:cxn modelId="{CFFB6499-9C39-4D9F-A2ED-7A69BA904925}" srcId="{AE428DC9-043F-42E5-85BF-542C956EB889}" destId="{26CD13FE-2BBE-430F-9664-0F5C7018CA4F}" srcOrd="0" destOrd="0" parTransId="{39E9F3EC-062A-4927-8458-ED2130A5849E}" sibTransId="{9430AA2A-4B84-45E3-B74F-7399ED35454A}"/>
    <dgm:cxn modelId="{4744059B-3739-4803-8490-C9F7F0DD4A39}" srcId="{3D421D23-2C56-4C11-B31A-C31758F45583}" destId="{ACF33093-B301-447B-B023-0EA4E2D37E0B}" srcOrd="0" destOrd="0" parTransId="{EA87314F-D58E-4F35-B0DD-1A9B607DA851}" sibTransId="{E95213C7-D1CE-40E1-B8C2-FB1B44FF41CE}"/>
    <dgm:cxn modelId="{EBC9799C-C7E5-433B-BA15-556137872C05}" type="presOf" srcId="{3D421D23-2C56-4C11-B31A-C31758F45583}" destId="{D00FEEAF-17B1-4F33-9A24-99A37C7F2077}" srcOrd="0" destOrd="0" presId="urn:microsoft.com/office/officeart/2017/3/layout/DropPinTimeline"/>
    <dgm:cxn modelId="{41866DA1-9737-4684-8035-F42025D7FE36}" type="presOf" srcId="{C3237C74-005B-4A06-937D-3C2BCFEE7C07}" destId="{6F814A7C-DB8E-45C9-B6AD-041BAFC43E21}" srcOrd="0" destOrd="1" presId="urn:microsoft.com/office/officeart/2017/3/layout/DropPinTimeline"/>
    <dgm:cxn modelId="{999422BC-4BBF-41CA-9910-0E153E5186CB}" type="presOf" srcId="{26CD13FE-2BBE-430F-9664-0F5C7018CA4F}" destId="{1557739A-B89B-4E9E-95D2-F311344AE12B}" srcOrd="0" destOrd="0" presId="urn:microsoft.com/office/officeart/2017/3/layout/DropPinTimeline"/>
    <dgm:cxn modelId="{36A9D5C0-4F16-40D1-B9EF-5CC028B12A1A}" type="presOf" srcId="{E74B0474-91AF-4F63-9DA4-85ADD5A39B19}" destId="{1EFC8467-2BE5-431B-9DFC-E23856F67D2D}" srcOrd="0" destOrd="0" presId="urn:microsoft.com/office/officeart/2017/3/layout/DropPinTimeline"/>
    <dgm:cxn modelId="{D0D512C8-7E32-47D7-AB3F-5486D1D5EE9C}" type="presOf" srcId="{8274FAAA-84F8-4AB6-9B9D-C98FA3EAB6E7}" destId="{43612655-ACB3-4688-B18F-093A79C9CB7B}" srcOrd="0" destOrd="0" presId="urn:microsoft.com/office/officeart/2017/3/layout/DropPinTimeline"/>
    <dgm:cxn modelId="{AD30C5D3-0826-4A4D-9DAC-FD11F2F89EBC}" srcId="{9CBA7087-D03E-4715-92FF-47ED80DAED71}" destId="{503BC6C4-5BAD-4719-8AA5-AFB145390A31}" srcOrd="1" destOrd="0" parTransId="{B72F7300-A0D9-417B-883E-694D527D4D2F}" sibTransId="{7C0B575D-19C9-48E0-B4DD-9AA53689ACA0}"/>
    <dgm:cxn modelId="{73FB96E2-ECC0-4380-923F-ECDCC9991C35}" type="presOf" srcId="{92FE865A-E35A-4173-8EAA-5DD2BA8DF555}" destId="{3C21FBA3-1A7C-4561-8B3E-C9DF8F9C6DC5}" srcOrd="0" destOrd="0" presId="urn:microsoft.com/office/officeart/2017/3/layout/DropPinTimeline"/>
    <dgm:cxn modelId="{5A5057F5-BEFE-42DC-B369-541E173B8A61}" type="presOf" srcId="{C909DAC9-A01D-449E-8185-3FCEAA0CC3B6}" destId="{086977E7-2BEC-4E0E-9D57-ED75E702297B}" srcOrd="0" destOrd="0" presId="urn:microsoft.com/office/officeart/2017/3/layout/DropPinTimeline"/>
    <dgm:cxn modelId="{5BE1F1FE-430C-40A7-8DD0-936D58FDCBC4}" type="presOf" srcId="{ACF33093-B301-447B-B023-0EA4E2D37E0B}" destId="{3D06548D-3F17-4E29-A60B-C474FABE0178}" srcOrd="0" destOrd="0" presId="urn:microsoft.com/office/officeart/2017/3/layout/DropPinTimeline"/>
    <dgm:cxn modelId="{1D0D5144-0D43-43E6-9A90-2090A0A4FA4E}" type="presParOf" srcId="{3E535D60-4D40-4AD9-982B-96A21B070D19}" destId="{377A9F3C-75E2-4CEF-B6BF-42A0160891B5}" srcOrd="0" destOrd="0" presId="urn:microsoft.com/office/officeart/2017/3/layout/DropPinTimeline"/>
    <dgm:cxn modelId="{68469DFD-3394-46D1-80D2-840ADAF738D6}" type="presParOf" srcId="{3E535D60-4D40-4AD9-982B-96A21B070D19}" destId="{3AEB3806-9BAB-482E-8F5F-83373CD1AEEB}" srcOrd="1" destOrd="0" presId="urn:microsoft.com/office/officeart/2017/3/layout/DropPinTimeline"/>
    <dgm:cxn modelId="{DF152D2C-FDBD-4E3E-80FB-948148AC01B1}" type="presParOf" srcId="{3AEB3806-9BAB-482E-8F5F-83373CD1AEEB}" destId="{3FC48682-80CE-4E5F-AFB3-4356938121C2}" srcOrd="0" destOrd="0" presId="urn:microsoft.com/office/officeart/2017/3/layout/DropPinTimeline"/>
    <dgm:cxn modelId="{D00770E4-2128-44FC-A7DC-F38322699668}" type="presParOf" srcId="{3FC48682-80CE-4E5F-AFB3-4356938121C2}" destId="{9C143DA1-E462-49DC-9ED4-9971D0C79A61}" srcOrd="0" destOrd="0" presId="urn:microsoft.com/office/officeart/2017/3/layout/DropPinTimeline"/>
    <dgm:cxn modelId="{13B436B0-253E-4A4E-B490-9438F0684B65}" type="presParOf" srcId="{3FC48682-80CE-4E5F-AFB3-4356938121C2}" destId="{1318745A-CEDC-4313-8E3E-88F136EA01EB}" srcOrd="1" destOrd="0" presId="urn:microsoft.com/office/officeart/2017/3/layout/DropPinTimeline"/>
    <dgm:cxn modelId="{AFB9A6F2-B58C-4E0C-BC82-DF4D2252B44A}" type="presParOf" srcId="{1318745A-CEDC-4313-8E3E-88F136EA01EB}" destId="{B3AB1B64-A559-4D97-96CE-9960466AFD9D}" srcOrd="0" destOrd="0" presId="urn:microsoft.com/office/officeart/2017/3/layout/DropPinTimeline"/>
    <dgm:cxn modelId="{C34910D3-98A8-4326-A041-5CA3D4083939}" type="presParOf" srcId="{1318745A-CEDC-4313-8E3E-88F136EA01EB}" destId="{92310042-6880-4FE7-B0F2-D284073BA3AC}" srcOrd="1" destOrd="0" presId="urn:microsoft.com/office/officeart/2017/3/layout/DropPinTimeline"/>
    <dgm:cxn modelId="{E6D77AE1-7DE6-49B4-8682-87FC0868FB4E}" type="presParOf" srcId="{3FC48682-80CE-4E5F-AFB3-4356938121C2}" destId="{43612655-ACB3-4688-B18F-093A79C9CB7B}" srcOrd="2" destOrd="0" presId="urn:microsoft.com/office/officeart/2017/3/layout/DropPinTimeline"/>
    <dgm:cxn modelId="{C8B59BB6-5455-4643-9A90-8AF9541473D5}" type="presParOf" srcId="{3FC48682-80CE-4E5F-AFB3-4356938121C2}" destId="{086977E7-2BEC-4E0E-9D57-ED75E702297B}" srcOrd="3" destOrd="0" presId="urn:microsoft.com/office/officeart/2017/3/layout/DropPinTimeline"/>
    <dgm:cxn modelId="{7B2344E6-F3E2-4E3A-9339-91B8228379AE}" type="presParOf" srcId="{3FC48682-80CE-4E5F-AFB3-4356938121C2}" destId="{1F67CC28-2A81-47F3-BBF8-1F9391566A62}" srcOrd="4" destOrd="0" presId="urn:microsoft.com/office/officeart/2017/3/layout/DropPinTimeline"/>
    <dgm:cxn modelId="{910A99E4-CB74-4C91-87A6-078A8B03090F}" type="presParOf" srcId="{3FC48682-80CE-4E5F-AFB3-4356938121C2}" destId="{92EE5459-1B10-492B-A6CD-3D2F7A4C960D}" srcOrd="5" destOrd="0" presId="urn:microsoft.com/office/officeart/2017/3/layout/DropPinTimeline"/>
    <dgm:cxn modelId="{9DB0E398-7FE6-4BBA-9913-B19EC0321FD4}" type="presParOf" srcId="{3AEB3806-9BAB-482E-8F5F-83373CD1AEEB}" destId="{E7CB28D3-BBDB-4AF7-8EA0-9CF7258DB14B}" srcOrd="1" destOrd="0" presId="urn:microsoft.com/office/officeart/2017/3/layout/DropPinTimeline"/>
    <dgm:cxn modelId="{0EC3A4C6-1CB8-429F-BC2A-DEC6646B53C7}" type="presParOf" srcId="{3AEB3806-9BAB-482E-8F5F-83373CD1AEEB}" destId="{2249E509-CCAE-47BF-AF57-3932138BAC9C}" srcOrd="2" destOrd="0" presId="urn:microsoft.com/office/officeart/2017/3/layout/DropPinTimeline"/>
    <dgm:cxn modelId="{324E12B6-FE29-4927-8786-2B718D5B9E1E}" type="presParOf" srcId="{2249E509-CCAE-47BF-AF57-3932138BAC9C}" destId="{C320F1AE-3E72-435A-9B48-19906CF059F7}" srcOrd="0" destOrd="0" presId="urn:microsoft.com/office/officeart/2017/3/layout/DropPinTimeline"/>
    <dgm:cxn modelId="{DE84EC78-9AA0-463F-A173-C19993D54A40}" type="presParOf" srcId="{2249E509-CCAE-47BF-AF57-3932138BAC9C}" destId="{1695FC8E-3123-4CAD-B3E5-703046E6A4B5}" srcOrd="1" destOrd="0" presId="urn:microsoft.com/office/officeart/2017/3/layout/DropPinTimeline"/>
    <dgm:cxn modelId="{EF73BBE8-001C-4AC1-B591-0DE686BC7E41}" type="presParOf" srcId="{1695FC8E-3123-4CAD-B3E5-703046E6A4B5}" destId="{05BF9C9D-F4AC-4040-B57B-50DFAEFC8C35}" srcOrd="0" destOrd="0" presId="urn:microsoft.com/office/officeart/2017/3/layout/DropPinTimeline"/>
    <dgm:cxn modelId="{C3E62306-BBD2-41FB-A08E-1E7079F6C9E3}" type="presParOf" srcId="{1695FC8E-3123-4CAD-B3E5-703046E6A4B5}" destId="{FAF6758A-088B-4C76-B8D8-1E4DC8FC8E3C}" srcOrd="1" destOrd="0" presId="urn:microsoft.com/office/officeart/2017/3/layout/DropPinTimeline"/>
    <dgm:cxn modelId="{8568343B-CF40-4BB9-8FCC-9F9E0D0D3A42}" type="presParOf" srcId="{2249E509-CCAE-47BF-AF57-3932138BAC9C}" destId="{1EFC8467-2BE5-431B-9DFC-E23856F67D2D}" srcOrd="2" destOrd="0" presId="urn:microsoft.com/office/officeart/2017/3/layout/DropPinTimeline"/>
    <dgm:cxn modelId="{A9CA5840-3562-475F-A129-F338457789E3}" type="presParOf" srcId="{2249E509-CCAE-47BF-AF57-3932138BAC9C}" destId="{ED83AEC5-B91F-492F-9F06-9BC6518CD658}" srcOrd="3" destOrd="0" presId="urn:microsoft.com/office/officeart/2017/3/layout/DropPinTimeline"/>
    <dgm:cxn modelId="{6E207ACF-8F8C-4925-B54E-866C26B7298D}" type="presParOf" srcId="{2249E509-CCAE-47BF-AF57-3932138BAC9C}" destId="{DA1848ED-560E-4E76-B36F-29E7E3A5766F}" srcOrd="4" destOrd="0" presId="urn:microsoft.com/office/officeart/2017/3/layout/DropPinTimeline"/>
    <dgm:cxn modelId="{18918E6F-6627-4295-A189-BC590CA334D2}" type="presParOf" srcId="{2249E509-CCAE-47BF-AF57-3932138BAC9C}" destId="{D30A1F93-8233-4817-943E-57408EBC7824}" srcOrd="5" destOrd="0" presId="urn:microsoft.com/office/officeart/2017/3/layout/DropPinTimeline"/>
    <dgm:cxn modelId="{13879AB3-F9ED-4B33-BE4C-251B1B3935EA}" type="presParOf" srcId="{3AEB3806-9BAB-482E-8F5F-83373CD1AEEB}" destId="{7F001015-B27E-40BA-9268-3740D716F8BD}" srcOrd="3" destOrd="0" presId="urn:microsoft.com/office/officeart/2017/3/layout/DropPinTimeline"/>
    <dgm:cxn modelId="{92DFD695-AED0-491C-BE7E-C63C1E24C811}" type="presParOf" srcId="{3AEB3806-9BAB-482E-8F5F-83373CD1AEEB}" destId="{A2DA16A6-C6D8-43F0-97D8-3BC44CA10148}" srcOrd="4" destOrd="0" presId="urn:microsoft.com/office/officeart/2017/3/layout/DropPinTimeline"/>
    <dgm:cxn modelId="{A1BE775A-B3CC-40E7-9B61-01D668254FAD}" type="presParOf" srcId="{A2DA16A6-C6D8-43F0-97D8-3BC44CA10148}" destId="{ED5BDC4F-9F7C-455D-A561-6741B85DCA00}" srcOrd="0" destOrd="0" presId="urn:microsoft.com/office/officeart/2017/3/layout/DropPinTimeline"/>
    <dgm:cxn modelId="{E6842C83-F9B9-4008-9FFD-299DD1262D7A}" type="presParOf" srcId="{A2DA16A6-C6D8-43F0-97D8-3BC44CA10148}" destId="{5FE18F0C-5D04-4FC4-A5E8-EC752A367454}" srcOrd="1" destOrd="0" presId="urn:microsoft.com/office/officeart/2017/3/layout/DropPinTimeline"/>
    <dgm:cxn modelId="{FD5AB8DE-B905-4971-B816-2B1A913B9007}" type="presParOf" srcId="{5FE18F0C-5D04-4FC4-A5E8-EC752A367454}" destId="{ECD901E8-FF5D-4A88-9848-02DE04D45C8F}" srcOrd="0" destOrd="0" presId="urn:microsoft.com/office/officeart/2017/3/layout/DropPinTimeline"/>
    <dgm:cxn modelId="{4E3CB4A7-EF9E-49EF-B692-067B2149232E}" type="presParOf" srcId="{5FE18F0C-5D04-4FC4-A5E8-EC752A367454}" destId="{E8E83316-4580-4184-92DD-B9C28EEA2F09}" srcOrd="1" destOrd="0" presId="urn:microsoft.com/office/officeart/2017/3/layout/DropPinTimeline"/>
    <dgm:cxn modelId="{E20EB6A4-8ACA-436A-B1D7-78AAB96C86D1}" type="presParOf" srcId="{A2DA16A6-C6D8-43F0-97D8-3BC44CA10148}" destId="{3D06548D-3F17-4E29-A60B-C474FABE0178}" srcOrd="2" destOrd="0" presId="urn:microsoft.com/office/officeart/2017/3/layout/DropPinTimeline"/>
    <dgm:cxn modelId="{C0AE0CE1-C696-426F-824F-09327720C87F}" type="presParOf" srcId="{A2DA16A6-C6D8-43F0-97D8-3BC44CA10148}" destId="{D00FEEAF-17B1-4F33-9A24-99A37C7F2077}" srcOrd="3" destOrd="0" presId="urn:microsoft.com/office/officeart/2017/3/layout/DropPinTimeline"/>
    <dgm:cxn modelId="{B58EB213-E4D2-491D-8DA6-1898EDBA90FC}" type="presParOf" srcId="{A2DA16A6-C6D8-43F0-97D8-3BC44CA10148}" destId="{BF0F5A1C-9350-4A1B-92E9-4ABC6877E78F}" srcOrd="4" destOrd="0" presId="urn:microsoft.com/office/officeart/2017/3/layout/DropPinTimeline"/>
    <dgm:cxn modelId="{54394B7E-77C8-4E57-A9B8-C0C31E1697DF}" type="presParOf" srcId="{A2DA16A6-C6D8-43F0-97D8-3BC44CA10148}" destId="{5A21BA01-AEDA-4657-963F-F1E1B1D6FFBF}" srcOrd="5" destOrd="0" presId="urn:microsoft.com/office/officeart/2017/3/layout/DropPinTimeline"/>
    <dgm:cxn modelId="{5B59A12E-9E5C-4135-AFFD-8146675FB92E}" type="presParOf" srcId="{3AEB3806-9BAB-482E-8F5F-83373CD1AEEB}" destId="{C14213FF-A9F9-4930-B547-B0BBF5AC0FA8}" srcOrd="5" destOrd="0" presId="urn:microsoft.com/office/officeart/2017/3/layout/DropPinTimeline"/>
    <dgm:cxn modelId="{F6BF1014-90F7-4511-914B-5E32EA682B65}" type="presParOf" srcId="{3AEB3806-9BAB-482E-8F5F-83373CD1AEEB}" destId="{D7813594-5270-4B3C-96A5-7D2B73CBDC2E}" srcOrd="6" destOrd="0" presId="urn:microsoft.com/office/officeart/2017/3/layout/DropPinTimeline"/>
    <dgm:cxn modelId="{559A389B-F409-47CF-B4B8-186863AECBB0}" type="presParOf" srcId="{D7813594-5270-4B3C-96A5-7D2B73CBDC2E}" destId="{11CA6E7B-8FBC-4FB4-8A93-DE9616DC1EE8}" srcOrd="0" destOrd="0" presId="urn:microsoft.com/office/officeart/2017/3/layout/DropPinTimeline"/>
    <dgm:cxn modelId="{21BD6FDE-C308-49E6-878B-90F4EFA006B2}" type="presParOf" srcId="{D7813594-5270-4B3C-96A5-7D2B73CBDC2E}" destId="{CA41A7DB-72D2-4395-B903-578D0B94CAB3}" srcOrd="1" destOrd="0" presId="urn:microsoft.com/office/officeart/2017/3/layout/DropPinTimeline"/>
    <dgm:cxn modelId="{1125C49C-DE92-49EB-A25B-7B8DD74B77E3}" type="presParOf" srcId="{CA41A7DB-72D2-4395-B903-578D0B94CAB3}" destId="{F359FFBB-116F-4CAC-A30F-C45FA18098C9}" srcOrd="0" destOrd="0" presId="urn:microsoft.com/office/officeart/2017/3/layout/DropPinTimeline"/>
    <dgm:cxn modelId="{07E7B988-08E9-4345-BC53-DFF6D8DBAB33}" type="presParOf" srcId="{CA41A7DB-72D2-4395-B903-578D0B94CAB3}" destId="{3A5E636B-7088-4F86-80F2-E7C968E81191}" srcOrd="1" destOrd="0" presId="urn:microsoft.com/office/officeart/2017/3/layout/DropPinTimeline"/>
    <dgm:cxn modelId="{A705ADC3-F771-45DA-AD59-47B2E09BE534}" type="presParOf" srcId="{D7813594-5270-4B3C-96A5-7D2B73CBDC2E}" destId="{1557739A-B89B-4E9E-95D2-F311344AE12B}" srcOrd="2" destOrd="0" presId="urn:microsoft.com/office/officeart/2017/3/layout/DropPinTimeline"/>
    <dgm:cxn modelId="{1078CE60-1F38-45F4-A315-71A7529A79DA}" type="presParOf" srcId="{D7813594-5270-4B3C-96A5-7D2B73CBDC2E}" destId="{9756C28B-3BAE-4AC6-B952-099403329899}" srcOrd="3" destOrd="0" presId="urn:microsoft.com/office/officeart/2017/3/layout/DropPinTimeline"/>
    <dgm:cxn modelId="{9564C782-50C8-40DC-AD0C-063F6C23F081}" type="presParOf" srcId="{D7813594-5270-4B3C-96A5-7D2B73CBDC2E}" destId="{690D39AD-2D4C-4BD8-B9A2-025CC000DFDE}" srcOrd="4" destOrd="0" presId="urn:microsoft.com/office/officeart/2017/3/layout/DropPinTimeline"/>
    <dgm:cxn modelId="{A5BDD555-2704-4329-8849-49B7755037DC}" type="presParOf" srcId="{D7813594-5270-4B3C-96A5-7D2B73CBDC2E}" destId="{81941301-2D63-4CC0-8009-E4F47D1A2CA6}" srcOrd="5" destOrd="0" presId="urn:microsoft.com/office/officeart/2017/3/layout/DropPinTimeline"/>
    <dgm:cxn modelId="{BA95FCDD-0905-4810-9577-A438EDA9348F}" type="presParOf" srcId="{3AEB3806-9BAB-482E-8F5F-83373CD1AEEB}" destId="{1050EB1B-A111-44BC-88F4-976DA4583D65}" srcOrd="7" destOrd="0" presId="urn:microsoft.com/office/officeart/2017/3/layout/DropPinTimeline"/>
    <dgm:cxn modelId="{4C5FA398-92D9-429E-8641-72606EFCA400}" type="presParOf" srcId="{3AEB3806-9BAB-482E-8F5F-83373CD1AEEB}" destId="{6DD37753-81F0-460F-888E-30DBC97BADD7}" srcOrd="8" destOrd="0" presId="urn:microsoft.com/office/officeart/2017/3/layout/DropPinTimeline"/>
    <dgm:cxn modelId="{C1866A49-60E8-4049-BB49-5C25203B0189}" type="presParOf" srcId="{6DD37753-81F0-460F-888E-30DBC97BADD7}" destId="{1CCB9209-0FCA-4DC5-BE9E-C3449C880FA2}" srcOrd="0" destOrd="0" presId="urn:microsoft.com/office/officeart/2017/3/layout/DropPinTimeline"/>
    <dgm:cxn modelId="{C702C9CE-7FE0-49E6-9F42-4573A2E43295}" type="presParOf" srcId="{6DD37753-81F0-460F-888E-30DBC97BADD7}" destId="{BEF96964-790D-440C-81CE-49142C1E9B8F}" srcOrd="1" destOrd="0" presId="urn:microsoft.com/office/officeart/2017/3/layout/DropPinTimeline"/>
    <dgm:cxn modelId="{58B30D58-D69E-43B5-97E6-309157E1F402}" type="presParOf" srcId="{BEF96964-790D-440C-81CE-49142C1E9B8F}" destId="{17137806-3D08-46D1-B528-330594431888}" srcOrd="0" destOrd="0" presId="urn:microsoft.com/office/officeart/2017/3/layout/DropPinTimeline"/>
    <dgm:cxn modelId="{2FC29766-544C-4C2A-B11C-EAD5A33A30EB}" type="presParOf" srcId="{BEF96964-790D-440C-81CE-49142C1E9B8F}" destId="{47E8E1D3-2923-49C1-91C8-2E983E205988}" srcOrd="1" destOrd="0" presId="urn:microsoft.com/office/officeart/2017/3/layout/DropPinTimeline"/>
    <dgm:cxn modelId="{0880B522-A690-499D-95B4-2924620235F4}" type="presParOf" srcId="{6DD37753-81F0-460F-888E-30DBC97BADD7}" destId="{6F814A7C-DB8E-45C9-B6AD-041BAFC43E21}" srcOrd="2" destOrd="0" presId="urn:microsoft.com/office/officeart/2017/3/layout/DropPinTimeline"/>
    <dgm:cxn modelId="{7F424B55-247B-453D-B9A0-59845116F90E}" type="presParOf" srcId="{6DD37753-81F0-460F-888E-30DBC97BADD7}" destId="{3C21FBA3-1A7C-4561-8B3E-C9DF8F9C6DC5}" srcOrd="3" destOrd="0" presId="urn:microsoft.com/office/officeart/2017/3/layout/DropPinTimeline"/>
    <dgm:cxn modelId="{59CDE5F6-6C9E-420F-8116-C36E87B0B546}" type="presParOf" srcId="{6DD37753-81F0-460F-888E-30DBC97BADD7}" destId="{BB9BAEAE-4324-4897-A594-E5BEBEC59FC8}" srcOrd="4" destOrd="0" presId="urn:microsoft.com/office/officeart/2017/3/layout/DropPinTimeline"/>
    <dgm:cxn modelId="{C04F8EAB-9BF1-48B8-ADBE-E647E7D63A7D}" type="presParOf" srcId="{6DD37753-81F0-460F-888E-30DBC97BADD7}" destId="{BFB15681-3B72-44E0-84AF-86DD22FB3FC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522EB-AFFB-4C6E-A78A-359B4756EE93}"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en-US"/>
        </a:p>
      </dgm:t>
    </dgm:pt>
    <dgm:pt modelId="{B27B0946-490C-41ED-8A70-179F9BFAAB4C}">
      <dgm:prSet phldrT="[Text]"/>
      <dgm:spPr/>
      <dgm:t>
        <a:bodyPr/>
        <a:lstStyle/>
        <a:p>
          <a:r>
            <a:rPr lang="en-US" dirty="0"/>
            <a:t>Sex Discrimination </a:t>
          </a:r>
        </a:p>
      </dgm:t>
    </dgm:pt>
    <dgm:pt modelId="{4D859498-2766-4795-BB93-00C76A4FB2D9}" type="parTrans" cxnId="{DA614601-AC8F-4A7E-8E3D-5E3130E1E15F}">
      <dgm:prSet/>
      <dgm:spPr/>
      <dgm:t>
        <a:bodyPr/>
        <a:lstStyle/>
        <a:p>
          <a:endParaRPr lang="en-US"/>
        </a:p>
      </dgm:t>
    </dgm:pt>
    <dgm:pt modelId="{7107B5B0-107D-4B7A-AF0B-647F4DB64E00}" type="sibTrans" cxnId="{DA614601-AC8F-4A7E-8E3D-5E3130E1E15F}">
      <dgm:prSet/>
      <dgm:spPr/>
      <dgm:t>
        <a:bodyPr/>
        <a:lstStyle/>
        <a:p>
          <a:endParaRPr lang="en-US"/>
        </a:p>
      </dgm:t>
    </dgm:pt>
    <dgm:pt modelId="{B0D4096B-2F66-4262-A2B3-B4B364574E1A}" type="asst">
      <dgm:prSet phldrT="[Text]"/>
      <dgm:spPr/>
      <dgm:t>
        <a:bodyPr/>
        <a:lstStyle/>
        <a:p>
          <a:r>
            <a:rPr lang="en-US" dirty="0"/>
            <a:t>Discriminatory Acts </a:t>
          </a:r>
        </a:p>
      </dgm:t>
    </dgm:pt>
    <dgm:pt modelId="{8E14C188-4563-4593-AAFB-1B19603F0C03}" type="parTrans" cxnId="{D59B4627-831C-484E-855E-955BA5D2D424}">
      <dgm:prSet/>
      <dgm:spPr/>
      <dgm:t>
        <a:bodyPr/>
        <a:lstStyle/>
        <a:p>
          <a:endParaRPr lang="en-US"/>
        </a:p>
      </dgm:t>
    </dgm:pt>
    <dgm:pt modelId="{ADF52B54-41B6-4B7C-8BF8-C37E79F70478}" type="sibTrans" cxnId="{D59B4627-831C-484E-855E-955BA5D2D424}">
      <dgm:prSet/>
      <dgm:spPr/>
      <dgm:t>
        <a:bodyPr/>
        <a:lstStyle/>
        <a:p>
          <a:endParaRPr lang="en-US"/>
        </a:p>
      </dgm:t>
    </dgm:pt>
    <dgm:pt modelId="{C0FB276B-2DA8-4C2D-8629-32E3E8F3F1D2}" type="asst">
      <dgm:prSet phldrT="[Text]"/>
      <dgm:spPr/>
      <dgm:t>
        <a:bodyPr/>
        <a:lstStyle/>
        <a:p>
          <a:r>
            <a:rPr lang="en-US" dirty="0"/>
            <a:t>Sexual Harassment </a:t>
          </a:r>
        </a:p>
      </dgm:t>
    </dgm:pt>
    <dgm:pt modelId="{8FAE4F64-3458-43A7-A4CD-26C44C8617EC}" type="parTrans" cxnId="{B2F40F55-0520-4720-93DD-322697318AC0}">
      <dgm:prSet/>
      <dgm:spPr/>
      <dgm:t>
        <a:bodyPr/>
        <a:lstStyle/>
        <a:p>
          <a:endParaRPr lang="en-US"/>
        </a:p>
      </dgm:t>
    </dgm:pt>
    <dgm:pt modelId="{1B265852-B7F6-4F49-ABB5-5068184BAE91}" type="sibTrans" cxnId="{B2F40F55-0520-4720-93DD-322697318AC0}">
      <dgm:prSet/>
      <dgm:spPr/>
      <dgm:t>
        <a:bodyPr/>
        <a:lstStyle/>
        <a:p>
          <a:endParaRPr lang="en-US"/>
        </a:p>
      </dgm:t>
    </dgm:pt>
    <dgm:pt modelId="{6F756356-2CC5-457A-9B82-95FC790552AE}" type="pres">
      <dgm:prSet presAssocID="{A39522EB-AFFB-4C6E-A78A-359B4756EE93}" presName="hierChild1" presStyleCnt="0">
        <dgm:presLayoutVars>
          <dgm:orgChart val="1"/>
          <dgm:chPref val="1"/>
          <dgm:dir/>
          <dgm:animOne val="branch"/>
          <dgm:animLvl val="lvl"/>
          <dgm:resizeHandles/>
        </dgm:presLayoutVars>
      </dgm:prSet>
      <dgm:spPr/>
    </dgm:pt>
    <dgm:pt modelId="{362CE361-E631-4323-966B-34B924ACDB2F}" type="pres">
      <dgm:prSet presAssocID="{B27B0946-490C-41ED-8A70-179F9BFAAB4C}" presName="hierRoot1" presStyleCnt="0">
        <dgm:presLayoutVars>
          <dgm:hierBranch val="init"/>
        </dgm:presLayoutVars>
      </dgm:prSet>
      <dgm:spPr/>
    </dgm:pt>
    <dgm:pt modelId="{5E450558-791B-45A1-A044-9CB010A967A3}" type="pres">
      <dgm:prSet presAssocID="{B27B0946-490C-41ED-8A70-179F9BFAAB4C}" presName="rootComposite1" presStyleCnt="0"/>
      <dgm:spPr/>
    </dgm:pt>
    <dgm:pt modelId="{D7B3AD1E-9158-47C6-911C-26AE3D826153}" type="pres">
      <dgm:prSet presAssocID="{B27B0946-490C-41ED-8A70-179F9BFAAB4C}" presName="rootText1" presStyleLbl="node0" presStyleIdx="0" presStyleCnt="1">
        <dgm:presLayoutVars>
          <dgm:chPref val="3"/>
        </dgm:presLayoutVars>
      </dgm:prSet>
      <dgm:spPr/>
    </dgm:pt>
    <dgm:pt modelId="{4554389A-3AF6-4A46-9B96-E67EE36C840B}" type="pres">
      <dgm:prSet presAssocID="{B27B0946-490C-41ED-8A70-179F9BFAAB4C}" presName="rootConnector1" presStyleLbl="node1" presStyleIdx="0" presStyleCnt="0"/>
      <dgm:spPr/>
    </dgm:pt>
    <dgm:pt modelId="{491FB03F-898F-4292-8498-551E9561AC64}" type="pres">
      <dgm:prSet presAssocID="{B27B0946-490C-41ED-8A70-179F9BFAAB4C}" presName="hierChild2" presStyleCnt="0"/>
      <dgm:spPr/>
    </dgm:pt>
    <dgm:pt modelId="{F593549A-0043-4BE3-8934-FBA459984974}" type="pres">
      <dgm:prSet presAssocID="{B27B0946-490C-41ED-8A70-179F9BFAAB4C}" presName="hierChild3" presStyleCnt="0"/>
      <dgm:spPr/>
    </dgm:pt>
    <dgm:pt modelId="{B19DDDAD-78D6-4570-9AC0-1DA2AE9471E8}" type="pres">
      <dgm:prSet presAssocID="{8E14C188-4563-4593-AAFB-1B19603F0C03}" presName="Name111" presStyleLbl="parChTrans1D2" presStyleIdx="0" presStyleCnt="2"/>
      <dgm:spPr/>
    </dgm:pt>
    <dgm:pt modelId="{882806AD-493D-45A9-96CC-A93E50392A63}" type="pres">
      <dgm:prSet presAssocID="{B0D4096B-2F66-4262-A2B3-B4B364574E1A}" presName="hierRoot3" presStyleCnt="0">
        <dgm:presLayoutVars>
          <dgm:hierBranch val="init"/>
        </dgm:presLayoutVars>
      </dgm:prSet>
      <dgm:spPr/>
    </dgm:pt>
    <dgm:pt modelId="{CED7CCA0-BE8C-4105-9B1A-B1EB8A037A3B}" type="pres">
      <dgm:prSet presAssocID="{B0D4096B-2F66-4262-A2B3-B4B364574E1A}" presName="rootComposite3" presStyleCnt="0"/>
      <dgm:spPr/>
    </dgm:pt>
    <dgm:pt modelId="{89227911-5187-4024-AB8D-2CFA8666B000}" type="pres">
      <dgm:prSet presAssocID="{B0D4096B-2F66-4262-A2B3-B4B364574E1A}" presName="rootText3" presStyleLbl="asst1" presStyleIdx="0" presStyleCnt="2">
        <dgm:presLayoutVars>
          <dgm:chPref val="3"/>
        </dgm:presLayoutVars>
      </dgm:prSet>
      <dgm:spPr/>
    </dgm:pt>
    <dgm:pt modelId="{429719CB-0236-4B90-AFBF-92046285B423}" type="pres">
      <dgm:prSet presAssocID="{B0D4096B-2F66-4262-A2B3-B4B364574E1A}" presName="rootConnector3" presStyleLbl="asst1" presStyleIdx="0" presStyleCnt="2"/>
      <dgm:spPr/>
    </dgm:pt>
    <dgm:pt modelId="{870D42AF-D5BA-424C-B198-4D2A9285ECE5}" type="pres">
      <dgm:prSet presAssocID="{B0D4096B-2F66-4262-A2B3-B4B364574E1A}" presName="hierChild6" presStyleCnt="0"/>
      <dgm:spPr/>
    </dgm:pt>
    <dgm:pt modelId="{2D85D16D-7635-4E4F-ABA7-A8E4BA4DA530}" type="pres">
      <dgm:prSet presAssocID="{B0D4096B-2F66-4262-A2B3-B4B364574E1A}" presName="hierChild7" presStyleCnt="0"/>
      <dgm:spPr/>
    </dgm:pt>
    <dgm:pt modelId="{BB9BFD0D-F5B5-4322-AF82-A81E7CEC1ED9}" type="pres">
      <dgm:prSet presAssocID="{8FAE4F64-3458-43A7-A4CD-26C44C8617EC}" presName="Name111" presStyleLbl="parChTrans1D2" presStyleIdx="1" presStyleCnt="2"/>
      <dgm:spPr/>
    </dgm:pt>
    <dgm:pt modelId="{8EF38894-EB25-4ADB-BE77-80C838CB03FD}" type="pres">
      <dgm:prSet presAssocID="{C0FB276B-2DA8-4C2D-8629-32E3E8F3F1D2}" presName="hierRoot3" presStyleCnt="0">
        <dgm:presLayoutVars>
          <dgm:hierBranch val="init"/>
        </dgm:presLayoutVars>
      </dgm:prSet>
      <dgm:spPr/>
    </dgm:pt>
    <dgm:pt modelId="{FC258422-FD38-4987-9E79-72213CAA14D8}" type="pres">
      <dgm:prSet presAssocID="{C0FB276B-2DA8-4C2D-8629-32E3E8F3F1D2}" presName="rootComposite3" presStyleCnt="0"/>
      <dgm:spPr/>
    </dgm:pt>
    <dgm:pt modelId="{776885F7-6A5E-4D63-9617-1A4B85591377}" type="pres">
      <dgm:prSet presAssocID="{C0FB276B-2DA8-4C2D-8629-32E3E8F3F1D2}" presName="rootText3" presStyleLbl="asst1" presStyleIdx="1" presStyleCnt="2">
        <dgm:presLayoutVars>
          <dgm:chPref val="3"/>
        </dgm:presLayoutVars>
      </dgm:prSet>
      <dgm:spPr/>
    </dgm:pt>
    <dgm:pt modelId="{23DEB567-9286-40C3-A849-B7504A38AD13}" type="pres">
      <dgm:prSet presAssocID="{C0FB276B-2DA8-4C2D-8629-32E3E8F3F1D2}" presName="rootConnector3" presStyleLbl="asst1" presStyleIdx="1" presStyleCnt="2"/>
      <dgm:spPr/>
    </dgm:pt>
    <dgm:pt modelId="{1679C125-A3C1-471B-9D31-8100508AE3F9}" type="pres">
      <dgm:prSet presAssocID="{C0FB276B-2DA8-4C2D-8629-32E3E8F3F1D2}" presName="hierChild6" presStyleCnt="0"/>
      <dgm:spPr/>
    </dgm:pt>
    <dgm:pt modelId="{87C3F19A-A5E3-47AB-B91D-3A422BEBD4BE}" type="pres">
      <dgm:prSet presAssocID="{C0FB276B-2DA8-4C2D-8629-32E3E8F3F1D2}" presName="hierChild7" presStyleCnt="0"/>
      <dgm:spPr/>
    </dgm:pt>
  </dgm:ptLst>
  <dgm:cxnLst>
    <dgm:cxn modelId="{DA614601-AC8F-4A7E-8E3D-5E3130E1E15F}" srcId="{A39522EB-AFFB-4C6E-A78A-359B4756EE93}" destId="{B27B0946-490C-41ED-8A70-179F9BFAAB4C}" srcOrd="0" destOrd="0" parTransId="{4D859498-2766-4795-BB93-00C76A4FB2D9}" sibTransId="{7107B5B0-107D-4B7A-AF0B-647F4DB64E00}"/>
    <dgm:cxn modelId="{DFAD7A11-702A-4C19-B9F5-A042D8350FE7}" type="presOf" srcId="{B27B0946-490C-41ED-8A70-179F9BFAAB4C}" destId="{D7B3AD1E-9158-47C6-911C-26AE3D826153}" srcOrd="0" destOrd="0" presId="urn:microsoft.com/office/officeart/2005/8/layout/orgChart1"/>
    <dgm:cxn modelId="{F9E2A124-7A8E-48A9-A522-ACD7AB4B20ED}" type="presOf" srcId="{B0D4096B-2F66-4262-A2B3-B4B364574E1A}" destId="{429719CB-0236-4B90-AFBF-92046285B423}" srcOrd="1" destOrd="0" presId="urn:microsoft.com/office/officeart/2005/8/layout/orgChart1"/>
    <dgm:cxn modelId="{D59B4627-831C-484E-855E-955BA5D2D424}" srcId="{B27B0946-490C-41ED-8A70-179F9BFAAB4C}" destId="{B0D4096B-2F66-4262-A2B3-B4B364574E1A}" srcOrd="0" destOrd="0" parTransId="{8E14C188-4563-4593-AAFB-1B19603F0C03}" sibTransId="{ADF52B54-41B6-4B7C-8BF8-C37E79F70478}"/>
    <dgm:cxn modelId="{B2F40F55-0520-4720-93DD-322697318AC0}" srcId="{B27B0946-490C-41ED-8A70-179F9BFAAB4C}" destId="{C0FB276B-2DA8-4C2D-8629-32E3E8F3F1D2}" srcOrd="1" destOrd="0" parTransId="{8FAE4F64-3458-43A7-A4CD-26C44C8617EC}" sibTransId="{1B265852-B7F6-4F49-ABB5-5068184BAE91}"/>
    <dgm:cxn modelId="{9B8C9FA4-6F2E-4AEF-B98D-9605DD64FE16}" type="presOf" srcId="{B27B0946-490C-41ED-8A70-179F9BFAAB4C}" destId="{4554389A-3AF6-4A46-9B96-E67EE36C840B}" srcOrd="1" destOrd="0" presId="urn:microsoft.com/office/officeart/2005/8/layout/orgChart1"/>
    <dgm:cxn modelId="{1906BBB8-5F8C-4B70-A72F-070C8969BB14}" type="presOf" srcId="{C0FB276B-2DA8-4C2D-8629-32E3E8F3F1D2}" destId="{776885F7-6A5E-4D63-9617-1A4B85591377}" srcOrd="0" destOrd="0" presId="urn:microsoft.com/office/officeart/2005/8/layout/orgChart1"/>
    <dgm:cxn modelId="{2A0276CA-4540-42A3-9B74-814C3342AFC3}" type="presOf" srcId="{C0FB276B-2DA8-4C2D-8629-32E3E8F3F1D2}" destId="{23DEB567-9286-40C3-A849-B7504A38AD13}" srcOrd="1" destOrd="0" presId="urn:microsoft.com/office/officeart/2005/8/layout/orgChart1"/>
    <dgm:cxn modelId="{4186C4D0-13A0-42FA-9C5F-5E518F277C1E}" type="presOf" srcId="{B0D4096B-2F66-4262-A2B3-B4B364574E1A}" destId="{89227911-5187-4024-AB8D-2CFA8666B000}" srcOrd="0" destOrd="0" presId="urn:microsoft.com/office/officeart/2005/8/layout/orgChart1"/>
    <dgm:cxn modelId="{42B714D7-4DFE-4A4A-BE7E-F0443C453382}" type="presOf" srcId="{A39522EB-AFFB-4C6E-A78A-359B4756EE93}" destId="{6F756356-2CC5-457A-9B82-95FC790552AE}" srcOrd="0" destOrd="0" presId="urn:microsoft.com/office/officeart/2005/8/layout/orgChart1"/>
    <dgm:cxn modelId="{E46DC8D8-35CB-4A95-8429-20EB7CE919F8}" type="presOf" srcId="{8FAE4F64-3458-43A7-A4CD-26C44C8617EC}" destId="{BB9BFD0D-F5B5-4322-AF82-A81E7CEC1ED9}" srcOrd="0" destOrd="0" presId="urn:microsoft.com/office/officeart/2005/8/layout/orgChart1"/>
    <dgm:cxn modelId="{2F4FA9FA-65EC-4E9F-BA3B-FCAF5397C9F0}" type="presOf" srcId="{8E14C188-4563-4593-AAFB-1B19603F0C03}" destId="{B19DDDAD-78D6-4570-9AC0-1DA2AE9471E8}" srcOrd="0" destOrd="0" presId="urn:microsoft.com/office/officeart/2005/8/layout/orgChart1"/>
    <dgm:cxn modelId="{BD90CE15-5472-498C-BBC0-C95A67760C9C}" type="presParOf" srcId="{6F756356-2CC5-457A-9B82-95FC790552AE}" destId="{362CE361-E631-4323-966B-34B924ACDB2F}" srcOrd="0" destOrd="0" presId="urn:microsoft.com/office/officeart/2005/8/layout/orgChart1"/>
    <dgm:cxn modelId="{DA4585F0-E207-4E94-B9F6-FC2221CAFF4E}" type="presParOf" srcId="{362CE361-E631-4323-966B-34B924ACDB2F}" destId="{5E450558-791B-45A1-A044-9CB010A967A3}" srcOrd="0" destOrd="0" presId="urn:microsoft.com/office/officeart/2005/8/layout/orgChart1"/>
    <dgm:cxn modelId="{3A61E1A0-E4D3-4F1E-B2CA-6C04DDBD7686}" type="presParOf" srcId="{5E450558-791B-45A1-A044-9CB010A967A3}" destId="{D7B3AD1E-9158-47C6-911C-26AE3D826153}" srcOrd="0" destOrd="0" presId="urn:microsoft.com/office/officeart/2005/8/layout/orgChart1"/>
    <dgm:cxn modelId="{EF60F9AB-E0FF-48D5-BF1E-0AED9E691884}" type="presParOf" srcId="{5E450558-791B-45A1-A044-9CB010A967A3}" destId="{4554389A-3AF6-4A46-9B96-E67EE36C840B}" srcOrd="1" destOrd="0" presId="urn:microsoft.com/office/officeart/2005/8/layout/orgChart1"/>
    <dgm:cxn modelId="{76FAFFD0-D57F-4459-B0BA-5D4B28BF5D03}" type="presParOf" srcId="{362CE361-E631-4323-966B-34B924ACDB2F}" destId="{491FB03F-898F-4292-8498-551E9561AC64}" srcOrd="1" destOrd="0" presId="urn:microsoft.com/office/officeart/2005/8/layout/orgChart1"/>
    <dgm:cxn modelId="{E1A9B299-DC53-4438-A4D8-1566E1F6D9B0}" type="presParOf" srcId="{362CE361-E631-4323-966B-34B924ACDB2F}" destId="{F593549A-0043-4BE3-8934-FBA459984974}" srcOrd="2" destOrd="0" presId="urn:microsoft.com/office/officeart/2005/8/layout/orgChart1"/>
    <dgm:cxn modelId="{95BC4A33-BB94-4804-8287-4B6C80A1C7AC}" type="presParOf" srcId="{F593549A-0043-4BE3-8934-FBA459984974}" destId="{B19DDDAD-78D6-4570-9AC0-1DA2AE9471E8}" srcOrd="0" destOrd="0" presId="urn:microsoft.com/office/officeart/2005/8/layout/orgChart1"/>
    <dgm:cxn modelId="{F2334836-B2EC-4C42-8DD7-4AA213A52901}" type="presParOf" srcId="{F593549A-0043-4BE3-8934-FBA459984974}" destId="{882806AD-493D-45A9-96CC-A93E50392A63}" srcOrd="1" destOrd="0" presId="urn:microsoft.com/office/officeart/2005/8/layout/orgChart1"/>
    <dgm:cxn modelId="{DDB4C31D-0DA6-429E-9612-9565BDD9F891}" type="presParOf" srcId="{882806AD-493D-45A9-96CC-A93E50392A63}" destId="{CED7CCA0-BE8C-4105-9B1A-B1EB8A037A3B}" srcOrd="0" destOrd="0" presId="urn:microsoft.com/office/officeart/2005/8/layout/orgChart1"/>
    <dgm:cxn modelId="{28531689-F533-4275-97E5-544B713849A7}" type="presParOf" srcId="{CED7CCA0-BE8C-4105-9B1A-B1EB8A037A3B}" destId="{89227911-5187-4024-AB8D-2CFA8666B000}" srcOrd="0" destOrd="0" presId="urn:microsoft.com/office/officeart/2005/8/layout/orgChart1"/>
    <dgm:cxn modelId="{C82E4EEE-3231-403A-86F8-C61AA2219E70}" type="presParOf" srcId="{CED7CCA0-BE8C-4105-9B1A-B1EB8A037A3B}" destId="{429719CB-0236-4B90-AFBF-92046285B423}" srcOrd="1" destOrd="0" presId="urn:microsoft.com/office/officeart/2005/8/layout/orgChart1"/>
    <dgm:cxn modelId="{8D7D6584-78CD-492F-92A9-1229C28D9FA4}" type="presParOf" srcId="{882806AD-493D-45A9-96CC-A93E50392A63}" destId="{870D42AF-D5BA-424C-B198-4D2A9285ECE5}" srcOrd="1" destOrd="0" presId="urn:microsoft.com/office/officeart/2005/8/layout/orgChart1"/>
    <dgm:cxn modelId="{C734131F-A4A7-4054-BABF-ADB1394281C7}" type="presParOf" srcId="{882806AD-493D-45A9-96CC-A93E50392A63}" destId="{2D85D16D-7635-4E4F-ABA7-A8E4BA4DA530}" srcOrd="2" destOrd="0" presId="urn:microsoft.com/office/officeart/2005/8/layout/orgChart1"/>
    <dgm:cxn modelId="{A1FE54DB-A92B-4F9E-B6A1-9D3B29746374}" type="presParOf" srcId="{F593549A-0043-4BE3-8934-FBA459984974}" destId="{BB9BFD0D-F5B5-4322-AF82-A81E7CEC1ED9}" srcOrd="2" destOrd="0" presId="urn:microsoft.com/office/officeart/2005/8/layout/orgChart1"/>
    <dgm:cxn modelId="{4FDC8AF1-9C0A-4E53-BC02-EFAFE371758D}" type="presParOf" srcId="{F593549A-0043-4BE3-8934-FBA459984974}" destId="{8EF38894-EB25-4ADB-BE77-80C838CB03FD}" srcOrd="3" destOrd="0" presId="urn:microsoft.com/office/officeart/2005/8/layout/orgChart1"/>
    <dgm:cxn modelId="{DA4FFBF0-8558-491D-AF66-E541FA339794}" type="presParOf" srcId="{8EF38894-EB25-4ADB-BE77-80C838CB03FD}" destId="{FC258422-FD38-4987-9E79-72213CAA14D8}" srcOrd="0" destOrd="0" presId="urn:microsoft.com/office/officeart/2005/8/layout/orgChart1"/>
    <dgm:cxn modelId="{326CBF5A-D1D5-4ECB-8A77-7097D046E97E}" type="presParOf" srcId="{FC258422-FD38-4987-9E79-72213CAA14D8}" destId="{776885F7-6A5E-4D63-9617-1A4B85591377}" srcOrd="0" destOrd="0" presId="urn:microsoft.com/office/officeart/2005/8/layout/orgChart1"/>
    <dgm:cxn modelId="{CE28AA31-E193-48D9-B704-467CBE89EDFE}" type="presParOf" srcId="{FC258422-FD38-4987-9E79-72213CAA14D8}" destId="{23DEB567-9286-40C3-A849-B7504A38AD13}" srcOrd="1" destOrd="0" presId="urn:microsoft.com/office/officeart/2005/8/layout/orgChart1"/>
    <dgm:cxn modelId="{96F4CAF6-4DC3-4FD5-93FA-34F327943005}" type="presParOf" srcId="{8EF38894-EB25-4ADB-BE77-80C838CB03FD}" destId="{1679C125-A3C1-471B-9D31-8100508AE3F9}" srcOrd="1" destOrd="0" presId="urn:microsoft.com/office/officeart/2005/8/layout/orgChart1"/>
    <dgm:cxn modelId="{C96FBADB-4493-4D46-B4C3-3C71654A036D}" type="presParOf" srcId="{8EF38894-EB25-4ADB-BE77-80C838CB03FD}" destId="{87C3F19A-A5E3-47AB-B91D-3A422BEBD4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59E5994-5B77-4E2A-9292-A60025E71895}"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2F39A4EF-2838-4C92-801F-24A7E338F556}">
      <dgm:prSet phldrT="[Text]"/>
      <dgm:spPr/>
      <dgm:t>
        <a:bodyPr/>
        <a:lstStyle/>
        <a:p>
          <a:r>
            <a:rPr lang="en-US" dirty="0"/>
            <a:t>Sexual Misconduct Policy  </a:t>
          </a:r>
        </a:p>
      </dgm:t>
    </dgm:pt>
    <dgm:pt modelId="{645BA039-BB68-4D30-8659-32C21351A3E5}" type="parTrans" cxnId="{FFC3A97B-EE75-4C2C-80F8-965BB299968B}">
      <dgm:prSet/>
      <dgm:spPr/>
      <dgm:t>
        <a:bodyPr/>
        <a:lstStyle/>
        <a:p>
          <a:endParaRPr lang="en-US"/>
        </a:p>
      </dgm:t>
    </dgm:pt>
    <dgm:pt modelId="{84C7CE7D-396C-4B49-A7BA-8C90F76D0EF1}" type="sibTrans" cxnId="{FFC3A97B-EE75-4C2C-80F8-965BB299968B}">
      <dgm:prSet/>
      <dgm:spPr/>
      <dgm:t>
        <a:bodyPr/>
        <a:lstStyle/>
        <a:p>
          <a:endParaRPr lang="en-US"/>
        </a:p>
      </dgm:t>
    </dgm:pt>
    <dgm:pt modelId="{93ABA497-97A8-4F25-BB99-51D9811D3B38}" type="asst">
      <dgm:prSet phldrT="[Text]"/>
      <dgm:spPr/>
      <dgm:t>
        <a:bodyPr/>
        <a:lstStyle/>
        <a:p>
          <a:r>
            <a:rPr lang="en-US" dirty="0"/>
            <a:t>Title IX </a:t>
          </a:r>
        </a:p>
      </dgm:t>
    </dgm:pt>
    <dgm:pt modelId="{974B7423-BE2F-4E66-BEEC-A627913543F1}" type="parTrans" cxnId="{43BBF8C0-E137-4F0F-85A6-ACE894A8A6AD}">
      <dgm:prSet/>
      <dgm:spPr/>
      <dgm:t>
        <a:bodyPr/>
        <a:lstStyle/>
        <a:p>
          <a:endParaRPr lang="en-US"/>
        </a:p>
      </dgm:t>
    </dgm:pt>
    <dgm:pt modelId="{D34A39FF-CD23-4C0D-8883-9C18359F20BB}" type="sibTrans" cxnId="{43BBF8C0-E137-4F0F-85A6-ACE894A8A6AD}">
      <dgm:prSet/>
      <dgm:spPr/>
      <dgm:t>
        <a:bodyPr/>
        <a:lstStyle/>
        <a:p>
          <a:endParaRPr lang="en-US"/>
        </a:p>
      </dgm:t>
    </dgm:pt>
    <dgm:pt modelId="{F7E425FD-5543-4F5C-8D3D-7567BCA4D10D}" type="asst">
      <dgm:prSet phldrT="[Text]"/>
      <dgm:spPr/>
      <dgm:t>
        <a:bodyPr/>
        <a:lstStyle/>
        <a:p>
          <a:r>
            <a:rPr lang="en-US" dirty="0"/>
            <a:t>Other Sexually Based Behavior </a:t>
          </a:r>
        </a:p>
      </dgm:t>
    </dgm:pt>
    <dgm:pt modelId="{69832951-31AB-4DB4-9F2C-00B0EDDB229E}" type="parTrans" cxnId="{521D5A0B-18DA-4001-80E9-11FDEF9E3831}">
      <dgm:prSet/>
      <dgm:spPr/>
      <dgm:t>
        <a:bodyPr/>
        <a:lstStyle/>
        <a:p>
          <a:endParaRPr lang="en-US"/>
        </a:p>
      </dgm:t>
    </dgm:pt>
    <dgm:pt modelId="{F1F4E471-CD11-41ED-8540-F6B28CE851A9}" type="sibTrans" cxnId="{521D5A0B-18DA-4001-80E9-11FDEF9E3831}">
      <dgm:prSet/>
      <dgm:spPr/>
      <dgm:t>
        <a:bodyPr/>
        <a:lstStyle/>
        <a:p>
          <a:endParaRPr lang="en-US"/>
        </a:p>
      </dgm:t>
    </dgm:pt>
    <dgm:pt modelId="{F03DFDC0-16A9-4839-8720-D8D543E5FB23}" type="pres">
      <dgm:prSet presAssocID="{C59E5994-5B77-4E2A-9292-A60025E71895}" presName="hierChild1" presStyleCnt="0">
        <dgm:presLayoutVars>
          <dgm:orgChart val="1"/>
          <dgm:chPref val="1"/>
          <dgm:dir/>
          <dgm:animOne val="branch"/>
          <dgm:animLvl val="lvl"/>
          <dgm:resizeHandles/>
        </dgm:presLayoutVars>
      </dgm:prSet>
      <dgm:spPr/>
    </dgm:pt>
    <dgm:pt modelId="{E69544EC-94C3-4FCF-87AB-3CAC013CAED3}" type="pres">
      <dgm:prSet presAssocID="{2F39A4EF-2838-4C92-801F-24A7E338F556}" presName="hierRoot1" presStyleCnt="0">
        <dgm:presLayoutVars>
          <dgm:hierBranch val="init"/>
        </dgm:presLayoutVars>
      </dgm:prSet>
      <dgm:spPr/>
    </dgm:pt>
    <dgm:pt modelId="{5B1928CB-BA67-440C-85CB-86F0D8A8B9F0}" type="pres">
      <dgm:prSet presAssocID="{2F39A4EF-2838-4C92-801F-24A7E338F556}" presName="rootComposite1" presStyleCnt="0"/>
      <dgm:spPr/>
    </dgm:pt>
    <dgm:pt modelId="{BFFBCC52-4DF0-4E28-83A4-7A653560F857}" type="pres">
      <dgm:prSet presAssocID="{2F39A4EF-2838-4C92-801F-24A7E338F556}" presName="rootText1" presStyleLbl="node0" presStyleIdx="0" presStyleCnt="1" custScaleX="161122">
        <dgm:presLayoutVars>
          <dgm:chPref val="3"/>
        </dgm:presLayoutVars>
      </dgm:prSet>
      <dgm:spPr/>
    </dgm:pt>
    <dgm:pt modelId="{8FB0C1F9-4384-4C55-9071-9CBE2D15E064}" type="pres">
      <dgm:prSet presAssocID="{2F39A4EF-2838-4C92-801F-24A7E338F556}" presName="rootConnector1" presStyleLbl="node1" presStyleIdx="0" presStyleCnt="0"/>
      <dgm:spPr/>
    </dgm:pt>
    <dgm:pt modelId="{F0C1F3B8-A088-4D69-9467-0A3AD35D1C25}" type="pres">
      <dgm:prSet presAssocID="{2F39A4EF-2838-4C92-801F-24A7E338F556}" presName="hierChild2" presStyleCnt="0"/>
      <dgm:spPr/>
    </dgm:pt>
    <dgm:pt modelId="{6FB592CE-DA48-4AD9-BB62-444630CF52BB}" type="pres">
      <dgm:prSet presAssocID="{2F39A4EF-2838-4C92-801F-24A7E338F556}" presName="hierChild3" presStyleCnt="0"/>
      <dgm:spPr/>
    </dgm:pt>
    <dgm:pt modelId="{31981CAB-1679-4CBD-A04F-DB9CEF4B92A1}" type="pres">
      <dgm:prSet presAssocID="{974B7423-BE2F-4E66-BEEC-A627913543F1}" presName="Name111" presStyleLbl="parChTrans1D2" presStyleIdx="0" presStyleCnt="2"/>
      <dgm:spPr/>
    </dgm:pt>
    <dgm:pt modelId="{004CF19F-3C8A-444F-A0AF-25D0A6A6F6C5}" type="pres">
      <dgm:prSet presAssocID="{93ABA497-97A8-4F25-BB99-51D9811D3B38}" presName="hierRoot3" presStyleCnt="0">
        <dgm:presLayoutVars>
          <dgm:hierBranch val="init"/>
        </dgm:presLayoutVars>
      </dgm:prSet>
      <dgm:spPr/>
    </dgm:pt>
    <dgm:pt modelId="{A62FF8AB-75C2-4FAC-9E95-D0E0D4F675EF}" type="pres">
      <dgm:prSet presAssocID="{93ABA497-97A8-4F25-BB99-51D9811D3B38}" presName="rootComposite3" presStyleCnt="0"/>
      <dgm:spPr/>
    </dgm:pt>
    <dgm:pt modelId="{C6891FC3-26ED-4207-85C8-89BE4BA7DB62}" type="pres">
      <dgm:prSet presAssocID="{93ABA497-97A8-4F25-BB99-51D9811D3B38}" presName="rootText3" presStyleLbl="asst1" presStyleIdx="0" presStyleCnt="2">
        <dgm:presLayoutVars>
          <dgm:chPref val="3"/>
        </dgm:presLayoutVars>
      </dgm:prSet>
      <dgm:spPr/>
    </dgm:pt>
    <dgm:pt modelId="{A33DF55F-9AE1-47DF-8547-B969225A014F}" type="pres">
      <dgm:prSet presAssocID="{93ABA497-97A8-4F25-BB99-51D9811D3B38}" presName="rootConnector3" presStyleLbl="asst1" presStyleIdx="0" presStyleCnt="2"/>
      <dgm:spPr/>
    </dgm:pt>
    <dgm:pt modelId="{F2590EA6-BCF7-4A61-A5DD-480A29F60DBE}" type="pres">
      <dgm:prSet presAssocID="{93ABA497-97A8-4F25-BB99-51D9811D3B38}" presName="hierChild6" presStyleCnt="0"/>
      <dgm:spPr/>
    </dgm:pt>
    <dgm:pt modelId="{34DE815F-5098-4E88-B4C6-6EB018DADDE9}" type="pres">
      <dgm:prSet presAssocID="{93ABA497-97A8-4F25-BB99-51D9811D3B38}" presName="hierChild7" presStyleCnt="0"/>
      <dgm:spPr/>
    </dgm:pt>
    <dgm:pt modelId="{DEBDC2D4-5ED0-46F6-B971-AA13B23D1A8C}" type="pres">
      <dgm:prSet presAssocID="{69832951-31AB-4DB4-9F2C-00B0EDDB229E}" presName="Name111" presStyleLbl="parChTrans1D2" presStyleIdx="1" presStyleCnt="2"/>
      <dgm:spPr/>
    </dgm:pt>
    <dgm:pt modelId="{8271AC12-CD1D-4449-B832-DCD38315F706}" type="pres">
      <dgm:prSet presAssocID="{F7E425FD-5543-4F5C-8D3D-7567BCA4D10D}" presName="hierRoot3" presStyleCnt="0">
        <dgm:presLayoutVars>
          <dgm:hierBranch val="init"/>
        </dgm:presLayoutVars>
      </dgm:prSet>
      <dgm:spPr/>
    </dgm:pt>
    <dgm:pt modelId="{DDFB0F81-3679-4BDB-8D85-4786DD2C855F}" type="pres">
      <dgm:prSet presAssocID="{F7E425FD-5543-4F5C-8D3D-7567BCA4D10D}" presName="rootComposite3" presStyleCnt="0"/>
      <dgm:spPr/>
    </dgm:pt>
    <dgm:pt modelId="{5162CBF5-38DA-44FF-A5C0-610BF3F4D2BC}" type="pres">
      <dgm:prSet presAssocID="{F7E425FD-5543-4F5C-8D3D-7567BCA4D10D}" presName="rootText3" presStyleLbl="asst1" presStyleIdx="1" presStyleCnt="2">
        <dgm:presLayoutVars>
          <dgm:chPref val="3"/>
        </dgm:presLayoutVars>
      </dgm:prSet>
      <dgm:spPr/>
    </dgm:pt>
    <dgm:pt modelId="{3692605F-B398-4E5C-8205-9B0E9133AC28}" type="pres">
      <dgm:prSet presAssocID="{F7E425FD-5543-4F5C-8D3D-7567BCA4D10D}" presName="rootConnector3" presStyleLbl="asst1" presStyleIdx="1" presStyleCnt="2"/>
      <dgm:spPr/>
    </dgm:pt>
    <dgm:pt modelId="{C484A68E-0870-4045-A556-EEA17356F1FE}" type="pres">
      <dgm:prSet presAssocID="{F7E425FD-5543-4F5C-8D3D-7567BCA4D10D}" presName="hierChild6" presStyleCnt="0"/>
      <dgm:spPr/>
    </dgm:pt>
    <dgm:pt modelId="{64BBCD34-FAD6-4FD1-8964-48ED6C70538A}" type="pres">
      <dgm:prSet presAssocID="{F7E425FD-5543-4F5C-8D3D-7567BCA4D10D}" presName="hierChild7" presStyleCnt="0"/>
      <dgm:spPr/>
    </dgm:pt>
  </dgm:ptLst>
  <dgm:cxnLst>
    <dgm:cxn modelId="{521D5A0B-18DA-4001-80E9-11FDEF9E3831}" srcId="{2F39A4EF-2838-4C92-801F-24A7E338F556}" destId="{F7E425FD-5543-4F5C-8D3D-7567BCA4D10D}" srcOrd="1" destOrd="0" parTransId="{69832951-31AB-4DB4-9F2C-00B0EDDB229E}" sibTransId="{F1F4E471-CD11-41ED-8540-F6B28CE851A9}"/>
    <dgm:cxn modelId="{87660D60-89CD-4288-BC00-16D18B503DD0}" type="presOf" srcId="{F7E425FD-5543-4F5C-8D3D-7567BCA4D10D}" destId="{5162CBF5-38DA-44FF-A5C0-610BF3F4D2BC}" srcOrd="0" destOrd="0" presId="urn:microsoft.com/office/officeart/2005/8/layout/orgChart1"/>
    <dgm:cxn modelId="{0B4A2D61-EEDC-4F9A-A646-9706804A9434}" type="presOf" srcId="{69832951-31AB-4DB4-9F2C-00B0EDDB229E}" destId="{DEBDC2D4-5ED0-46F6-B971-AA13B23D1A8C}" srcOrd="0" destOrd="0" presId="urn:microsoft.com/office/officeart/2005/8/layout/orgChart1"/>
    <dgm:cxn modelId="{F6CB3541-499C-4F8B-85C1-9E35EF63D409}" type="presOf" srcId="{F7E425FD-5543-4F5C-8D3D-7567BCA4D10D}" destId="{3692605F-B398-4E5C-8205-9B0E9133AC28}" srcOrd="1" destOrd="0" presId="urn:microsoft.com/office/officeart/2005/8/layout/orgChart1"/>
    <dgm:cxn modelId="{BBF15178-EADE-4EBA-B743-882A71D76344}" type="presOf" srcId="{2F39A4EF-2838-4C92-801F-24A7E338F556}" destId="{BFFBCC52-4DF0-4E28-83A4-7A653560F857}" srcOrd="0" destOrd="0" presId="urn:microsoft.com/office/officeart/2005/8/layout/orgChart1"/>
    <dgm:cxn modelId="{FFC3A97B-EE75-4C2C-80F8-965BB299968B}" srcId="{C59E5994-5B77-4E2A-9292-A60025E71895}" destId="{2F39A4EF-2838-4C92-801F-24A7E338F556}" srcOrd="0" destOrd="0" parTransId="{645BA039-BB68-4D30-8659-32C21351A3E5}" sibTransId="{84C7CE7D-396C-4B49-A7BA-8C90F76D0EF1}"/>
    <dgm:cxn modelId="{41951892-FBF3-4E90-88D9-3D3F45622AEA}" type="presOf" srcId="{974B7423-BE2F-4E66-BEEC-A627913543F1}" destId="{31981CAB-1679-4CBD-A04F-DB9CEF4B92A1}" srcOrd="0" destOrd="0" presId="urn:microsoft.com/office/officeart/2005/8/layout/orgChart1"/>
    <dgm:cxn modelId="{7AA07092-EE0B-44A6-8D03-810E3D845148}" type="presOf" srcId="{2F39A4EF-2838-4C92-801F-24A7E338F556}" destId="{8FB0C1F9-4384-4C55-9071-9CBE2D15E064}" srcOrd="1" destOrd="0" presId="urn:microsoft.com/office/officeart/2005/8/layout/orgChart1"/>
    <dgm:cxn modelId="{3BD3089D-D1F1-40F1-B743-AEDD22CEC4FB}" type="presOf" srcId="{93ABA497-97A8-4F25-BB99-51D9811D3B38}" destId="{A33DF55F-9AE1-47DF-8547-B969225A014F}" srcOrd="1" destOrd="0" presId="urn:microsoft.com/office/officeart/2005/8/layout/orgChart1"/>
    <dgm:cxn modelId="{C500DDBC-E320-45E8-B72B-718207AA39BB}" type="presOf" srcId="{93ABA497-97A8-4F25-BB99-51D9811D3B38}" destId="{C6891FC3-26ED-4207-85C8-89BE4BA7DB62}" srcOrd="0" destOrd="0" presId="urn:microsoft.com/office/officeart/2005/8/layout/orgChart1"/>
    <dgm:cxn modelId="{43BBF8C0-E137-4F0F-85A6-ACE894A8A6AD}" srcId="{2F39A4EF-2838-4C92-801F-24A7E338F556}" destId="{93ABA497-97A8-4F25-BB99-51D9811D3B38}" srcOrd="0" destOrd="0" parTransId="{974B7423-BE2F-4E66-BEEC-A627913543F1}" sibTransId="{D34A39FF-CD23-4C0D-8883-9C18359F20BB}"/>
    <dgm:cxn modelId="{3A1B05DB-96F0-4898-88EF-3E2C54FF9236}" type="presOf" srcId="{C59E5994-5B77-4E2A-9292-A60025E71895}" destId="{F03DFDC0-16A9-4839-8720-D8D543E5FB23}" srcOrd="0" destOrd="0" presId="urn:microsoft.com/office/officeart/2005/8/layout/orgChart1"/>
    <dgm:cxn modelId="{052522F1-4267-4F33-88DD-6FC97AFADD00}" type="presParOf" srcId="{F03DFDC0-16A9-4839-8720-D8D543E5FB23}" destId="{E69544EC-94C3-4FCF-87AB-3CAC013CAED3}" srcOrd="0" destOrd="0" presId="urn:microsoft.com/office/officeart/2005/8/layout/orgChart1"/>
    <dgm:cxn modelId="{0BA04B17-7738-4634-8F2A-31D72A7E620F}" type="presParOf" srcId="{E69544EC-94C3-4FCF-87AB-3CAC013CAED3}" destId="{5B1928CB-BA67-440C-85CB-86F0D8A8B9F0}" srcOrd="0" destOrd="0" presId="urn:microsoft.com/office/officeart/2005/8/layout/orgChart1"/>
    <dgm:cxn modelId="{622C4044-E384-43DF-B434-30DB7AB69DB0}" type="presParOf" srcId="{5B1928CB-BA67-440C-85CB-86F0D8A8B9F0}" destId="{BFFBCC52-4DF0-4E28-83A4-7A653560F857}" srcOrd="0" destOrd="0" presId="urn:microsoft.com/office/officeart/2005/8/layout/orgChart1"/>
    <dgm:cxn modelId="{CB4CA56E-4CE4-4222-9B2D-2D77A4A9C71C}" type="presParOf" srcId="{5B1928CB-BA67-440C-85CB-86F0D8A8B9F0}" destId="{8FB0C1F9-4384-4C55-9071-9CBE2D15E064}" srcOrd="1" destOrd="0" presId="urn:microsoft.com/office/officeart/2005/8/layout/orgChart1"/>
    <dgm:cxn modelId="{F8459068-8E9F-4185-8C19-61F34A83013E}" type="presParOf" srcId="{E69544EC-94C3-4FCF-87AB-3CAC013CAED3}" destId="{F0C1F3B8-A088-4D69-9467-0A3AD35D1C25}" srcOrd="1" destOrd="0" presId="urn:microsoft.com/office/officeart/2005/8/layout/orgChart1"/>
    <dgm:cxn modelId="{B8E878C2-E570-48C8-AB37-0259B9F8B495}" type="presParOf" srcId="{E69544EC-94C3-4FCF-87AB-3CAC013CAED3}" destId="{6FB592CE-DA48-4AD9-BB62-444630CF52BB}" srcOrd="2" destOrd="0" presId="urn:microsoft.com/office/officeart/2005/8/layout/orgChart1"/>
    <dgm:cxn modelId="{0DE7A7E4-B549-4414-8FE0-CF23FE8D6B43}" type="presParOf" srcId="{6FB592CE-DA48-4AD9-BB62-444630CF52BB}" destId="{31981CAB-1679-4CBD-A04F-DB9CEF4B92A1}" srcOrd="0" destOrd="0" presId="urn:microsoft.com/office/officeart/2005/8/layout/orgChart1"/>
    <dgm:cxn modelId="{94A12170-B345-4A28-94E8-E303205F5B35}" type="presParOf" srcId="{6FB592CE-DA48-4AD9-BB62-444630CF52BB}" destId="{004CF19F-3C8A-444F-A0AF-25D0A6A6F6C5}" srcOrd="1" destOrd="0" presId="urn:microsoft.com/office/officeart/2005/8/layout/orgChart1"/>
    <dgm:cxn modelId="{F461814F-4E37-48BF-8F24-D099D9901B68}" type="presParOf" srcId="{004CF19F-3C8A-444F-A0AF-25D0A6A6F6C5}" destId="{A62FF8AB-75C2-4FAC-9E95-D0E0D4F675EF}" srcOrd="0" destOrd="0" presId="urn:microsoft.com/office/officeart/2005/8/layout/orgChart1"/>
    <dgm:cxn modelId="{54A1F4B3-2FC2-4D30-B015-A8DB4DDE14F2}" type="presParOf" srcId="{A62FF8AB-75C2-4FAC-9E95-D0E0D4F675EF}" destId="{C6891FC3-26ED-4207-85C8-89BE4BA7DB62}" srcOrd="0" destOrd="0" presId="urn:microsoft.com/office/officeart/2005/8/layout/orgChart1"/>
    <dgm:cxn modelId="{82ECFCF6-27C7-4B33-AB0D-226D8DA30375}" type="presParOf" srcId="{A62FF8AB-75C2-4FAC-9E95-D0E0D4F675EF}" destId="{A33DF55F-9AE1-47DF-8547-B969225A014F}" srcOrd="1" destOrd="0" presId="urn:microsoft.com/office/officeart/2005/8/layout/orgChart1"/>
    <dgm:cxn modelId="{8E7F6C00-C1D3-471A-8289-2C6C95600297}" type="presParOf" srcId="{004CF19F-3C8A-444F-A0AF-25D0A6A6F6C5}" destId="{F2590EA6-BCF7-4A61-A5DD-480A29F60DBE}" srcOrd="1" destOrd="0" presId="urn:microsoft.com/office/officeart/2005/8/layout/orgChart1"/>
    <dgm:cxn modelId="{86EB5CF1-2C20-49FC-A140-959FEA708842}" type="presParOf" srcId="{004CF19F-3C8A-444F-A0AF-25D0A6A6F6C5}" destId="{34DE815F-5098-4E88-B4C6-6EB018DADDE9}" srcOrd="2" destOrd="0" presId="urn:microsoft.com/office/officeart/2005/8/layout/orgChart1"/>
    <dgm:cxn modelId="{9344BB3E-E17C-4C4B-921A-B2FDB78B15F4}" type="presParOf" srcId="{6FB592CE-DA48-4AD9-BB62-444630CF52BB}" destId="{DEBDC2D4-5ED0-46F6-B971-AA13B23D1A8C}" srcOrd="2" destOrd="0" presId="urn:microsoft.com/office/officeart/2005/8/layout/orgChart1"/>
    <dgm:cxn modelId="{320A9D46-F260-4A52-BCDA-77CB4FFC2181}" type="presParOf" srcId="{6FB592CE-DA48-4AD9-BB62-444630CF52BB}" destId="{8271AC12-CD1D-4449-B832-DCD38315F706}" srcOrd="3" destOrd="0" presId="urn:microsoft.com/office/officeart/2005/8/layout/orgChart1"/>
    <dgm:cxn modelId="{3DFA72EC-E9FE-457C-86D1-0BBDE744F24C}" type="presParOf" srcId="{8271AC12-CD1D-4449-B832-DCD38315F706}" destId="{DDFB0F81-3679-4BDB-8D85-4786DD2C855F}" srcOrd="0" destOrd="0" presId="urn:microsoft.com/office/officeart/2005/8/layout/orgChart1"/>
    <dgm:cxn modelId="{DE80313B-F3F8-4D73-B61D-A68AD07F245E}" type="presParOf" srcId="{DDFB0F81-3679-4BDB-8D85-4786DD2C855F}" destId="{5162CBF5-38DA-44FF-A5C0-610BF3F4D2BC}" srcOrd="0" destOrd="0" presId="urn:microsoft.com/office/officeart/2005/8/layout/orgChart1"/>
    <dgm:cxn modelId="{7BF10A26-605B-4A0A-A0E0-0CD30938A1F1}" type="presParOf" srcId="{DDFB0F81-3679-4BDB-8D85-4786DD2C855F}" destId="{3692605F-B398-4E5C-8205-9B0E9133AC28}" srcOrd="1" destOrd="0" presId="urn:microsoft.com/office/officeart/2005/8/layout/orgChart1"/>
    <dgm:cxn modelId="{D3EF4ACD-755E-4B61-A278-1829EDDD90D9}" type="presParOf" srcId="{8271AC12-CD1D-4449-B832-DCD38315F706}" destId="{C484A68E-0870-4045-A556-EEA17356F1FE}" srcOrd="1" destOrd="0" presId="urn:microsoft.com/office/officeart/2005/8/layout/orgChart1"/>
    <dgm:cxn modelId="{A5B24958-AC96-445B-9C60-963D6583D2DE}" type="presParOf" srcId="{8271AC12-CD1D-4449-B832-DCD38315F706}" destId="{64BBCD34-FAD6-4FD1-8964-48ED6C7053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465FE-7390-4B5E-840C-C3584FDDBE83}" type="doc">
      <dgm:prSet loTypeId="urn:microsoft.com/office/officeart/2008/layout/LinedList" loCatId="hierarchy" qsTypeId="urn:microsoft.com/office/officeart/2005/8/quickstyle/simple1" qsCatId="simple" csTypeId="urn:microsoft.com/office/officeart/2005/8/colors/accent0_2" csCatId="mainScheme" phldr="1"/>
      <dgm:spPr/>
      <dgm:t>
        <a:bodyPr/>
        <a:lstStyle/>
        <a:p>
          <a:endParaRPr lang="en-US"/>
        </a:p>
      </dgm:t>
    </dgm:pt>
    <dgm:pt modelId="{18A3F06E-5A9F-4392-A4F4-430011167532}">
      <dgm:prSet phldrT="[Text]"/>
      <dgm:spPr/>
      <dgm:t>
        <a:bodyPr/>
        <a:lstStyle/>
        <a:p>
          <a:r>
            <a:rPr lang="en-US" b="0" cap="none" spc="0" dirty="0">
              <a:ln w="0"/>
              <a:effectLst>
                <a:outerShdw blurRad="38100" dist="19050" dir="2700000" algn="tl" rotWithShape="0">
                  <a:schemeClr val="dk1">
                    <a:alpha val="40000"/>
                  </a:schemeClr>
                </a:outerShdw>
              </a:effectLst>
            </a:rPr>
            <a:t>Sexual Misconduct</a:t>
          </a:r>
        </a:p>
      </dgm:t>
    </dgm:pt>
    <dgm:pt modelId="{0865B185-C906-484E-82B8-436AE6424D01}" type="par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E95B59-6F46-420C-9805-E0A8AB7ECC82}" type="sib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653B013-19CF-4988-A62B-E0FC1B5FA9FB}">
      <dgm:prSet phldrT="[Text]"/>
      <dgm:spPr/>
      <dgm:t>
        <a:bodyPr/>
        <a:lstStyle/>
        <a:p>
          <a:r>
            <a:rPr lang="en-US" b="0" cap="none" spc="0">
              <a:ln w="0"/>
              <a:effectLst>
                <a:outerShdw blurRad="38100" dist="19050" dir="2700000" algn="tl" rotWithShape="0">
                  <a:schemeClr val="dk1">
                    <a:alpha val="40000"/>
                  </a:schemeClr>
                </a:outerShdw>
              </a:effectLst>
            </a:rPr>
            <a:t>Dating Violence</a:t>
          </a:r>
          <a:endParaRPr lang="en-US" b="0" cap="none" spc="0" dirty="0">
            <a:ln w="0"/>
            <a:effectLst>
              <a:outerShdw blurRad="38100" dist="19050" dir="2700000" algn="tl" rotWithShape="0">
                <a:schemeClr val="dk1">
                  <a:alpha val="40000"/>
                </a:schemeClr>
              </a:outerShdw>
            </a:effectLst>
          </a:endParaRPr>
        </a:p>
      </dgm:t>
    </dgm:pt>
    <dgm:pt modelId="{AE9A4EC3-6C8C-4A07-B6BB-B34E57213FDC}" type="par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73D125-7AA6-4BBC-82FD-D01EA1C58A97}" type="sib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3A6FB27-BBDB-4F77-BCF9-17A5EC3B965D}">
      <dgm:prSet phldrT="[Text]"/>
      <dgm:spPr/>
      <dgm:t>
        <a:bodyPr/>
        <a:lstStyle/>
        <a:p>
          <a:r>
            <a:rPr lang="en-US" b="0" cap="none" spc="0">
              <a:ln w="0"/>
              <a:effectLst>
                <a:outerShdw blurRad="38100" dist="19050" dir="2700000" algn="tl" rotWithShape="0">
                  <a:schemeClr val="dk1">
                    <a:alpha val="40000"/>
                  </a:schemeClr>
                </a:outerShdw>
              </a:effectLst>
            </a:rPr>
            <a:t>Domestic Violence</a:t>
          </a:r>
          <a:endParaRPr lang="en-US" b="0" cap="none" spc="0" dirty="0">
            <a:ln w="0"/>
            <a:effectLst>
              <a:outerShdw blurRad="38100" dist="19050" dir="2700000" algn="tl" rotWithShape="0">
                <a:schemeClr val="dk1">
                  <a:alpha val="40000"/>
                </a:schemeClr>
              </a:outerShdw>
            </a:effectLst>
          </a:endParaRPr>
        </a:p>
      </dgm:t>
    </dgm:pt>
    <dgm:pt modelId="{2D3B152F-E1ED-4A4A-9FA8-3450E8C697CF}" type="par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D944078-6CC6-40E8-9483-712BE6B6E7DC}" type="sib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E3CCE64-F55D-467F-A8AF-3E8AFE0F2A35}">
      <dgm:prSet phldrT="[Text]"/>
      <dgm:spPr/>
      <dgm:t>
        <a:bodyPr/>
        <a:lstStyle/>
        <a:p>
          <a:r>
            <a:rPr lang="en-US" b="0" cap="none" spc="0" dirty="0">
              <a:ln w="0"/>
              <a:effectLst>
                <a:outerShdw blurRad="38100" dist="19050" dir="2700000" algn="tl" rotWithShape="0">
                  <a:schemeClr val="dk1">
                    <a:alpha val="40000"/>
                  </a:schemeClr>
                </a:outerShdw>
              </a:effectLst>
            </a:rPr>
            <a:t>Nonconsensual Sexual Contact</a:t>
          </a:r>
        </a:p>
      </dgm:t>
    </dgm:pt>
    <dgm:pt modelId="{8AC97E5E-E7DB-4840-8E2B-561C3543102C}" type="par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07CD048-CF1A-4F3F-9CD0-29FF0810D55B}" type="sib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B5E8D4C-DED6-401B-9E81-6A09FA42C70C}">
      <dgm:prSet phldrT="[Text]"/>
      <dgm:spPr/>
      <dgm:t>
        <a:bodyPr/>
        <a:lstStyle/>
        <a:p>
          <a:r>
            <a:rPr lang="en-US" b="0" cap="none" spc="0" dirty="0">
              <a:ln w="0"/>
              <a:effectLst>
                <a:outerShdw blurRad="38100" dist="19050" dir="2700000" algn="tl" rotWithShape="0">
                  <a:schemeClr val="dk1">
                    <a:alpha val="40000"/>
                  </a:schemeClr>
                </a:outerShdw>
              </a:effectLst>
            </a:rPr>
            <a:t>Sexual Exploitation </a:t>
          </a:r>
        </a:p>
      </dgm:t>
    </dgm:pt>
    <dgm:pt modelId="{9792E6B6-B31E-487D-8E0B-A3036A3F50EF}" type="par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077CC7E-83F9-427F-A32C-402FB8A1B7D1}" type="sib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2916C8-B183-4EA8-9F42-2A585CADE21F}">
      <dgm:prSet phldrT="[Text]"/>
      <dgm:spPr/>
      <dgm:t>
        <a:bodyPr/>
        <a:lstStyle/>
        <a:p>
          <a:r>
            <a:rPr lang="en-US" b="0" cap="none" spc="0" dirty="0">
              <a:ln w="0"/>
              <a:effectLst>
                <a:outerShdw blurRad="38100" dist="19050" dir="2700000" algn="tl" rotWithShape="0">
                  <a:schemeClr val="dk1">
                    <a:alpha val="40000"/>
                  </a:schemeClr>
                </a:outerShdw>
              </a:effectLst>
            </a:rPr>
            <a:t>Sexual Harassment</a:t>
          </a:r>
        </a:p>
      </dgm:t>
    </dgm:pt>
    <dgm:pt modelId="{A2C3783A-835D-47C6-A5C8-7C60C2078387}" type="par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7341551-629C-42C0-B19A-CD0CD68E8A68}" type="sib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3620566-A175-4217-8D9F-ADA113079B4B}">
      <dgm:prSet phldrT="[Text]"/>
      <dgm:spPr/>
      <dgm:t>
        <a:bodyPr/>
        <a:lstStyle/>
        <a:p>
          <a:r>
            <a:rPr lang="en-US" b="0" cap="none" spc="0" dirty="0">
              <a:ln w="0"/>
              <a:effectLst>
                <a:outerShdw blurRad="38100" dist="19050" dir="2700000" algn="tl" rotWithShape="0">
                  <a:schemeClr val="dk1">
                    <a:alpha val="40000"/>
                  </a:schemeClr>
                </a:outerShdw>
              </a:effectLst>
            </a:rPr>
            <a:t>Nonconsensual Sexual Penetration</a:t>
          </a:r>
        </a:p>
      </dgm:t>
    </dgm:pt>
    <dgm:pt modelId="{89C44597-CDAD-4C41-8BB2-E67D2C44254B}" type="parTrans" cxnId="{8F808764-04FE-4F1E-8ADF-B50F6E0CFE94}">
      <dgm:prSet/>
      <dgm:spPr/>
      <dgm:t>
        <a:bodyPr/>
        <a:lstStyle/>
        <a:p>
          <a:endParaRPr lang="en-US"/>
        </a:p>
      </dgm:t>
    </dgm:pt>
    <dgm:pt modelId="{094DF712-44C0-4686-95AF-DD1C411E3BBA}" type="sibTrans" cxnId="{8F808764-04FE-4F1E-8ADF-B50F6E0CFE94}">
      <dgm:prSet/>
      <dgm:spPr/>
      <dgm:t>
        <a:bodyPr/>
        <a:lstStyle/>
        <a:p>
          <a:endParaRPr lang="en-US"/>
        </a:p>
      </dgm:t>
    </dgm:pt>
    <dgm:pt modelId="{3F0C2A3D-636B-4BA9-AF30-A0CE26D5E1CB}">
      <dgm:prSet phldrT="[Text]"/>
      <dgm:spPr/>
      <dgm:t>
        <a:bodyPr/>
        <a:lstStyle/>
        <a:p>
          <a:r>
            <a:rPr lang="en-US" b="0" cap="none" spc="0">
              <a:ln w="0"/>
              <a:effectLst>
                <a:outerShdw blurRad="38100" dist="19050" dir="2700000" algn="tl" rotWithShape="0">
                  <a:schemeClr val="dk1">
                    <a:alpha val="40000"/>
                  </a:schemeClr>
                </a:outerShdw>
              </a:effectLst>
            </a:rPr>
            <a:t>Stalking</a:t>
          </a:r>
          <a:endParaRPr lang="en-US" b="0" cap="none" spc="0" dirty="0">
            <a:ln w="0"/>
            <a:effectLst>
              <a:outerShdw blurRad="38100" dist="19050" dir="2700000" algn="tl" rotWithShape="0">
                <a:schemeClr val="dk1">
                  <a:alpha val="40000"/>
                </a:schemeClr>
              </a:outerShdw>
            </a:effectLst>
          </a:endParaRPr>
        </a:p>
      </dgm:t>
    </dgm:pt>
    <dgm:pt modelId="{7A688E62-1CC4-4F67-88CC-79859BF5CE32}" type="parTrans" cxnId="{461B977E-FF54-4E78-8AA6-E67A02035BC1}">
      <dgm:prSet/>
      <dgm:spPr/>
      <dgm:t>
        <a:bodyPr/>
        <a:lstStyle/>
        <a:p>
          <a:endParaRPr lang="en-US"/>
        </a:p>
      </dgm:t>
    </dgm:pt>
    <dgm:pt modelId="{99F7D533-82C6-483F-A477-B25D64BC45B9}" type="sibTrans" cxnId="{461B977E-FF54-4E78-8AA6-E67A02035BC1}">
      <dgm:prSet/>
      <dgm:spPr/>
      <dgm:t>
        <a:bodyPr/>
        <a:lstStyle/>
        <a:p>
          <a:endParaRPr lang="en-US"/>
        </a:p>
      </dgm:t>
    </dgm:pt>
    <dgm:pt modelId="{1947D1F8-3680-4A38-A56E-8FADF90A83B8}" type="pres">
      <dgm:prSet presAssocID="{C34465FE-7390-4B5E-840C-C3584FDDBE83}" presName="vert0" presStyleCnt="0">
        <dgm:presLayoutVars>
          <dgm:dir/>
          <dgm:animOne val="branch"/>
          <dgm:animLvl val="lvl"/>
        </dgm:presLayoutVars>
      </dgm:prSet>
      <dgm:spPr/>
    </dgm:pt>
    <dgm:pt modelId="{EA76CDD6-C2F5-4460-9A2B-78FF6B1866C5}" type="pres">
      <dgm:prSet presAssocID="{18A3F06E-5A9F-4392-A4F4-430011167532}" presName="thickLine" presStyleLbl="alignNode1" presStyleIdx="0" presStyleCnt="1"/>
      <dgm:spPr/>
    </dgm:pt>
    <dgm:pt modelId="{6175D689-7083-4D39-BE90-E406F1512FD4}" type="pres">
      <dgm:prSet presAssocID="{18A3F06E-5A9F-4392-A4F4-430011167532}" presName="horz1" presStyleCnt="0"/>
      <dgm:spPr/>
    </dgm:pt>
    <dgm:pt modelId="{C77E4540-2094-4FE5-9B8F-1EDF549B7351}" type="pres">
      <dgm:prSet presAssocID="{18A3F06E-5A9F-4392-A4F4-430011167532}" presName="tx1" presStyleLbl="revTx" presStyleIdx="0" presStyleCnt="8"/>
      <dgm:spPr/>
    </dgm:pt>
    <dgm:pt modelId="{FA4C3152-D834-4A50-8A6B-3E7C00606428}" type="pres">
      <dgm:prSet presAssocID="{18A3F06E-5A9F-4392-A4F4-430011167532}" presName="vert1" presStyleCnt="0"/>
      <dgm:spPr/>
    </dgm:pt>
    <dgm:pt modelId="{3542A7CB-E2B3-4D48-AEEF-4C6367636A91}" type="pres">
      <dgm:prSet presAssocID="{5653B013-19CF-4988-A62B-E0FC1B5FA9FB}" presName="vertSpace2a" presStyleCnt="0"/>
      <dgm:spPr/>
    </dgm:pt>
    <dgm:pt modelId="{5A710BB7-5144-4B2A-AE02-137F130B0BB6}" type="pres">
      <dgm:prSet presAssocID="{5653B013-19CF-4988-A62B-E0FC1B5FA9FB}" presName="horz2" presStyleCnt="0"/>
      <dgm:spPr/>
    </dgm:pt>
    <dgm:pt modelId="{E249E974-9A78-43CC-9691-B11BAF6EC049}" type="pres">
      <dgm:prSet presAssocID="{5653B013-19CF-4988-A62B-E0FC1B5FA9FB}" presName="horzSpace2" presStyleCnt="0"/>
      <dgm:spPr/>
    </dgm:pt>
    <dgm:pt modelId="{F262CF2F-F1D9-4EED-BCF7-4E7301AD27C9}" type="pres">
      <dgm:prSet presAssocID="{5653B013-19CF-4988-A62B-E0FC1B5FA9FB}" presName="tx2" presStyleLbl="revTx" presStyleIdx="1" presStyleCnt="8"/>
      <dgm:spPr/>
    </dgm:pt>
    <dgm:pt modelId="{3D7E3F5E-EECB-4ACD-A2AC-D69D71E74166}" type="pres">
      <dgm:prSet presAssocID="{5653B013-19CF-4988-A62B-E0FC1B5FA9FB}" presName="vert2" presStyleCnt="0"/>
      <dgm:spPr/>
    </dgm:pt>
    <dgm:pt modelId="{8D660C0B-EC6D-4AB4-ABDD-17E90A701FA7}" type="pres">
      <dgm:prSet presAssocID="{5653B013-19CF-4988-A62B-E0FC1B5FA9FB}" presName="thinLine2b" presStyleLbl="callout" presStyleIdx="0" presStyleCnt="7"/>
      <dgm:spPr/>
    </dgm:pt>
    <dgm:pt modelId="{3106AE9E-6D3A-48AC-AC25-258849D519B9}" type="pres">
      <dgm:prSet presAssocID="{5653B013-19CF-4988-A62B-E0FC1B5FA9FB}" presName="vertSpace2b" presStyleCnt="0"/>
      <dgm:spPr/>
    </dgm:pt>
    <dgm:pt modelId="{76B451A6-242F-4D17-AA84-12621959A465}" type="pres">
      <dgm:prSet presAssocID="{D3A6FB27-BBDB-4F77-BCF9-17A5EC3B965D}" presName="horz2" presStyleCnt="0"/>
      <dgm:spPr/>
    </dgm:pt>
    <dgm:pt modelId="{F6B86A0E-6CE8-4AF2-9560-B57109F82CA6}" type="pres">
      <dgm:prSet presAssocID="{D3A6FB27-BBDB-4F77-BCF9-17A5EC3B965D}" presName="horzSpace2" presStyleCnt="0"/>
      <dgm:spPr/>
    </dgm:pt>
    <dgm:pt modelId="{1256DBA6-CEBB-4DFB-AD68-110AC366AB0F}" type="pres">
      <dgm:prSet presAssocID="{D3A6FB27-BBDB-4F77-BCF9-17A5EC3B965D}" presName="tx2" presStyleLbl="revTx" presStyleIdx="2" presStyleCnt="8"/>
      <dgm:spPr/>
    </dgm:pt>
    <dgm:pt modelId="{0E5EED7C-E4E1-4AE1-BAC1-2859F9C7E44D}" type="pres">
      <dgm:prSet presAssocID="{D3A6FB27-BBDB-4F77-BCF9-17A5EC3B965D}" presName="vert2" presStyleCnt="0"/>
      <dgm:spPr/>
    </dgm:pt>
    <dgm:pt modelId="{19FDCD7F-A011-4D7E-9C57-C5A9EAC4D5BF}" type="pres">
      <dgm:prSet presAssocID="{D3A6FB27-BBDB-4F77-BCF9-17A5EC3B965D}" presName="thinLine2b" presStyleLbl="callout" presStyleIdx="1" presStyleCnt="7"/>
      <dgm:spPr/>
    </dgm:pt>
    <dgm:pt modelId="{1FCD44A8-5BCC-48B2-8B12-EF2326BF2DA5}" type="pres">
      <dgm:prSet presAssocID="{D3A6FB27-BBDB-4F77-BCF9-17A5EC3B965D}" presName="vertSpace2b" presStyleCnt="0"/>
      <dgm:spPr/>
    </dgm:pt>
    <dgm:pt modelId="{68AA5919-3DF0-4ECB-910E-6E2D8BB373BB}" type="pres">
      <dgm:prSet presAssocID="{AB5E8D4C-DED6-401B-9E81-6A09FA42C70C}" presName="horz2" presStyleCnt="0"/>
      <dgm:spPr/>
    </dgm:pt>
    <dgm:pt modelId="{681BD7C6-6422-457D-9203-8CE91EF72065}" type="pres">
      <dgm:prSet presAssocID="{AB5E8D4C-DED6-401B-9E81-6A09FA42C70C}" presName="horzSpace2" presStyleCnt="0"/>
      <dgm:spPr/>
    </dgm:pt>
    <dgm:pt modelId="{5E5DDA43-24B8-4B47-A176-FCA0F73316D8}" type="pres">
      <dgm:prSet presAssocID="{AB5E8D4C-DED6-401B-9E81-6A09FA42C70C}" presName="tx2" presStyleLbl="revTx" presStyleIdx="3" presStyleCnt="8"/>
      <dgm:spPr/>
    </dgm:pt>
    <dgm:pt modelId="{ACF8D608-FB6F-4CE6-B4AA-A461B6B4E335}" type="pres">
      <dgm:prSet presAssocID="{AB5E8D4C-DED6-401B-9E81-6A09FA42C70C}" presName="vert2" presStyleCnt="0"/>
      <dgm:spPr/>
    </dgm:pt>
    <dgm:pt modelId="{E97E0163-C988-4388-9501-4379F696E0A0}" type="pres">
      <dgm:prSet presAssocID="{AB5E8D4C-DED6-401B-9E81-6A09FA42C70C}" presName="thinLine2b" presStyleLbl="callout" presStyleIdx="2" presStyleCnt="7"/>
      <dgm:spPr/>
    </dgm:pt>
    <dgm:pt modelId="{DD7BC173-9EB4-4C5E-B0EA-3903AFD2FA58}" type="pres">
      <dgm:prSet presAssocID="{AB5E8D4C-DED6-401B-9E81-6A09FA42C70C}" presName="vertSpace2b" presStyleCnt="0"/>
      <dgm:spPr/>
    </dgm:pt>
    <dgm:pt modelId="{8C529504-697C-4B98-B03E-354160077465}" type="pres">
      <dgm:prSet presAssocID="{2C2916C8-B183-4EA8-9F42-2A585CADE21F}" presName="horz2" presStyleCnt="0"/>
      <dgm:spPr/>
    </dgm:pt>
    <dgm:pt modelId="{20B5A279-BA18-4EB9-9D95-A06744D6F022}" type="pres">
      <dgm:prSet presAssocID="{2C2916C8-B183-4EA8-9F42-2A585CADE21F}" presName="horzSpace2" presStyleCnt="0"/>
      <dgm:spPr/>
    </dgm:pt>
    <dgm:pt modelId="{FCFEB0F9-1058-4121-9959-693D269F1A15}" type="pres">
      <dgm:prSet presAssocID="{2C2916C8-B183-4EA8-9F42-2A585CADE21F}" presName="tx2" presStyleLbl="revTx" presStyleIdx="4" presStyleCnt="8"/>
      <dgm:spPr/>
    </dgm:pt>
    <dgm:pt modelId="{AB58A31A-4D3B-412D-9B13-F5EDFCB11E0E}" type="pres">
      <dgm:prSet presAssocID="{2C2916C8-B183-4EA8-9F42-2A585CADE21F}" presName="vert2" presStyleCnt="0"/>
      <dgm:spPr/>
    </dgm:pt>
    <dgm:pt modelId="{1D3ABEF3-22F4-44B0-9812-13029B4367E1}" type="pres">
      <dgm:prSet presAssocID="{2C2916C8-B183-4EA8-9F42-2A585CADE21F}" presName="thinLine2b" presStyleLbl="callout" presStyleIdx="3" presStyleCnt="7"/>
      <dgm:spPr/>
    </dgm:pt>
    <dgm:pt modelId="{3C86AC1B-E069-4918-BBEE-AF4C9DBF4401}" type="pres">
      <dgm:prSet presAssocID="{2C2916C8-B183-4EA8-9F42-2A585CADE21F}" presName="vertSpace2b" presStyleCnt="0"/>
      <dgm:spPr/>
    </dgm:pt>
    <dgm:pt modelId="{D1D89A28-6BB3-4391-8CB8-95DE97C52DCD}" type="pres">
      <dgm:prSet presAssocID="{3F0C2A3D-636B-4BA9-AF30-A0CE26D5E1CB}" presName="horz2" presStyleCnt="0"/>
      <dgm:spPr/>
    </dgm:pt>
    <dgm:pt modelId="{CF365591-7757-438B-9783-2C096924600F}" type="pres">
      <dgm:prSet presAssocID="{3F0C2A3D-636B-4BA9-AF30-A0CE26D5E1CB}" presName="horzSpace2" presStyleCnt="0"/>
      <dgm:spPr/>
    </dgm:pt>
    <dgm:pt modelId="{0A502121-39A4-44E1-996A-2299CFCE004F}" type="pres">
      <dgm:prSet presAssocID="{3F0C2A3D-636B-4BA9-AF30-A0CE26D5E1CB}" presName="tx2" presStyleLbl="revTx" presStyleIdx="5" presStyleCnt="8"/>
      <dgm:spPr/>
    </dgm:pt>
    <dgm:pt modelId="{71C21D57-2DFD-4D58-B17B-56B71E4D2BA3}" type="pres">
      <dgm:prSet presAssocID="{3F0C2A3D-636B-4BA9-AF30-A0CE26D5E1CB}" presName="vert2" presStyleCnt="0"/>
      <dgm:spPr/>
    </dgm:pt>
    <dgm:pt modelId="{68D5D065-3581-4594-9A8E-625D50BC6ABE}" type="pres">
      <dgm:prSet presAssocID="{3F0C2A3D-636B-4BA9-AF30-A0CE26D5E1CB}" presName="thinLine2b" presStyleLbl="callout" presStyleIdx="4" presStyleCnt="7"/>
      <dgm:spPr/>
    </dgm:pt>
    <dgm:pt modelId="{EF71656B-1DA0-4315-AF0F-4AACBFBE2712}" type="pres">
      <dgm:prSet presAssocID="{3F0C2A3D-636B-4BA9-AF30-A0CE26D5E1CB}" presName="vertSpace2b" presStyleCnt="0"/>
      <dgm:spPr/>
    </dgm:pt>
    <dgm:pt modelId="{879CC70C-60A8-4FE5-B479-A95DF17A5457}" type="pres">
      <dgm:prSet presAssocID="{AE3CCE64-F55D-467F-A8AF-3E8AFE0F2A35}" presName="horz2" presStyleCnt="0"/>
      <dgm:spPr/>
    </dgm:pt>
    <dgm:pt modelId="{EACD2E11-B646-4CE4-AC63-8A99DB8F0482}" type="pres">
      <dgm:prSet presAssocID="{AE3CCE64-F55D-467F-A8AF-3E8AFE0F2A35}" presName="horzSpace2" presStyleCnt="0"/>
      <dgm:spPr/>
    </dgm:pt>
    <dgm:pt modelId="{0D1E315E-3729-4D04-A160-6CF150B6EDBE}" type="pres">
      <dgm:prSet presAssocID="{AE3CCE64-F55D-467F-A8AF-3E8AFE0F2A35}" presName="tx2" presStyleLbl="revTx" presStyleIdx="6" presStyleCnt="8"/>
      <dgm:spPr/>
    </dgm:pt>
    <dgm:pt modelId="{DDA5B91F-E0BD-4BB6-8F10-C2E22858984D}" type="pres">
      <dgm:prSet presAssocID="{AE3CCE64-F55D-467F-A8AF-3E8AFE0F2A35}" presName="vert2" presStyleCnt="0"/>
      <dgm:spPr/>
    </dgm:pt>
    <dgm:pt modelId="{6358B6E8-E706-4CFE-B30C-CEDBB724468D}" type="pres">
      <dgm:prSet presAssocID="{AE3CCE64-F55D-467F-A8AF-3E8AFE0F2A35}" presName="thinLine2b" presStyleLbl="callout" presStyleIdx="5" presStyleCnt="7"/>
      <dgm:spPr/>
    </dgm:pt>
    <dgm:pt modelId="{2684BE2D-7B07-4071-A52F-5CDAAEC2E998}" type="pres">
      <dgm:prSet presAssocID="{AE3CCE64-F55D-467F-A8AF-3E8AFE0F2A35}" presName="vertSpace2b" presStyleCnt="0"/>
      <dgm:spPr/>
    </dgm:pt>
    <dgm:pt modelId="{0F9D3411-165D-417A-BCD8-2789CD843150}" type="pres">
      <dgm:prSet presAssocID="{53620566-A175-4217-8D9F-ADA113079B4B}" presName="horz2" presStyleCnt="0"/>
      <dgm:spPr/>
    </dgm:pt>
    <dgm:pt modelId="{D1363D78-1F69-4A66-9BE2-ADE6C497B73F}" type="pres">
      <dgm:prSet presAssocID="{53620566-A175-4217-8D9F-ADA113079B4B}" presName="horzSpace2" presStyleCnt="0"/>
      <dgm:spPr/>
    </dgm:pt>
    <dgm:pt modelId="{3E4EFDC2-9C94-4CA7-83F9-9381CBE14CFF}" type="pres">
      <dgm:prSet presAssocID="{53620566-A175-4217-8D9F-ADA113079B4B}" presName="tx2" presStyleLbl="revTx" presStyleIdx="7" presStyleCnt="8"/>
      <dgm:spPr/>
    </dgm:pt>
    <dgm:pt modelId="{7BB700B4-AC16-4DD1-AFB7-006413403ABE}" type="pres">
      <dgm:prSet presAssocID="{53620566-A175-4217-8D9F-ADA113079B4B}" presName="vert2" presStyleCnt="0"/>
      <dgm:spPr/>
    </dgm:pt>
    <dgm:pt modelId="{5B39B4AD-5CDE-4AFE-BEA6-E9DE402DBBB5}" type="pres">
      <dgm:prSet presAssocID="{53620566-A175-4217-8D9F-ADA113079B4B}" presName="thinLine2b" presStyleLbl="callout" presStyleIdx="6" presStyleCnt="7"/>
      <dgm:spPr/>
    </dgm:pt>
    <dgm:pt modelId="{558A7B02-8D45-4ACF-8977-7612CA9F4B0A}" type="pres">
      <dgm:prSet presAssocID="{53620566-A175-4217-8D9F-ADA113079B4B}" presName="vertSpace2b" presStyleCnt="0"/>
      <dgm:spPr/>
    </dgm:pt>
  </dgm:ptLst>
  <dgm:cxnLst>
    <dgm:cxn modelId="{F2B36D04-4880-49D2-98E0-BECDD7109190}" type="presOf" srcId="{53620566-A175-4217-8D9F-ADA113079B4B}" destId="{3E4EFDC2-9C94-4CA7-83F9-9381CBE14CFF}" srcOrd="0" destOrd="0" presId="urn:microsoft.com/office/officeart/2008/layout/LinedList"/>
    <dgm:cxn modelId="{B29AD60A-BACF-4620-A6C9-C5E0534869E7}" type="presOf" srcId="{18A3F06E-5A9F-4392-A4F4-430011167532}" destId="{C77E4540-2094-4FE5-9B8F-1EDF549B7351}" srcOrd="0" destOrd="0" presId="urn:microsoft.com/office/officeart/2008/layout/LinedList"/>
    <dgm:cxn modelId="{88A22210-210D-4CD3-B3B2-4519BB48B27F}" type="presOf" srcId="{C34465FE-7390-4B5E-840C-C3584FDDBE83}" destId="{1947D1F8-3680-4A38-A56E-8FADF90A83B8}" srcOrd="0" destOrd="0" presId="urn:microsoft.com/office/officeart/2008/layout/LinedList"/>
    <dgm:cxn modelId="{590C7124-B293-458A-AA49-0B09D040DBD2}" srcId="{18A3F06E-5A9F-4392-A4F4-430011167532}" destId="{2C2916C8-B183-4EA8-9F42-2A585CADE21F}" srcOrd="3" destOrd="0" parTransId="{A2C3783A-835D-47C6-A5C8-7C60C2078387}" sibTransId="{07341551-629C-42C0-B19A-CD0CD68E8A68}"/>
    <dgm:cxn modelId="{E1B3592A-635C-4205-BD5F-0B7EBA420400}" srcId="{C34465FE-7390-4B5E-840C-C3584FDDBE83}" destId="{18A3F06E-5A9F-4392-A4F4-430011167532}" srcOrd="0" destOrd="0" parTransId="{0865B185-C906-484E-82B8-436AE6424D01}" sibTransId="{25E95B59-6F46-420C-9805-E0A8AB7ECC82}"/>
    <dgm:cxn modelId="{0AE1853F-EDBF-447C-905D-A1B04F55ADF0}" type="presOf" srcId="{2C2916C8-B183-4EA8-9F42-2A585CADE21F}" destId="{FCFEB0F9-1058-4121-9959-693D269F1A15}" srcOrd="0" destOrd="0" presId="urn:microsoft.com/office/officeart/2008/layout/LinedList"/>
    <dgm:cxn modelId="{8F808764-04FE-4F1E-8ADF-B50F6E0CFE94}" srcId="{18A3F06E-5A9F-4392-A4F4-430011167532}" destId="{53620566-A175-4217-8D9F-ADA113079B4B}" srcOrd="6" destOrd="0" parTransId="{89C44597-CDAD-4C41-8BB2-E67D2C44254B}" sibTransId="{094DF712-44C0-4686-95AF-DD1C411E3BBA}"/>
    <dgm:cxn modelId="{5A27A646-45E2-402A-975A-5800EDFDE93C}" srcId="{18A3F06E-5A9F-4392-A4F4-430011167532}" destId="{5653B013-19CF-4988-A62B-E0FC1B5FA9FB}" srcOrd="0" destOrd="0" parTransId="{AE9A4EC3-6C8C-4A07-B6BB-B34E57213FDC}" sibTransId="{5273D125-7AA6-4BBC-82FD-D01EA1C58A97}"/>
    <dgm:cxn modelId="{05BE2F72-8DB0-4A89-A4D2-281F50B9E666}" type="presOf" srcId="{AB5E8D4C-DED6-401B-9E81-6A09FA42C70C}" destId="{5E5DDA43-24B8-4B47-A176-FCA0F73316D8}" srcOrd="0" destOrd="0" presId="urn:microsoft.com/office/officeart/2008/layout/LinedList"/>
    <dgm:cxn modelId="{461B977E-FF54-4E78-8AA6-E67A02035BC1}" srcId="{18A3F06E-5A9F-4392-A4F4-430011167532}" destId="{3F0C2A3D-636B-4BA9-AF30-A0CE26D5E1CB}" srcOrd="4" destOrd="0" parTransId="{7A688E62-1CC4-4F67-88CC-79859BF5CE32}" sibTransId="{99F7D533-82C6-483F-A477-B25D64BC45B9}"/>
    <dgm:cxn modelId="{5633F281-DC31-4E6B-9B3C-FD322C8A686B}" type="presOf" srcId="{3F0C2A3D-636B-4BA9-AF30-A0CE26D5E1CB}" destId="{0A502121-39A4-44E1-996A-2299CFCE004F}" srcOrd="0" destOrd="0" presId="urn:microsoft.com/office/officeart/2008/layout/LinedList"/>
    <dgm:cxn modelId="{290C0A87-FC63-446D-95FB-81D408F77833}" srcId="{18A3F06E-5A9F-4392-A4F4-430011167532}" destId="{D3A6FB27-BBDB-4F77-BCF9-17A5EC3B965D}" srcOrd="1" destOrd="0" parTransId="{2D3B152F-E1ED-4A4A-9FA8-3450E8C697CF}" sibTransId="{AD944078-6CC6-40E8-9483-712BE6B6E7DC}"/>
    <dgm:cxn modelId="{D236BD8A-0317-4D5F-83D4-C6FE85C8FE1E}" type="presOf" srcId="{AE3CCE64-F55D-467F-A8AF-3E8AFE0F2A35}" destId="{0D1E315E-3729-4D04-A160-6CF150B6EDBE}" srcOrd="0" destOrd="0" presId="urn:microsoft.com/office/officeart/2008/layout/LinedList"/>
    <dgm:cxn modelId="{8AF7779B-10A0-4668-A338-BB05AAFE7E27}" type="presOf" srcId="{5653B013-19CF-4988-A62B-E0FC1B5FA9FB}" destId="{F262CF2F-F1D9-4EED-BCF7-4E7301AD27C9}" srcOrd="0" destOrd="0" presId="urn:microsoft.com/office/officeart/2008/layout/LinedList"/>
    <dgm:cxn modelId="{1FFB6EA8-B0ED-46C0-BF8C-9E3C2659C2D3}" type="presOf" srcId="{D3A6FB27-BBDB-4F77-BCF9-17A5EC3B965D}" destId="{1256DBA6-CEBB-4DFB-AD68-110AC366AB0F}" srcOrd="0" destOrd="0" presId="urn:microsoft.com/office/officeart/2008/layout/LinedList"/>
    <dgm:cxn modelId="{A54297C5-5440-49C0-9904-D81010B885E5}" srcId="{18A3F06E-5A9F-4392-A4F4-430011167532}" destId="{AB5E8D4C-DED6-401B-9E81-6A09FA42C70C}" srcOrd="2" destOrd="0" parTransId="{9792E6B6-B31E-487D-8E0B-A3036A3F50EF}" sibTransId="{D077CC7E-83F9-427F-A32C-402FB8A1B7D1}"/>
    <dgm:cxn modelId="{7BE92AFE-76B7-453C-B0BA-3F2AD6B7E64B}" srcId="{18A3F06E-5A9F-4392-A4F4-430011167532}" destId="{AE3CCE64-F55D-467F-A8AF-3E8AFE0F2A35}" srcOrd="5" destOrd="0" parTransId="{8AC97E5E-E7DB-4840-8E2B-561C3543102C}" sibTransId="{107CD048-CF1A-4F3F-9CD0-29FF0810D55B}"/>
    <dgm:cxn modelId="{992533B4-1743-4DB5-A37A-2019AC80C1EF}" type="presParOf" srcId="{1947D1F8-3680-4A38-A56E-8FADF90A83B8}" destId="{EA76CDD6-C2F5-4460-9A2B-78FF6B1866C5}" srcOrd="0" destOrd="0" presId="urn:microsoft.com/office/officeart/2008/layout/LinedList"/>
    <dgm:cxn modelId="{689F54D1-9F92-409F-9A11-3A1B5E66DEBB}" type="presParOf" srcId="{1947D1F8-3680-4A38-A56E-8FADF90A83B8}" destId="{6175D689-7083-4D39-BE90-E406F1512FD4}" srcOrd="1" destOrd="0" presId="urn:microsoft.com/office/officeart/2008/layout/LinedList"/>
    <dgm:cxn modelId="{D4BC1CC0-593C-4648-9EC3-CF0C70D2FCC3}" type="presParOf" srcId="{6175D689-7083-4D39-BE90-E406F1512FD4}" destId="{C77E4540-2094-4FE5-9B8F-1EDF549B7351}" srcOrd="0" destOrd="0" presId="urn:microsoft.com/office/officeart/2008/layout/LinedList"/>
    <dgm:cxn modelId="{00CA6C46-10A5-4C6F-A3DE-729AB737312C}" type="presParOf" srcId="{6175D689-7083-4D39-BE90-E406F1512FD4}" destId="{FA4C3152-D834-4A50-8A6B-3E7C00606428}" srcOrd="1" destOrd="0" presId="urn:microsoft.com/office/officeart/2008/layout/LinedList"/>
    <dgm:cxn modelId="{8775B1D0-EA88-4E88-B629-21D70ECE2BF3}" type="presParOf" srcId="{FA4C3152-D834-4A50-8A6B-3E7C00606428}" destId="{3542A7CB-E2B3-4D48-AEEF-4C6367636A91}" srcOrd="0" destOrd="0" presId="urn:microsoft.com/office/officeart/2008/layout/LinedList"/>
    <dgm:cxn modelId="{2C777B5C-F405-42B9-9763-B2A8A781C6B0}" type="presParOf" srcId="{FA4C3152-D834-4A50-8A6B-3E7C00606428}" destId="{5A710BB7-5144-4B2A-AE02-137F130B0BB6}" srcOrd="1" destOrd="0" presId="urn:microsoft.com/office/officeart/2008/layout/LinedList"/>
    <dgm:cxn modelId="{33FA86B7-483F-4830-B4E8-1EEAB8B96D85}" type="presParOf" srcId="{5A710BB7-5144-4B2A-AE02-137F130B0BB6}" destId="{E249E974-9A78-43CC-9691-B11BAF6EC049}" srcOrd="0" destOrd="0" presId="urn:microsoft.com/office/officeart/2008/layout/LinedList"/>
    <dgm:cxn modelId="{24DE8CE1-87F6-4C0D-A8E5-90A280EDB4F0}" type="presParOf" srcId="{5A710BB7-5144-4B2A-AE02-137F130B0BB6}" destId="{F262CF2F-F1D9-4EED-BCF7-4E7301AD27C9}" srcOrd="1" destOrd="0" presId="urn:microsoft.com/office/officeart/2008/layout/LinedList"/>
    <dgm:cxn modelId="{66141001-DDA0-4E8B-9EC1-EDDE11D9EB23}" type="presParOf" srcId="{5A710BB7-5144-4B2A-AE02-137F130B0BB6}" destId="{3D7E3F5E-EECB-4ACD-A2AC-D69D71E74166}" srcOrd="2" destOrd="0" presId="urn:microsoft.com/office/officeart/2008/layout/LinedList"/>
    <dgm:cxn modelId="{910FC87E-B0E5-43DB-99C5-D07247156CF0}" type="presParOf" srcId="{FA4C3152-D834-4A50-8A6B-3E7C00606428}" destId="{8D660C0B-EC6D-4AB4-ABDD-17E90A701FA7}" srcOrd="2" destOrd="0" presId="urn:microsoft.com/office/officeart/2008/layout/LinedList"/>
    <dgm:cxn modelId="{439373E9-4DC2-4C48-B3D1-591702FEEB0F}" type="presParOf" srcId="{FA4C3152-D834-4A50-8A6B-3E7C00606428}" destId="{3106AE9E-6D3A-48AC-AC25-258849D519B9}" srcOrd="3" destOrd="0" presId="urn:microsoft.com/office/officeart/2008/layout/LinedList"/>
    <dgm:cxn modelId="{97133576-1F36-48E7-9071-5ACB5629AEC9}" type="presParOf" srcId="{FA4C3152-D834-4A50-8A6B-3E7C00606428}" destId="{76B451A6-242F-4D17-AA84-12621959A465}" srcOrd="4" destOrd="0" presId="urn:microsoft.com/office/officeart/2008/layout/LinedList"/>
    <dgm:cxn modelId="{C6809926-3B6C-488E-A8A9-FE73BF486FF2}" type="presParOf" srcId="{76B451A6-242F-4D17-AA84-12621959A465}" destId="{F6B86A0E-6CE8-4AF2-9560-B57109F82CA6}" srcOrd="0" destOrd="0" presId="urn:microsoft.com/office/officeart/2008/layout/LinedList"/>
    <dgm:cxn modelId="{BD42658E-EE4D-4143-9E65-026F9B9BC8DC}" type="presParOf" srcId="{76B451A6-242F-4D17-AA84-12621959A465}" destId="{1256DBA6-CEBB-4DFB-AD68-110AC366AB0F}" srcOrd="1" destOrd="0" presId="urn:microsoft.com/office/officeart/2008/layout/LinedList"/>
    <dgm:cxn modelId="{B6899E23-3B8B-484A-B684-B0C718CC56AC}" type="presParOf" srcId="{76B451A6-242F-4D17-AA84-12621959A465}" destId="{0E5EED7C-E4E1-4AE1-BAC1-2859F9C7E44D}" srcOrd="2" destOrd="0" presId="urn:microsoft.com/office/officeart/2008/layout/LinedList"/>
    <dgm:cxn modelId="{163996CC-7D13-4ED0-8941-062401E42229}" type="presParOf" srcId="{FA4C3152-D834-4A50-8A6B-3E7C00606428}" destId="{19FDCD7F-A011-4D7E-9C57-C5A9EAC4D5BF}" srcOrd="5" destOrd="0" presId="urn:microsoft.com/office/officeart/2008/layout/LinedList"/>
    <dgm:cxn modelId="{F97B3805-97F0-4FF7-885E-5936DC2126DB}" type="presParOf" srcId="{FA4C3152-D834-4A50-8A6B-3E7C00606428}" destId="{1FCD44A8-5BCC-48B2-8B12-EF2326BF2DA5}" srcOrd="6" destOrd="0" presId="urn:microsoft.com/office/officeart/2008/layout/LinedList"/>
    <dgm:cxn modelId="{CA8283A1-7972-4E43-9593-DDC62DDCE254}" type="presParOf" srcId="{FA4C3152-D834-4A50-8A6B-3E7C00606428}" destId="{68AA5919-3DF0-4ECB-910E-6E2D8BB373BB}" srcOrd="7" destOrd="0" presId="urn:microsoft.com/office/officeart/2008/layout/LinedList"/>
    <dgm:cxn modelId="{7EA28CC0-E70F-45FB-98A9-179F5046F979}" type="presParOf" srcId="{68AA5919-3DF0-4ECB-910E-6E2D8BB373BB}" destId="{681BD7C6-6422-457D-9203-8CE91EF72065}" srcOrd="0" destOrd="0" presId="urn:microsoft.com/office/officeart/2008/layout/LinedList"/>
    <dgm:cxn modelId="{353EEFD7-9D58-4FDE-BB9B-3BE0AFEE2149}" type="presParOf" srcId="{68AA5919-3DF0-4ECB-910E-6E2D8BB373BB}" destId="{5E5DDA43-24B8-4B47-A176-FCA0F73316D8}" srcOrd="1" destOrd="0" presId="urn:microsoft.com/office/officeart/2008/layout/LinedList"/>
    <dgm:cxn modelId="{722E3BD5-4F3F-4AAA-848F-4D541C15D14A}" type="presParOf" srcId="{68AA5919-3DF0-4ECB-910E-6E2D8BB373BB}" destId="{ACF8D608-FB6F-4CE6-B4AA-A461B6B4E335}" srcOrd="2" destOrd="0" presId="urn:microsoft.com/office/officeart/2008/layout/LinedList"/>
    <dgm:cxn modelId="{3DF86A74-0890-4885-9310-816056AB28DC}" type="presParOf" srcId="{FA4C3152-D834-4A50-8A6B-3E7C00606428}" destId="{E97E0163-C988-4388-9501-4379F696E0A0}" srcOrd="8" destOrd="0" presId="urn:microsoft.com/office/officeart/2008/layout/LinedList"/>
    <dgm:cxn modelId="{D7D2C12D-B68D-46A2-A82B-F743C883DF26}" type="presParOf" srcId="{FA4C3152-D834-4A50-8A6B-3E7C00606428}" destId="{DD7BC173-9EB4-4C5E-B0EA-3903AFD2FA58}" srcOrd="9" destOrd="0" presId="urn:microsoft.com/office/officeart/2008/layout/LinedList"/>
    <dgm:cxn modelId="{6A4004FC-BAD4-471A-ABC9-EF9D38525330}" type="presParOf" srcId="{FA4C3152-D834-4A50-8A6B-3E7C00606428}" destId="{8C529504-697C-4B98-B03E-354160077465}" srcOrd="10" destOrd="0" presId="urn:microsoft.com/office/officeart/2008/layout/LinedList"/>
    <dgm:cxn modelId="{63A27A19-F755-44C1-8345-21062411FA89}" type="presParOf" srcId="{8C529504-697C-4B98-B03E-354160077465}" destId="{20B5A279-BA18-4EB9-9D95-A06744D6F022}" srcOrd="0" destOrd="0" presId="urn:microsoft.com/office/officeart/2008/layout/LinedList"/>
    <dgm:cxn modelId="{7834BF6D-1C6E-4FD7-8D04-51418A89CA3F}" type="presParOf" srcId="{8C529504-697C-4B98-B03E-354160077465}" destId="{FCFEB0F9-1058-4121-9959-693D269F1A15}" srcOrd="1" destOrd="0" presId="urn:microsoft.com/office/officeart/2008/layout/LinedList"/>
    <dgm:cxn modelId="{37A259B4-ED72-4224-915D-466B7422A8BE}" type="presParOf" srcId="{8C529504-697C-4B98-B03E-354160077465}" destId="{AB58A31A-4D3B-412D-9B13-F5EDFCB11E0E}" srcOrd="2" destOrd="0" presId="urn:microsoft.com/office/officeart/2008/layout/LinedList"/>
    <dgm:cxn modelId="{E6154526-7131-480B-9550-9581CFA8E953}" type="presParOf" srcId="{FA4C3152-D834-4A50-8A6B-3E7C00606428}" destId="{1D3ABEF3-22F4-44B0-9812-13029B4367E1}" srcOrd="11" destOrd="0" presId="urn:microsoft.com/office/officeart/2008/layout/LinedList"/>
    <dgm:cxn modelId="{2B2C4251-6C55-4395-9CA7-20C4B4B16A34}" type="presParOf" srcId="{FA4C3152-D834-4A50-8A6B-3E7C00606428}" destId="{3C86AC1B-E069-4918-BBEE-AF4C9DBF4401}" srcOrd="12" destOrd="0" presId="urn:microsoft.com/office/officeart/2008/layout/LinedList"/>
    <dgm:cxn modelId="{6021E6EF-F91C-41A7-B5C5-4661DC428784}" type="presParOf" srcId="{FA4C3152-D834-4A50-8A6B-3E7C00606428}" destId="{D1D89A28-6BB3-4391-8CB8-95DE97C52DCD}" srcOrd="13" destOrd="0" presId="urn:microsoft.com/office/officeart/2008/layout/LinedList"/>
    <dgm:cxn modelId="{BE8A896D-2AB7-4B1D-8C05-01F653B511E0}" type="presParOf" srcId="{D1D89A28-6BB3-4391-8CB8-95DE97C52DCD}" destId="{CF365591-7757-438B-9783-2C096924600F}" srcOrd="0" destOrd="0" presId="urn:microsoft.com/office/officeart/2008/layout/LinedList"/>
    <dgm:cxn modelId="{6F8F9D5E-3175-4128-8CE0-9FD82B7A5BAA}" type="presParOf" srcId="{D1D89A28-6BB3-4391-8CB8-95DE97C52DCD}" destId="{0A502121-39A4-44E1-996A-2299CFCE004F}" srcOrd="1" destOrd="0" presId="urn:microsoft.com/office/officeart/2008/layout/LinedList"/>
    <dgm:cxn modelId="{D0107F7B-10F7-4B88-BB7E-162A0DE49CCB}" type="presParOf" srcId="{D1D89A28-6BB3-4391-8CB8-95DE97C52DCD}" destId="{71C21D57-2DFD-4D58-B17B-56B71E4D2BA3}" srcOrd="2" destOrd="0" presId="urn:microsoft.com/office/officeart/2008/layout/LinedList"/>
    <dgm:cxn modelId="{DFBB11B1-1B0A-49C8-9820-8936B3F109CB}" type="presParOf" srcId="{FA4C3152-D834-4A50-8A6B-3E7C00606428}" destId="{68D5D065-3581-4594-9A8E-625D50BC6ABE}" srcOrd="14" destOrd="0" presId="urn:microsoft.com/office/officeart/2008/layout/LinedList"/>
    <dgm:cxn modelId="{1BB02772-F27A-4127-BCB5-74C043ABA8B7}" type="presParOf" srcId="{FA4C3152-D834-4A50-8A6B-3E7C00606428}" destId="{EF71656B-1DA0-4315-AF0F-4AACBFBE2712}" srcOrd="15" destOrd="0" presId="urn:microsoft.com/office/officeart/2008/layout/LinedList"/>
    <dgm:cxn modelId="{63CDF755-7419-4560-97F3-F66339A51D17}" type="presParOf" srcId="{FA4C3152-D834-4A50-8A6B-3E7C00606428}" destId="{879CC70C-60A8-4FE5-B479-A95DF17A5457}" srcOrd="16" destOrd="0" presId="urn:microsoft.com/office/officeart/2008/layout/LinedList"/>
    <dgm:cxn modelId="{8A812EE1-05C1-4305-A8A9-6F6F0AA5AB5C}" type="presParOf" srcId="{879CC70C-60A8-4FE5-B479-A95DF17A5457}" destId="{EACD2E11-B646-4CE4-AC63-8A99DB8F0482}" srcOrd="0" destOrd="0" presId="urn:microsoft.com/office/officeart/2008/layout/LinedList"/>
    <dgm:cxn modelId="{0E4EC379-5AA9-4A62-99E9-B212379FE587}" type="presParOf" srcId="{879CC70C-60A8-4FE5-B479-A95DF17A5457}" destId="{0D1E315E-3729-4D04-A160-6CF150B6EDBE}" srcOrd="1" destOrd="0" presId="urn:microsoft.com/office/officeart/2008/layout/LinedList"/>
    <dgm:cxn modelId="{4119496B-DF80-4F1F-A8C9-81A407E5A479}" type="presParOf" srcId="{879CC70C-60A8-4FE5-B479-A95DF17A5457}" destId="{DDA5B91F-E0BD-4BB6-8F10-C2E22858984D}" srcOrd="2" destOrd="0" presId="urn:microsoft.com/office/officeart/2008/layout/LinedList"/>
    <dgm:cxn modelId="{25F9006F-5DA0-4848-A284-98456A2E311F}" type="presParOf" srcId="{FA4C3152-D834-4A50-8A6B-3E7C00606428}" destId="{6358B6E8-E706-4CFE-B30C-CEDBB724468D}" srcOrd="17" destOrd="0" presId="urn:microsoft.com/office/officeart/2008/layout/LinedList"/>
    <dgm:cxn modelId="{2294AB40-B7AC-440B-AD9F-E94DFA8A1086}" type="presParOf" srcId="{FA4C3152-D834-4A50-8A6B-3E7C00606428}" destId="{2684BE2D-7B07-4071-A52F-5CDAAEC2E998}" srcOrd="18" destOrd="0" presId="urn:microsoft.com/office/officeart/2008/layout/LinedList"/>
    <dgm:cxn modelId="{0EB0D763-AE14-4B4E-BFD7-6920179FE206}" type="presParOf" srcId="{FA4C3152-D834-4A50-8A6B-3E7C00606428}" destId="{0F9D3411-165D-417A-BCD8-2789CD843150}" srcOrd="19" destOrd="0" presId="urn:microsoft.com/office/officeart/2008/layout/LinedList"/>
    <dgm:cxn modelId="{9B8F13A1-A025-4FD4-9F12-1C86EA45F039}" type="presParOf" srcId="{0F9D3411-165D-417A-BCD8-2789CD843150}" destId="{D1363D78-1F69-4A66-9BE2-ADE6C497B73F}" srcOrd="0" destOrd="0" presId="urn:microsoft.com/office/officeart/2008/layout/LinedList"/>
    <dgm:cxn modelId="{D5AACB16-FBB3-45D4-8B31-EA80C3DC637F}" type="presParOf" srcId="{0F9D3411-165D-417A-BCD8-2789CD843150}" destId="{3E4EFDC2-9C94-4CA7-83F9-9381CBE14CFF}" srcOrd="1" destOrd="0" presId="urn:microsoft.com/office/officeart/2008/layout/LinedList"/>
    <dgm:cxn modelId="{D96F7B69-81F1-4BF4-B086-612D4AC87A6F}" type="presParOf" srcId="{0F9D3411-165D-417A-BCD8-2789CD843150}" destId="{7BB700B4-AC16-4DD1-AFB7-006413403ABE}" srcOrd="2" destOrd="0" presId="urn:microsoft.com/office/officeart/2008/layout/LinedList"/>
    <dgm:cxn modelId="{8751C017-907B-45E7-8E0A-38569E9A6266}" type="presParOf" srcId="{FA4C3152-D834-4A50-8A6B-3E7C00606428}" destId="{5B39B4AD-5CDE-4AFE-BEA6-E9DE402DBBB5}" srcOrd="20" destOrd="0" presId="urn:microsoft.com/office/officeart/2008/layout/LinedList"/>
    <dgm:cxn modelId="{C4712858-B64D-49F7-B0F1-BBF355529782}" type="presParOf" srcId="{FA4C3152-D834-4A50-8A6B-3E7C00606428}" destId="{558A7B02-8D45-4ACF-8977-7612CA9F4B0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F179-BCEB-4654-92C8-558F0327F38E}">
      <dsp:nvSpPr>
        <dsp:cNvPr id="0" name=""/>
        <dsp:cNvSpPr/>
      </dsp:nvSpPr>
      <dsp: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963474D-D4AD-4B8D-B6C9-88C310A14886}">
      <dsp:nvSpPr>
        <dsp:cNvPr id="0" name=""/>
        <dsp:cNvSpPr/>
      </dsp:nvSpPr>
      <dsp: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Administrative Action on Title IX </a:t>
          </a:r>
        </a:p>
      </dsp:txBody>
      <dsp:txXfrm>
        <a:off x="502506" y="333682"/>
        <a:ext cx="9378944" cy="667791"/>
      </dsp:txXfrm>
    </dsp:sp>
    <dsp:sp modelId="{6196EC57-0386-438F-AF42-462CAB541CD8}">
      <dsp:nvSpPr>
        <dsp:cNvPr id="0" name=""/>
        <dsp:cNvSpPr/>
      </dsp:nvSpPr>
      <dsp: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F348BBF-7D90-42F4-B1D2-39D8BA55524A}">
      <dsp:nvSpPr>
        <dsp:cNvPr id="0" name=""/>
        <dsp:cNvSpPr/>
      </dsp:nvSpPr>
      <dsp:spPr>
        <a:xfrm>
          <a:off x="981026" y="1335049"/>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Overview of the Updated Sexual Misconduct Policy</a:t>
          </a:r>
        </a:p>
      </dsp:txBody>
      <dsp:txXfrm>
        <a:off x="981026" y="1335049"/>
        <a:ext cx="8900424" cy="667791"/>
      </dsp:txXfrm>
    </dsp:sp>
    <dsp:sp modelId="{033C6D09-6ABC-4852-96E8-85A3F752193F}">
      <dsp:nvSpPr>
        <dsp:cNvPr id="0" name=""/>
        <dsp:cNvSpPr/>
      </dsp:nvSpPr>
      <dsp:spPr>
        <a:xfrm>
          <a:off x="563656" y="1251575"/>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2C705-7D78-417D-A0DE-13E0A65228E6}">
      <dsp:nvSpPr>
        <dsp:cNvPr id="0" name=""/>
        <dsp:cNvSpPr/>
      </dsp:nvSpPr>
      <dsp:spPr>
        <a:xfrm>
          <a:off x="1127893" y="2336417"/>
          <a:ext cx="8753556"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The Complaint Process </a:t>
          </a:r>
        </a:p>
      </dsp:txBody>
      <dsp:txXfrm>
        <a:off x="1127893" y="2336417"/>
        <a:ext cx="8753556" cy="667791"/>
      </dsp:txXfrm>
    </dsp:sp>
    <dsp:sp modelId="{C368CB2E-EBEE-4605-956F-D18A095F12B2}">
      <dsp:nvSpPr>
        <dsp:cNvPr id="0" name=""/>
        <dsp:cNvSpPr/>
      </dsp:nvSpPr>
      <dsp: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4123114-6D55-4D14-963D-6A53B83DD529}">
      <dsp:nvSpPr>
        <dsp:cNvPr id="0" name=""/>
        <dsp:cNvSpPr/>
      </dsp:nvSpPr>
      <dsp:spPr>
        <a:xfrm>
          <a:off x="981026" y="3337784"/>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The Formal Adjudication Process </a:t>
          </a:r>
        </a:p>
      </dsp:txBody>
      <dsp:txXfrm>
        <a:off x="981026" y="3337784"/>
        <a:ext cx="8900424" cy="667791"/>
      </dsp:txXfrm>
    </dsp:sp>
    <dsp:sp modelId="{18EF701D-9F86-4890-BE67-C7434D32EE15}">
      <dsp:nvSpPr>
        <dsp:cNvPr id="0" name=""/>
        <dsp:cNvSpPr/>
      </dsp:nvSpPr>
      <dsp:spPr>
        <a:xfrm>
          <a:off x="563656" y="3254310"/>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253BCA4-2337-4E3A-867C-AE33886F6A80}">
      <dsp:nvSpPr>
        <dsp:cNvPr id="0" name=""/>
        <dsp:cNvSpPr/>
      </dsp:nvSpPr>
      <dsp:spPr>
        <a:xfrm>
          <a:off x="502506" y="4339151"/>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Additional Provisions &amp; Considerations </a:t>
          </a:r>
        </a:p>
      </dsp:txBody>
      <dsp:txXfrm>
        <a:off x="502506" y="4339151"/>
        <a:ext cx="9378944" cy="667791"/>
      </dsp:txXfrm>
    </dsp:sp>
    <dsp:sp modelId="{63C17ECE-D825-4E96-8F40-F02BEE53C058}">
      <dsp:nvSpPr>
        <dsp:cNvPr id="0" name=""/>
        <dsp:cNvSpPr/>
      </dsp:nvSpPr>
      <dsp:spPr>
        <a:xfrm>
          <a:off x="85136" y="4255677"/>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9F3C-75E2-4CEF-B6BF-42A0160891B5}">
      <dsp:nvSpPr>
        <dsp:cNvPr id="0" name=""/>
        <dsp:cNvSpPr/>
      </dsp:nvSpPr>
      <dsp:spPr>
        <a:xfrm>
          <a:off x="0" y="2095500"/>
          <a:ext cx="9956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AB1B64-A559-4D97-96CE-9960466AFD9D}">
      <dsp:nvSpPr>
        <dsp:cNvPr id="0" name=""/>
        <dsp:cNvSpPr/>
      </dsp:nvSpPr>
      <dsp:spPr>
        <a:xfrm rot="8100000">
          <a:off x="64997"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310042-6880-4FE7-B0F2-D284073BA3AC}">
      <dsp:nvSpPr>
        <dsp:cNvPr id="0" name=""/>
        <dsp:cNvSpPr/>
      </dsp:nvSpPr>
      <dsp:spPr>
        <a:xfrm>
          <a:off x="99236"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612655-ACB3-4688-B18F-093A79C9CB7B}">
      <dsp:nvSpPr>
        <dsp:cNvPr id="0" name=""/>
        <dsp:cNvSpPr/>
      </dsp:nvSpPr>
      <dsp:spPr>
        <a:xfrm>
          <a:off x="437031"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Obama Guidance</a:t>
          </a:r>
        </a:p>
      </dsp:txBody>
      <dsp:txXfrm>
        <a:off x="437031" y="854964"/>
        <a:ext cx="2761321" cy="1240536"/>
      </dsp:txXfrm>
    </dsp:sp>
    <dsp:sp modelId="{086977E7-2BEC-4E0E-9D57-ED75E702297B}">
      <dsp:nvSpPr>
        <dsp:cNvPr id="0" name=""/>
        <dsp:cNvSpPr/>
      </dsp:nvSpPr>
      <dsp:spPr>
        <a:xfrm>
          <a:off x="437031"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2011 &amp; 2014</a:t>
          </a:r>
        </a:p>
      </dsp:txBody>
      <dsp:txXfrm>
        <a:off x="437031" y="419099"/>
        <a:ext cx="2761321" cy="435864"/>
      </dsp:txXfrm>
    </dsp:sp>
    <dsp:sp modelId="{1F67CC28-2A81-47F3-BBF8-1F9391566A62}">
      <dsp:nvSpPr>
        <dsp:cNvPr id="0" name=""/>
        <dsp:cNvSpPr/>
      </dsp:nvSpPr>
      <dsp:spPr>
        <a:xfrm>
          <a:off x="219099"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143DA1-E462-49DC-9ED4-9971D0C79A61}">
      <dsp:nvSpPr>
        <dsp:cNvPr id="0" name=""/>
        <dsp:cNvSpPr/>
      </dsp:nvSpPr>
      <dsp:spPr>
        <a:xfrm>
          <a:off x="179016"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BF9C9D-F4AC-4040-B57B-50DFAEFC8C35}">
      <dsp:nvSpPr>
        <dsp:cNvPr id="0" name=""/>
        <dsp:cNvSpPr/>
      </dsp:nvSpPr>
      <dsp:spPr>
        <a:xfrm rot="18900000">
          <a:off x="1721890"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F6758A-088B-4C76-B8D8-1E4DC8FC8E3C}">
      <dsp:nvSpPr>
        <dsp:cNvPr id="0" name=""/>
        <dsp:cNvSpPr/>
      </dsp:nvSpPr>
      <dsp:spPr>
        <a:xfrm>
          <a:off x="1756129"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FC8467-2BE5-431B-9DFC-E23856F67D2D}">
      <dsp:nvSpPr>
        <dsp:cNvPr id="0" name=""/>
        <dsp:cNvSpPr/>
      </dsp:nvSpPr>
      <dsp:spPr>
        <a:xfrm>
          <a:off x="2093924"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Trump Guidance </a:t>
          </a:r>
        </a:p>
      </dsp:txBody>
      <dsp:txXfrm>
        <a:off x="2093924" y="2095500"/>
        <a:ext cx="2761321" cy="1240536"/>
      </dsp:txXfrm>
    </dsp:sp>
    <dsp:sp modelId="{ED83AEC5-B91F-492F-9F06-9BC6518CD658}">
      <dsp:nvSpPr>
        <dsp:cNvPr id="0" name=""/>
        <dsp:cNvSpPr/>
      </dsp:nvSpPr>
      <dsp:spPr>
        <a:xfrm>
          <a:off x="2093924"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2017</a:t>
          </a:r>
        </a:p>
      </dsp:txBody>
      <dsp:txXfrm>
        <a:off x="2093924" y="3336036"/>
        <a:ext cx="2761321" cy="435863"/>
      </dsp:txXfrm>
    </dsp:sp>
    <dsp:sp modelId="{DA1848ED-560E-4E76-B36F-29E7E3A5766F}">
      <dsp:nvSpPr>
        <dsp:cNvPr id="0" name=""/>
        <dsp:cNvSpPr/>
      </dsp:nvSpPr>
      <dsp:spPr>
        <a:xfrm>
          <a:off x="1875992"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20F1AE-3E72-435A-9B48-19906CF059F7}">
      <dsp:nvSpPr>
        <dsp:cNvPr id="0" name=""/>
        <dsp:cNvSpPr/>
      </dsp:nvSpPr>
      <dsp:spPr>
        <a:xfrm>
          <a:off x="1835909"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D901E8-FF5D-4A88-9848-02DE04D45C8F}">
      <dsp:nvSpPr>
        <dsp:cNvPr id="0" name=""/>
        <dsp:cNvSpPr/>
      </dsp:nvSpPr>
      <dsp:spPr>
        <a:xfrm rot="8100000">
          <a:off x="3378784"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E83316-4580-4184-92DD-B9C28EEA2F09}">
      <dsp:nvSpPr>
        <dsp:cNvPr id="0" name=""/>
        <dsp:cNvSpPr/>
      </dsp:nvSpPr>
      <dsp:spPr>
        <a:xfrm>
          <a:off x="3413022"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D06548D-3F17-4E29-A60B-C474FABE0178}">
      <dsp:nvSpPr>
        <dsp:cNvPr id="0" name=""/>
        <dsp:cNvSpPr/>
      </dsp:nvSpPr>
      <dsp:spPr>
        <a:xfrm>
          <a:off x="3750817"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Rule Making Notice &amp; Comment </a:t>
          </a:r>
        </a:p>
      </dsp:txBody>
      <dsp:txXfrm>
        <a:off x="3750817" y="854964"/>
        <a:ext cx="2761321" cy="1240536"/>
      </dsp:txXfrm>
    </dsp:sp>
    <dsp:sp modelId="{D00FEEAF-17B1-4F33-9A24-99A37C7F2077}">
      <dsp:nvSpPr>
        <dsp:cNvPr id="0" name=""/>
        <dsp:cNvSpPr/>
      </dsp:nvSpPr>
      <dsp:spPr>
        <a:xfrm>
          <a:off x="3750817"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2018 </a:t>
          </a:r>
        </a:p>
      </dsp:txBody>
      <dsp:txXfrm>
        <a:off x="3750817" y="419099"/>
        <a:ext cx="2761321" cy="435864"/>
      </dsp:txXfrm>
    </dsp:sp>
    <dsp:sp modelId="{BF0F5A1C-9350-4A1B-92E9-4ABC6877E78F}">
      <dsp:nvSpPr>
        <dsp:cNvPr id="0" name=""/>
        <dsp:cNvSpPr/>
      </dsp:nvSpPr>
      <dsp:spPr>
        <a:xfrm>
          <a:off x="3532885"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5BDC4F-9F7C-455D-A561-6741B85DCA00}">
      <dsp:nvSpPr>
        <dsp:cNvPr id="0" name=""/>
        <dsp:cNvSpPr/>
      </dsp:nvSpPr>
      <dsp:spPr>
        <a:xfrm>
          <a:off x="3492802"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59FFBB-116F-4CAC-A30F-C45FA18098C9}">
      <dsp:nvSpPr>
        <dsp:cNvPr id="0" name=""/>
        <dsp:cNvSpPr/>
      </dsp:nvSpPr>
      <dsp:spPr>
        <a:xfrm rot="18900000">
          <a:off x="5035677"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A5E636B-7088-4F86-80F2-E7C968E81191}">
      <dsp:nvSpPr>
        <dsp:cNvPr id="0" name=""/>
        <dsp:cNvSpPr/>
      </dsp:nvSpPr>
      <dsp:spPr>
        <a:xfrm>
          <a:off x="5069915"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557739A-B89B-4E9E-95D2-F311344AE12B}">
      <dsp:nvSpPr>
        <dsp:cNvPr id="0" name=""/>
        <dsp:cNvSpPr/>
      </dsp:nvSpPr>
      <dsp:spPr>
        <a:xfrm>
          <a:off x="5407710"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Final Rule Issued </a:t>
          </a:r>
        </a:p>
      </dsp:txBody>
      <dsp:txXfrm>
        <a:off x="5407710" y="2095500"/>
        <a:ext cx="2761321" cy="1240536"/>
      </dsp:txXfrm>
    </dsp:sp>
    <dsp:sp modelId="{9756C28B-3BAE-4AC6-B952-099403329899}">
      <dsp:nvSpPr>
        <dsp:cNvPr id="0" name=""/>
        <dsp:cNvSpPr/>
      </dsp:nvSpPr>
      <dsp:spPr>
        <a:xfrm>
          <a:off x="5407710"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 2020 </a:t>
          </a:r>
        </a:p>
      </dsp:txBody>
      <dsp:txXfrm>
        <a:off x="5407710" y="3336036"/>
        <a:ext cx="2761321" cy="435863"/>
      </dsp:txXfrm>
    </dsp:sp>
    <dsp:sp modelId="{690D39AD-2D4C-4BD8-B9A2-025CC000DFDE}">
      <dsp:nvSpPr>
        <dsp:cNvPr id="0" name=""/>
        <dsp:cNvSpPr/>
      </dsp:nvSpPr>
      <dsp:spPr>
        <a:xfrm>
          <a:off x="5189778"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CA6E7B-8FBC-4FB4-8A93-DE9616DC1EE8}">
      <dsp:nvSpPr>
        <dsp:cNvPr id="0" name=""/>
        <dsp:cNvSpPr/>
      </dsp:nvSpPr>
      <dsp:spPr>
        <a:xfrm>
          <a:off x="5149695"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137806-3D08-46D1-B528-330594431888}">
      <dsp:nvSpPr>
        <dsp:cNvPr id="0" name=""/>
        <dsp:cNvSpPr/>
      </dsp:nvSpPr>
      <dsp:spPr>
        <a:xfrm rot="8100000">
          <a:off x="6692570"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E8E1D3-2923-49C1-91C8-2E983E205988}">
      <dsp:nvSpPr>
        <dsp:cNvPr id="0" name=""/>
        <dsp:cNvSpPr/>
      </dsp:nvSpPr>
      <dsp:spPr>
        <a:xfrm>
          <a:off x="6726808"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F814A7C-DB8E-45C9-B6AD-041BAFC43E21}">
      <dsp:nvSpPr>
        <dsp:cNvPr id="0" name=""/>
        <dsp:cNvSpPr/>
      </dsp:nvSpPr>
      <dsp:spPr>
        <a:xfrm>
          <a:off x="7064603"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Final Rule effective </a:t>
          </a:r>
        </a:p>
        <a:p>
          <a:pPr marL="0" lvl="0" indent="0" algn="l" defTabSz="666750">
            <a:lnSpc>
              <a:spcPct val="90000"/>
            </a:lnSpc>
            <a:spcBef>
              <a:spcPct val="0"/>
            </a:spcBef>
            <a:spcAft>
              <a:spcPct val="35000"/>
            </a:spcAft>
            <a:buNone/>
          </a:pPr>
          <a:r>
            <a:rPr lang="en-US" sz="1500" kern="1200" dirty="0"/>
            <a:t>Board Policy updated </a:t>
          </a:r>
        </a:p>
      </dsp:txBody>
      <dsp:txXfrm>
        <a:off x="7064603" y="854964"/>
        <a:ext cx="2761321" cy="1240536"/>
      </dsp:txXfrm>
    </dsp:sp>
    <dsp:sp modelId="{3C21FBA3-1A7C-4561-8B3E-C9DF8F9C6DC5}">
      <dsp:nvSpPr>
        <dsp:cNvPr id="0" name=""/>
        <dsp:cNvSpPr/>
      </dsp:nvSpPr>
      <dsp:spPr>
        <a:xfrm>
          <a:off x="7064603"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August 2020</a:t>
          </a:r>
        </a:p>
      </dsp:txBody>
      <dsp:txXfrm>
        <a:off x="7064603" y="419099"/>
        <a:ext cx="2761321" cy="435864"/>
      </dsp:txXfrm>
    </dsp:sp>
    <dsp:sp modelId="{BB9BAEAE-4324-4897-A594-E5BEBEC59FC8}">
      <dsp:nvSpPr>
        <dsp:cNvPr id="0" name=""/>
        <dsp:cNvSpPr/>
      </dsp:nvSpPr>
      <dsp:spPr>
        <a:xfrm>
          <a:off x="6846671"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CB9209-0FCA-4DC5-BE9E-C3449C880FA2}">
      <dsp:nvSpPr>
        <dsp:cNvPr id="0" name=""/>
        <dsp:cNvSpPr/>
      </dsp:nvSpPr>
      <dsp:spPr>
        <a:xfrm>
          <a:off x="6806588"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FD0D-F5B5-4322-AF82-A81E7CEC1ED9}">
      <dsp:nvSpPr>
        <dsp:cNvPr id="0" name=""/>
        <dsp:cNvSpPr/>
      </dsp:nvSpPr>
      <dsp:spPr>
        <a:xfrm>
          <a:off x="4628416" y="1518288"/>
          <a:ext cx="318570" cy="1395643"/>
        </a:xfrm>
        <a:custGeom>
          <a:avLst/>
          <a:gdLst/>
          <a:ahLst/>
          <a:cxnLst/>
          <a:rect l="0" t="0" r="0" b="0"/>
          <a:pathLst>
            <a:path>
              <a:moveTo>
                <a:pt x="0" y="0"/>
              </a:moveTo>
              <a:lnTo>
                <a:pt x="0" y="1395643"/>
              </a:lnTo>
              <a:lnTo>
                <a:pt x="31857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DDDAD-78D6-4570-9AC0-1DA2AE9471E8}">
      <dsp:nvSpPr>
        <dsp:cNvPr id="0" name=""/>
        <dsp:cNvSpPr/>
      </dsp:nvSpPr>
      <dsp:spPr>
        <a:xfrm>
          <a:off x="4309845" y="1518288"/>
          <a:ext cx="318570" cy="1395643"/>
        </a:xfrm>
        <a:custGeom>
          <a:avLst/>
          <a:gdLst/>
          <a:ahLst/>
          <a:cxnLst/>
          <a:rect l="0" t="0" r="0" b="0"/>
          <a:pathLst>
            <a:path>
              <a:moveTo>
                <a:pt x="318570" y="0"/>
              </a:moveTo>
              <a:lnTo>
                <a:pt x="318570" y="1395643"/>
              </a:lnTo>
              <a:lnTo>
                <a:pt x="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3AD1E-9158-47C6-911C-26AE3D826153}">
      <dsp:nvSpPr>
        <dsp:cNvPr id="0" name=""/>
        <dsp:cNvSpPr/>
      </dsp:nvSpPr>
      <dsp:spPr>
        <a:xfrm>
          <a:off x="3111411" y="1284"/>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 Discrimination </a:t>
          </a:r>
        </a:p>
      </dsp:txBody>
      <dsp:txXfrm>
        <a:off x="3111411" y="1284"/>
        <a:ext cx="3034008" cy="1517004"/>
      </dsp:txXfrm>
    </dsp:sp>
    <dsp:sp modelId="{89227911-5187-4024-AB8D-2CFA8666B000}">
      <dsp:nvSpPr>
        <dsp:cNvPr id="0" name=""/>
        <dsp:cNvSpPr/>
      </dsp:nvSpPr>
      <dsp:spPr>
        <a:xfrm>
          <a:off x="1275837"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Discriminatory Acts </a:t>
          </a:r>
        </a:p>
      </dsp:txBody>
      <dsp:txXfrm>
        <a:off x="1275837" y="2155429"/>
        <a:ext cx="3034008" cy="1517004"/>
      </dsp:txXfrm>
    </dsp:sp>
    <dsp:sp modelId="{776885F7-6A5E-4D63-9617-1A4B85591377}">
      <dsp:nvSpPr>
        <dsp:cNvPr id="0" name=""/>
        <dsp:cNvSpPr/>
      </dsp:nvSpPr>
      <dsp:spPr>
        <a:xfrm>
          <a:off x="4946986"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Sexual Harassment </a:t>
          </a:r>
        </a:p>
      </dsp:txBody>
      <dsp:txXfrm>
        <a:off x="4946986" y="2155429"/>
        <a:ext cx="3034008" cy="151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C2D4-5ED0-46F6-B971-AA13B23D1A8C}">
      <dsp:nvSpPr>
        <dsp:cNvPr id="0" name=""/>
        <dsp:cNvSpPr/>
      </dsp:nvSpPr>
      <dsp:spPr>
        <a:xfrm>
          <a:off x="5633545" y="2285292"/>
          <a:ext cx="479456" cy="2100476"/>
        </a:xfrm>
        <a:custGeom>
          <a:avLst/>
          <a:gdLst/>
          <a:ahLst/>
          <a:cxnLst/>
          <a:rect l="0" t="0" r="0" b="0"/>
          <a:pathLst>
            <a:path>
              <a:moveTo>
                <a:pt x="0" y="0"/>
              </a:moveTo>
              <a:lnTo>
                <a:pt x="0" y="2100476"/>
              </a:lnTo>
              <a:lnTo>
                <a:pt x="479456"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81CAB-1679-4CBD-A04F-DB9CEF4B92A1}">
      <dsp:nvSpPr>
        <dsp:cNvPr id="0" name=""/>
        <dsp:cNvSpPr/>
      </dsp:nvSpPr>
      <dsp:spPr>
        <a:xfrm>
          <a:off x="5154088" y="2285292"/>
          <a:ext cx="479456" cy="2100476"/>
        </a:xfrm>
        <a:custGeom>
          <a:avLst/>
          <a:gdLst/>
          <a:ahLst/>
          <a:cxnLst/>
          <a:rect l="0" t="0" r="0" b="0"/>
          <a:pathLst>
            <a:path>
              <a:moveTo>
                <a:pt x="479456" y="0"/>
              </a:moveTo>
              <a:lnTo>
                <a:pt x="479456" y="2100476"/>
              </a:lnTo>
              <a:lnTo>
                <a:pt x="0"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BCC52-4DF0-4E28-83A4-7A653560F857}">
      <dsp:nvSpPr>
        <dsp:cNvPr id="0" name=""/>
        <dsp:cNvSpPr/>
      </dsp:nvSpPr>
      <dsp:spPr>
        <a:xfrm>
          <a:off x="1954926" y="2165"/>
          <a:ext cx="7357237" cy="2283126"/>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Sexual Misconduct Policy  </a:t>
          </a:r>
        </a:p>
      </dsp:txBody>
      <dsp:txXfrm>
        <a:off x="1954926" y="2165"/>
        <a:ext cx="7357237" cy="2283126"/>
      </dsp:txXfrm>
    </dsp:sp>
    <dsp:sp modelId="{C6891FC3-26ED-4207-85C8-89BE4BA7DB62}">
      <dsp:nvSpPr>
        <dsp:cNvPr id="0" name=""/>
        <dsp:cNvSpPr/>
      </dsp:nvSpPr>
      <dsp:spPr>
        <a:xfrm>
          <a:off x="587836"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Title IX </a:t>
          </a:r>
        </a:p>
      </dsp:txBody>
      <dsp:txXfrm>
        <a:off x="587836" y="3244204"/>
        <a:ext cx="4566252" cy="2283126"/>
      </dsp:txXfrm>
    </dsp:sp>
    <dsp:sp modelId="{5162CBF5-38DA-44FF-A5C0-610BF3F4D2BC}">
      <dsp:nvSpPr>
        <dsp:cNvPr id="0" name=""/>
        <dsp:cNvSpPr/>
      </dsp:nvSpPr>
      <dsp:spPr>
        <a:xfrm>
          <a:off x="6113001"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Other Sexually Based Behavior </a:t>
          </a:r>
        </a:p>
      </dsp:txBody>
      <dsp:txXfrm>
        <a:off x="6113001" y="3244204"/>
        <a:ext cx="4566252" cy="2283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CDD6-C2F5-4460-9A2B-78FF6B1866C5}">
      <dsp:nvSpPr>
        <dsp:cNvPr id="0" name=""/>
        <dsp:cNvSpPr/>
      </dsp:nvSpPr>
      <dsp:spPr>
        <a:xfrm>
          <a:off x="0" y="0"/>
          <a:ext cx="99568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E4540-2094-4FE5-9B8F-1EDF549B7351}">
      <dsp:nvSpPr>
        <dsp:cNvPr id="0" name=""/>
        <dsp:cNvSpPr/>
      </dsp:nvSpPr>
      <dsp:spPr>
        <a:xfrm>
          <a:off x="0" y="0"/>
          <a:ext cx="1991360" cy="41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cap="none" spc="0" dirty="0">
              <a:ln w="0"/>
              <a:effectLst>
                <a:outerShdw blurRad="38100" dist="19050" dir="2700000" algn="tl" rotWithShape="0">
                  <a:schemeClr val="dk1">
                    <a:alpha val="40000"/>
                  </a:schemeClr>
                </a:outerShdw>
              </a:effectLst>
            </a:rPr>
            <a:t>Sexual Misconduct</a:t>
          </a:r>
        </a:p>
      </dsp:txBody>
      <dsp:txXfrm>
        <a:off x="0" y="0"/>
        <a:ext cx="1991360" cy="4191000"/>
      </dsp:txXfrm>
    </dsp:sp>
    <dsp:sp modelId="{F262CF2F-F1D9-4EED-BCF7-4E7301AD27C9}">
      <dsp:nvSpPr>
        <dsp:cNvPr id="0" name=""/>
        <dsp:cNvSpPr/>
      </dsp:nvSpPr>
      <dsp:spPr>
        <a:xfrm>
          <a:off x="2140712" y="28291"/>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Dating Violence</a:t>
          </a:r>
          <a:endParaRPr lang="en-US" sz="2600" b="0" kern="1200" cap="none" spc="0" dirty="0">
            <a:ln w="0"/>
            <a:effectLst>
              <a:outerShdw blurRad="38100" dist="19050" dir="2700000" algn="tl" rotWithShape="0">
                <a:schemeClr val="dk1">
                  <a:alpha val="40000"/>
                </a:schemeClr>
              </a:outerShdw>
            </a:effectLst>
          </a:endParaRPr>
        </a:p>
      </dsp:txBody>
      <dsp:txXfrm>
        <a:off x="2140712" y="28291"/>
        <a:ext cx="7816088" cy="565825"/>
      </dsp:txXfrm>
    </dsp:sp>
    <dsp:sp modelId="{8D660C0B-EC6D-4AB4-ABDD-17E90A701FA7}">
      <dsp:nvSpPr>
        <dsp:cNvPr id="0" name=""/>
        <dsp:cNvSpPr/>
      </dsp:nvSpPr>
      <dsp:spPr>
        <a:xfrm>
          <a:off x="1991360" y="594117"/>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DBA6-CEBB-4DFB-AD68-110AC366AB0F}">
      <dsp:nvSpPr>
        <dsp:cNvPr id="0" name=""/>
        <dsp:cNvSpPr/>
      </dsp:nvSpPr>
      <dsp:spPr>
        <a:xfrm>
          <a:off x="2140712" y="622408"/>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Domestic Violence</a:t>
          </a:r>
          <a:endParaRPr lang="en-US" sz="2600" b="0" kern="1200" cap="none" spc="0" dirty="0">
            <a:ln w="0"/>
            <a:effectLst>
              <a:outerShdw blurRad="38100" dist="19050" dir="2700000" algn="tl" rotWithShape="0">
                <a:schemeClr val="dk1">
                  <a:alpha val="40000"/>
                </a:schemeClr>
              </a:outerShdw>
            </a:effectLst>
          </a:endParaRPr>
        </a:p>
      </dsp:txBody>
      <dsp:txXfrm>
        <a:off x="2140712" y="622408"/>
        <a:ext cx="7816088" cy="565825"/>
      </dsp:txXfrm>
    </dsp:sp>
    <dsp:sp modelId="{19FDCD7F-A011-4D7E-9C57-C5A9EAC4D5BF}">
      <dsp:nvSpPr>
        <dsp:cNvPr id="0" name=""/>
        <dsp:cNvSpPr/>
      </dsp:nvSpPr>
      <dsp:spPr>
        <a:xfrm>
          <a:off x="1991360" y="1188234"/>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DDA43-24B8-4B47-A176-FCA0F73316D8}">
      <dsp:nvSpPr>
        <dsp:cNvPr id="0" name=""/>
        <dsp:cNvSpPr/>
      </dsp:nvSpPr>
      <dsp:spPr>
        <a:xfrm>
          <a:off x="2140712" y="1216525"/>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Exploitation </a:t>
          </a:r>
        </a:p>
      </dsp:txBody>
      <dsp:txXfrm>
        <a:off x="2140712" y="1216525"/>
        <a:ext cx="7816088" cy="565825"/>
      </dsp:txXfrm>
    </dsp:sp>
    <dsp:sp modelId="{E97E0163-C988-4388-9501-4379F696E0A0}">
      <dsp:nvSpPr>
        <dsp:cNvPr id="0" name=""/>
        <dsp:cNvSpPr/>
      </dsp:nvSpPr>
      <dsp:spPr>
        <a:xfrm>
          <a:off x="1991360" y="1782351"/>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EB0F9-1058-4121-9959-693D269F1A15}">
      <dsp:nvSpPr>
        <dsp:cNvPr id="0" name=""/>
        <dsp:cNvSpPr/>
      </dsp:nvSpPr>
      <dsp:spPr>
        <a:xfrm>
          <a:off x="2140712" y="1810642"/>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Harassment</a:t>
          </a:r>
        </a:p>
      </dsp:txBody>
      <dsp:txXfrm>
        <a:off x="2140712" y="1810642"/>
        <a:ext cx="7816088" cy="565825"/>
      </dsp:txXfrm>
    </dsp:sp>
    <dsp:sp modelId="{1D3ABEF3-22F4-44B0-9812-13029B4367E1}">
      <dsp:nvSpPr>
        <dsp:cNvPr id="0" name=""/>
        <dsp:cNvSpPr/>
      </dsp:nvSpPr>
      <dsp:spPr>
        <a:xfrm>
          <a:off x="1991360" y="2376468"/>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02121-39A4-44E1-996A-2299CFCE004F}">
      <dsp:nvSpPr>
        <dsp:cNvPr id="0" name=""/>
        <dsp:cNvSpPr/>
      </dsp:nvSpPr>
      <dsp:spPr>
        <a:xfrm>
          <a:off x="2140712" y="2404760"/>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Stalking</a:t>
          </a:r>
          <a:endParaRPr lang="en-US" sz="2600" b="0" kern="1200" cap="none" spc="0" dirty="0">
            <a:ln w="0"/>
            <a:effectLst>
              <a:outerShdw blurRad="38100" dist="19050" dir="2700000" algn="tl" rotWithShape="0">
                <a:schemeClr val="dk1">
                  <a:alpha val="40000"/>
                </a:schemeClr>
              </a:outerShdw>
            </a:effectLst>
          </a:endParaRPr>
        </a:p>
      </dsp:txBody>
      <dsp:txXfrm>
        <a:off x="2140712" y="2404760"/>
        <a:ext cx="7816088" cy="565825"/>
      </dsp:txXfrm>
    </dsp:sp>
    <dsp:sp modelId="{68D5D065-3581-4594-9A8E-625D50BC6ABE}">
      <dsp:nvSpPr>
        <dsp:cNvPr id="0" name=""/>
        <dsp:cNvSpPr/>
      </dsp:nvSpPr>
      <dsp:spPr>
        <a:xfrm>
          <a:off x="1991360" y="2970586"/>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E315E-3729-4D04-A160-6CF150B6EDBE}">
      <dsp:nvSpPr>
        <dsp:cNvPr id="0" name=""/>
        <dsp:cNvSpPr/>
      </dsp:nvSpPr>
      <dsp:spPr>
        <a:xfrm>
          <a:off x="2140712" y="2998877"/>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Contact</a:t>
          </a:r>
        </a:p>
      </dsp:txBody>
      <dsp:txXfrm>
        <a:off x="2140712" y="2998877"/>
        <a:ext cx="7816088" cy="565825"/>
      </dsp:txXfrm>
    </dsp:sp>
    <dsp:sp modelId="{6358B6E8-E706-4CFE-B30C-CEDBB724468D}">
      <dsp:nvSpPr>
        <dsp:cNvPr id="0" name=""/>
        <dsp:cNvSpPr/>
      </dsp:nvSpPr>
      <dsp:spPr>
        <a:xfrm>
          <a:off x="1991360" y="3564703"/>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EFDC2-9C94-4CA7-83F9-9381CBE14CFF}">
      <dsp:nvSpPr>
        <dsp:cNvPr id="0" name=""/>
        <dsp:cNvSpPr/>
      </dsp:nvSpPr>
      <dsp:spPr>
        <a:xfrm>
          <a:off x="2140712" y="3592994"/>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Penetration</a:t>
          </a:r>
        </a:p>
      </dsp:txBody>
      <dsp:txXfrm>
        <a:off x="2140712" y="3592994"/>
        <a:ext cx="7816088" cy="565825"/>
      </dsp:txXfrm>
    </dsp:sp>
    <dsp:sp modelId="{5B39B4AD-5CDE-4AFE-BEA6-E9DE402DBBB5}">
      <dsp:nvSpPr>
        <dsp:cNvPr id="0" name=""/>
        <dsp:cNvSpPr/>
      </dsp:nvSpPr>
      <dsp:spPr>
        <a:xfrm>
          <a:off x="1991360" y="4158820"/>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D90EF-656F-420A-BF99-BE10200EE10A}" type="datetimeFigureOut">
              <a:rPr lang="en-US" smtClean="0"/>
              <a:t>9/1/2020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16FD2-D14E-4E63-9BFF-6594E9353CC0}" type="slidenum">
              <a:rPr lang="en-US" smtClean="0"/>
              <a:t>‹#›</a:t>
            </a:fld>
            <a:endParaRPr lang="en-US"/>
          </a:p>
        </p:txBody>
      </p:sp>
    </p:spTree>
    <p:extLst>
      <p:ext uri="{BB962C8B-B14F-4D97-AF65-F5344CB8AC3E}">
        <p14:creationId xmlns:p14="http://schemas.microsoft.com/office/powerpoint/2010/main" val="300557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09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44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43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82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91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92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11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017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916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925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89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74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140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29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93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99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16FD2-D14E-4E63-9BFF-6594E9353CC0}" type="slidenum">
              <a:rPr lang="en-US" smtClean="0"/>
              <a:t>25</a:t>
            </a:fld>
            <a:endParaRPr lang="en-US"/>
          </a:p>
        </p:txBody>
      </p:sp>
    </p:spTree>
    <p:extLst>
      <p:ext uri="{BB962C8B-B14F-4D97-AF65-F5344CB8AC3E}">
        <p14:creationId xmlns:p14="http://schemas.microsoft.com/office/powerpoint/2010/main" val="3415897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429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39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16FD2-D14E-4E63-9BFF-6594E9353CC0}" type="slidenum">
              <a:rPr lang="en-US" smtClean="0"/>
              <a:t>28</a:t>
            </a:fld>
            <a:endParaRPr lang="en-US"/>
          </a:p>
        </p:txBody>
      </p:sp>
    </p:spTree>
    <p:extLst>
      <p:ext uri="{BB962C8B-B14F-4D97-AF65-F5344CB8AC3E}">
        <p14:creationId xmlns:p14="http://schemas.microsoft.com/office/powerpoint/2010/main" val="1282661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341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76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10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29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507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030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894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252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79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022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797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805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46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102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0533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179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619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172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6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93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60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95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2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130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718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1826384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123175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24287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18761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70862589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71754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63731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331347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8" y="389726"/>
            <a:ext cx="6965412" cy="1168685"/>
          </a:xfrm>
          <a:prstGeom prst="rect">
            <a:avLst/>
          </a:prstGeom>
        </p:spPr>
      </p:pic>
      <p:sp>
        <p:nvSpPr>
          <p:cNvPr id="2" name="Title Placeholder 1"/>
          <p:cNvSpPr>
            <a:spLocks noGrp="1"/>
          </p:cNvSpPr>
          <p:nvPr>
            <p:ph type="title"/>
          </p:nvPr>
        </p:nvSpPr>
        <p:spPr>
          <a:xfrm>
            <a:off x="838200" y="3030682"/>
            <a:ext cx="10515600" cy="1325563"/>
          </a:xfrm>
          <a:prstGeom prst="rect">
            <a:avLst/>
          </a:prstGeom>
        </p:spPr>
        <p:txBody>
          <a:bodyPr vert="horz" lIns="91440" tIns="45720" rIns="91440" bIns="45720" rtlCol="0" anchor="ctr" anchorCtr="1">
            <a:normAutofit/>
          </a:bodyPr>
          <a:lstStyle/>
          <a:p>
            <a:r>
              <a:rPr lang="en-US"/>
              <a:t>Click to edit Master title style</a:t>
            </a:r>
          </a:p>
        </p:txBody>
      </p:sp>
    </p:spTree>
    <p:extLst>
      <p:ext uri="{BB962C8B-B14F-4D97-AF65-F5344CB8AC3E}">
        <p14:creationId xmlns:p14="http://schemas.microsoft.com/office/powerpoint/2010/main" val="185135626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128887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44417958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5/08/07/why-digital-transformation-is-about-survival-of-the-fittes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carstenknoch.com/2008/02/what-you-need-to-know-about-knowledge-management-pt-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New_Zealand_Permanent_Warning_-_Merging_Traffic_Left_and_Right.sv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cityofelkcity/2492542667"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www.themichaelteaching.com/sessions/channeling/on-channels-and-channelin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www.pngall.com/scales-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ritersally.blogspot.com/2015/12/iwsgprepping-for-next-step.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asesordecalidad.blogspot.com/2015/02/listado-de-procedimientos-segun-iso.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www.physicaltherapistalliance.com/physical-therapy-bounda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199" y="2250742"/>
            <a:ext cx="10515600" cy="1905162"/>
          </a:xfrm>
        </p:spPr>
        <p:txBody>
          <a:bodyPr>
            <a:normAutofit fontScale="90000"/>
          </a:bodyPr>
          <a:lstStyle/>
          <a:p>
            <a:r>
              <a:rPr lang="en-US" b="1" dirty="0"/>
              <a:t>Hearing Panelist Refresher Training  </a:t>
            </a:r>
            <a:br>
              <a:rPr lang="en-US" b="1" dirty="0"/>
            </a:br>
            <a:br>
              <a:rPr lang="en-US" dirty="0"/>
            </a:br>
            <a:r>
              <a:rPr lang="en-US" dirty="0"/>
              <a:t>Fall 2020  </a:t>
            </a:r>
            <a:endParaRPr lang="en-US" sz="6700" dirty="0"/>
          </a:p>
        </p:txBody>
      </p:sp>
      <p:sp>
        <p:nvSpPr>
          <p:cNvPr id="2" name="TextBox 1">
            <a:extLst>
              <a:ext uri="{FF2B5EF4-FFF2-40B4-BE49-F238E27FC236}">
                <a16:creationId xmlns:a16="http://schemas.microsoft.com/office/drawing/2014/main" id="{A068BBC0-0291-4DF6-9CD0-391E33829A57}"/>
              </a:ext>
            </a:extLst>
          </p:cNvPr>
          <p:cNvSpPr txBox="1"/>
          <p:nvPr/>
        </p:nvSpPr>
        <p:spPr>
          <a:xfrm>
            <a:off x="3106615" y="5029200"/>
            <a:ext cx="597876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A8"/>
                </a:solidFill>
                <a:effectLst/>
                <a:uLnTx/>
                <a:uFillTx/>
                <a:latin typeface="Calibri"/>
                <a:ea typeface="+mn-ea"/>
                <a:cs typeface="+mn-cs"/>
              </a:rPr>
              <a:t>Na’Tasha Webb-Prather </a:t>
            </a: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System Director for Equity &amp; Investigations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Legal Counsel  </a:t>
            </a:r>
          </a:p>
        </p:txBody>
      </p:sp>
    </p:spTree>
    <p:extLst>
      <p:ext uri="{BB962C8B-B14F-4D97-AF65-F5344CB8AC3E}">
        <p14:creationId xmlns:p14="http://schemas.microsoft.com/office/powerpoint/2010/main" val="34552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84E-94EE-4CCA-AE6A-26403DC914E2}"/>
              </a:ext>
            </a:extLst>
          </p:cNvPr>
          <p:cNvSpPr>
            <a:spLocks noGrp="1"/>
          </p:cNvSpPr>
          <p:nvPr>
            <p:ph type="title"/>
          </p:nvPr>
        </p:nvSpPr>
        <p:spPr/>
        <p:txBody>
          <a:bodyPr>
            <a:normAutofit/>
          </a:bodyPr>
          <a:lstStyle/>
          <a:p>
            <a:r>
              <a:rPr lang="en-US" b="1" dirty="0"/>
              <a:t>Updated Sexual Misconduct Policy</a:t>
            </a:r>
          </a:p>
        </p:txBody>
      </p:sp>
    </p:spTree>
    <p:extLst>
      <p:ext uri="{BB962C8B-B14F-4D97-AF65-F5344CB8AC3E}">
        <p14:creationId xmlns:p14="http://schemas.microsoft.com/office/powerpoint/2010/main" val="1322790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6FED262-47B7-452B-9C7F-59D3AFEFF587}"/>
              </a:ext>
            </a:extLst>
          </p:cNvPr>
          <p:cNvGraphicFramePr>
            <a:graphicFrameLocks noGrp="1"/>
          </p:cNvGraphicFramePr>
          <p:nvPr>
            <p:ph idx="1"/>
          </p:nvPr>
        </p:nvGraphicFramePr>
        <p:xfrm>
          <a:off x="315310" y="261703"/>
          <a:ext cx="11267090" cy="55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37BF9F-D344-418D-B4CB-F1AF57EB9D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17942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3D27-3BF3-4397-8EB3-1B528214939E}"/>
              </a:ext>
            </a:extLst>
          </p:cNvPr>
          <p:cNvSpPr>
            <a:spLocks noGrp="1"/>
          </p:cNvSpPr>
          <p:nvPr>
            <p:ph type="title"/>
          </p:nvPr>
        </p:nvSpPr>
        <p:spPr>
          <a:xfrm>
            <a:off x="1422400" y="261703"/>
            <a:ext cx="9956800" cy="1143000"/>
          </a:xfrm>
        </p:spPr>
        <p:txBody>
          <a:bodyPr/>
          <a:lstStyle/>
          <a:p>
            <a:r>
              <a:rPr lang="en-US" b="1" dirty="0"/>
              <a:t>What Has Changed? </a:t>
            </a:r>
          </a:p>
        </p:txBody>
      </p:sp>
      <p:sp>
        <p:nvSpPr>
          <p:cNvPr id="3" name="Content Placeholder 2">
            <a:extLst>
              <a:ext uri="{FF2B5EF4-FFF2-40B4-BE49-F238E27FC236}">
                <a16:creationId xmlns:a16="http://schemas.microsoft.com/office/drawing/2014/main" id="{21FEDD3C-6CF9-473E-ABC8-4D266882874C}"/>
              </a:ext>
            </a:extLst>
          </p:cNvPr>
          <p:cNvSpPr>
            <a:spLocks noGrp="1"/>
          </p:cNvSpPr>
          <p:nvPr>
            <p:ph sz="half" idx="1"/>
          </p:nvPr>
        </p:nvSpPr>
        <p:spPr>
          <a:xfrm>
            <a:off x="609600" y="1178169"/>
            <a:ext cx="5328138" cy="4893683"/>
          </a:xfrm>
        </p:spPr>
        <p:txBody>
          <a:bodyPr>
            <a:normAutofit fontScale="77500" lnSpcReduction="20000"/>
          </a:bodyPr>
          <a:lstStyle/>
          <a:p>
            <a:pPr>
              <a:lnSpc>
                <a:spcPct val="160000"/>
              </a:lnSpc>
            </a:pPr>
            <a:r>
              <a:rPr lang="en-US" dirty="0"/>
              <a:t>Definitions of Prohibited Conduct </a:t>
            </a:r>
          </a:p>
          <a:p>
            <a:pPr>
              <a:lnSpc>
                <a:spcPct val="160000"/>
              </a:lnSpc>
            </a:pPr>
            <a:r>
              <a:rPr lang="en-US" dirty="0"/>
              <a:t>Title IX Jurisdiction </a:t>
            </a:r>
          </a:p>
          <a:p>
            <a:pPr>
              <a:lnSpc>
                <a:spcPct val="160000"/>
              </a:lnSpc>
            </a:pPr>
            <a:r>
              <a:rPr lang="en-US" dirty="0"/>
              <a:t>Provisions on Retaliation, Amnesty, False Statements </a:t>
            </a:r>
          </a:p>
          <a:p>
            <a:pPr>
              <a:lnSpc>
                <a:spcPct val="160000"/>
              </a:lnSpc>
            </a:pPr>
            <a:r>
              <a:rPr lang="en-US" dirty="0"/>
              <a:t>Role of Advisors</a:t>
            </a:r>
          </a:p>
          <a:p>
            <a:pPr>
              <a:lnSpc>
                <a:spcPct val="160000"/>
              </a:lnSpc>
            </a:pPr>
            <a:r>
              <a:rPr lang="en-US" dirty="0"/>
              <a:t>Adjudication Process </a:t>
            </a:r>
          </a:p>
          <a:p>
            <a:pPr>
              <a:lnSpc>
                <a:spcPct val="160000"/>
              </a:lnSpc>
            </a:pPr>
            <a:r>
              <a:rPr lang="en-US" dirty="0"/>
              <a:t>Timeframe for Completion </a:t>
            </a:r>
          </a:p>
          <a:p>
            <a:pPr>
              <a:lnSpc>
                <a:spcPct val="160000"/>
              </a:lnSpc>
            </a:pPr>
            <a:r>
              <a:rPr lang="en-US" dirty="0"/>
              <a:t>More...</a:t>
            </a:r>
          </a:p>
        </p:txBody>
      </p:sp>
      <p:pic>
        <p:nvPicPr>
          <p:cNvPr id="7" name="Content Placeholder 6" descr="A close up of a street sign in front of a cloudy blue sky&#10;&#10;Description automatically generated">
            <a:extLst>
              <a:ext uri="{FF2B5EF4-FFF2-40B4-BE49-F238E27FC236}">
                <a16:creationId xmlns:a16="http://schemas.microsoft.com/office/drawing/2014/main" id="{7833E355-7950-4B6F-8D84-7E971AD10A8E}"/>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02400" y="2080063"/>
            <a:ext cx="5080000" cy="3383674"/>
          </a:xfrm>
        </p:spPr>
      </p:pic>
      <p:sp>
        <p:nvSpPr>
          <p:cNvPr id="5" name="Slide Number Placeholder 4">
            <a:extLst>
              <a:ext uri="{FF2B5EF4-FFF2-40B4-BE49-F238E27FC236}">
                <a16:creationId xmlns:a16="http://schemas.microsoft.com/office/drawing/2014/main" id="{31808005-ED64-4B42-BE57-9C3A530DF3D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51B2DE15-3A2B-401E-9E33-5E79871C677C}"/>
              </a:ext>
            </a:extLst>
          </p:cNvPr>
          <p:cNvSpPr txBox="1"/>
          <p:nvPr/>
        </p:nvSpPr>
        <p:spPr>
          <a:xfrm>
            <a:off x="6502400" y="5463737"/>
            <a:ext cx="50800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geobrava.wordpress.com/2015/08/07/why-digital-transformation-is-about-survival-of-the-fittest/"/>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14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9E133-4FA4-482E-A4BA-B14D1A4BA7BE}"/>
              </a:ext>
            </a:extLst>
          </p:cNvPr>
          <p:cNvSpPr>
            <a:spLocks noGrp="1"/>
          </p:cNvSpPr>
          <p:nvPr>
            <p:ph type="title"/>
          </p:nvPr>
        </p:nvSpPr>
        <p:spPr>
          <a:xfrm>
            <a:off x="1117600" y="232755"/>
            <a:ext cx="9956800" cy="1143000"/>
          </a:xfrm>
        </p:spPr>
        <p:txBody>
          <a:bodyPr/>
          <a:lstStyle/>
          <a:p>
            <a:r>
              <a:rPr lang="en-US" b="1" dirty="0"/>
              <a:t>What Has Remained the Same? </a:t>
            </a:r>
          </a:p>
        </p:txBody>
      </p:sp>
      <p:sp>
        <p:nvSpPr>
          <p:cNvPr id="6" name="Content Placeholder 5">
            <a:extLst>
              <a:ext uri="{FF2B5EF4-FFF2-40B4-BE49-F238E27FC236}">
                <a16:creationId xmlns:a16="http://schemas.microsoft.com/office/drawing/2014/main" id="{1289B0B3-83B9-4A87-B73E-F890B6ABED08}"/>
              </a:ext>
            </a:extLst>
          </p:cNvPr>
          <p:cNvSpPr>
            <a:spLocks noGrp="1"/>
          </p:cNvSpPr>
          <p:nvPr>
            <p:ph idx="1"/>
          </p:nvPr>
        </p:nvSpPr>
        <p:spPr>
          <a:xfrm>
            <a:off x="902043" y="1252187"/>
            <a:ext cx="10680357" cy="4854359"/>
          </a:xfrm>
        </p:spPr>
        <p:txBody>
          <a:bodyPr>
            <a:normAutofit fontScale="85000" lnSpcReduction="20000"/>
          </a:bodyPr>
          <a:lstStyle/>
          <a:p>
            <a:pPr>
              <a:lnSpc>
                <a:spcPct val="160000"/>
              </a:lnSpc>
            </a:pPr>
            <a:r>
              <a:rPr lang="en-US" dirty="0"/>
              <a:t>Scope of Sexual Misconduct </a:t>
            </a:r>
          </a:p>
          <a:p>
            <a:pPr>
              <a:lnSpc>
                <a:spcPct val="160000"/>
              </a:lnSpc>
            </a:pPr>
            <a:r>
              <a:rPr lang="en-US" dirty="0"/>
              <a:t>Jurisdictional reach of Sexual Misconduct </a:t>
            </a:r>
          </a:p>
          <a:p>
            <a:pPr>
              <a:lnSpc>
                <a:spcPct val="160000"/>
              </a:lnSpc>
            </a:pPr>
            <a:r>
              <a:rPr lang="en-US" dirty="0"/>
              <a:t>Responsible/Confidential/Privileged Employee designations </a:t>
            </a:r>
          </a:p>
          <a:p>
            <a:pPr>
              <a:lnSpc>
                <a:spcPct val="160000"/>
              </a:lnSpc>
            </a:pPr>
            <a:r>
              <a:rPr lang="en-US" dirty="0"/>
              <a:t>Definition of consent and incapacitation</a:t>
            </a:r>
          </a:p>
          <a:p>
            <a:pPr>
              <a:lnSpc>
                <a:spcPct val="160000"/>
              </a:lnSpc>
            </a:pPr>
            <a:r>
              <a:rPr lang="en-US" dirty="0"/>
              <a:t>Standard of evidence </a:t>
            </a:r>
          </a:p>
          <a:p>
            <a:pPr>
              <a:lnSpc>
                <a:spcPct val="160000"/>
              </a:lnSpc>
            </a:pPr>
            <a:r>
              <a:rPr lang="en-US" dirty="0"/>
              <a:t>System Office oversight </a:t>
            </a:r>
          </a:p>
          <a:p>
            <a:pPr>
              <a:lnSpc>
                <a:spcPct val="160000"/>
              </a:lnSpc>
            </a:pPr>
            <a:r>
              <a:rPr lang="en-US" dirty="0"/>
              <a:t>Support services and Interim measures</a:t>
            </a:r>
          </a:p>
          <a:p>
            <a:endParaRPr lang="en-US" dirty="0"/>
          </a:p>
        </p:txBody>
      </p:sp>
      <p:sp>
        <p:nvSpPr>
          <p:cNvPr id="15" name="Slide Number Placeholder 4">
            <a:extLst>
              <a:ext uri="{FF2B5EF4-FFF2-40B4-BE49-F238E27FC236}">
                <a16:creationId xmlns:a16="http://schemas.microsoft.com/office/drawing/2014/main" id="{667F7CC6-1FFF-4F12-BF6E-7EAD29EF57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96730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DCBC-9A19-4522-B81E-A57472A253CC}"/>
              </a:ext>
            </a:extLst>
          </p:cNvPr>
          <p:cNvSpPr>
            <a:spLocks noGrp="1"/>
          </p:cNvSpPr>
          <p:nvPr>
            <p:ph type="title"/>
          </p:nvPr>
        </p:nvSpPr>
        <p:spPr/>
        <p:txBody>
          <a:bodyPr>
            <a:normAutofit fontScale="90000"/>
          </a:bodyPr>
          <a:lstStyle/>
          <a:p>
            <a:r>
              <a:rPr lang="en-US" b="1" dirty="0"/>
              <a:t>Prohibited Conduct: Definitions &amp; Jurisdiction </a:t>
            </a:r>
          </a:p>
        </p:txBody>
      </p:sp>
    </p:spTree>
    <p:extLst>
      <p:ext uri="{BB962C8B-B14F-4D97-AF65-F5344CB8AC3E}">
        <p14:creationId xmlns:p14="http://schemas.microsoft.com/office/powerpoint/2010/main" val="412623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Categories of Prohibited Conduct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5" name="Content Placeholder 4"/>
          <p:cNvGraphicFramePr>
            <a:graphicFrameLocks noGrp="1"/>
          </p:cNvGraphicFramePr>
          <p:nvPr>
            <p:ph idx="1"/>
          </p:nvPr>
        </p:nvGraphicFramePr>
        <p:xfrm>
          <a:off x="1625600" y="1600200"/>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44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Dating Violence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283570" y="1417639"/>
            <a:ext cx="9956800" cy="393954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 committed by a person who is or has been in a </a:t>
            </a:r>
            <a:r>
              <a:rPr kumimoji="0" lang="en-US" sz="2500" b="1" i="0" u="none" strike="noStrike" kern="1200" cap="none" spc="0" normalizeH="0" baseline="0" noProof="0" dirty="0">
                <a:ln>
                  <a:noFill/>
                </a:ln>
                <a:solidFill>
                  <a:prstClr val="black"/>
                </a:solidFill>
                <a:effectLst/>
                <a:uLnTx/>
                <a:uFillTx/>
                <a:latin typeface="Georgia" charset="0"/>
                <a:ea typeface="+mn-ea"/>
                <a:cs typeface="+mn-cs"/>
              </a:rPr>
              <a:t>social relationship of a romantic or intimate nature </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sexual or physical abuse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threats of such abuse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The existence of a covered relationship is based on the totality of the circumstances </a:t>
            </a:r>
          </a:p>
        </p:txBody>
      </p:sp>
    </p:spTree>
    <p:extLst>
      <p:ext uri="{BB962C8B-B14F-4D97-AF65-F5344CB8AC3E}">
        <p14:creationId xmlns:p14="http://schemas.microsoft.com/office/powerpoint/2010/main" val="278567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Violence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432417" y="1417639"/>
            <a:ext cx="9569002" cy="4185761"/>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Body)"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committed by: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current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spouse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former spouse or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intimate partner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whom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shares a child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 is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cohabiting</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with or cohabitated 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p:txBody>
      </p:sp>
    </p:spTree>
    <p:extLst>
      <p:ext uri="{BB962C8B-B14F-4D97-AF65-F5344CB8AC3E}">
        <p14:creationId xmlns:p14="http://schemas.microsoft.com/office/powerpoint/2010/main" val="80744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Stalking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9"/>
          <p:cNvSpPr>
            <a:spLocks noChangeArrowheads="1"/>
          </p:cNvSpPr>
          <p:nvPr/>
        </p:nvSpPr>
        <p:spPr bwMode="auto">
          <a:xfrm>
            <a:off x="1468192" y="1379002"/>
            <a:ext cx="9906074" cy="4401205"/>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Engaging in a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course of conduct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directed at a specific person that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would cause a reasonable person to fear for his or her safety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or the safety of others OR suffer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substantial emotional distress</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Can be direct actions or through third parties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Could include the use of devices or other methods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following, monitoring, observing, surveilling, threatening, communicating to or about a person, or interfering with a person’s property </a:t>
            </a: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292698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Sexual Exploitation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798490" y="1417638"/>
            <a:ext cx="10908406" cy="433965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Taking non-consensual or abusive sexual advantage</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of another for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one’s own advantage or benefit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or for the benefit or advantage of anyone other than the one being exploited. </a:t>
            </a:r>
          </a:p>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Examples include: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photos, videos, or audio of sexual activity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distribution of photo, video, or audio of sexual activity, even if the sexual activity was consensual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Intentionally and inappropriately exposing one’s breast, buttocks, groin, or genitals in non-consensual circumstances </a:t>
            </a:r>
          </a:p>
        </p:txBody>
      </p:sp>
    </p:spTree>
    <p:extLst>
      <p:ext uri="{BB962C8B-B14F-4D97-AF65-F5344CB8AC3E}">
        <p14:creationId xmlns:p14="http://schemas.microsoft.com/office/powerpoint/2010/main" val="282287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6" name="Content Placeholder 2"/>
          <p:cNvGraphicFramePr>
            <a:graphicFrameLocks/>
          </p:cNvGraphicFramePr>
          <p:nvPr/>
        </p:nvGraphicFramePr>
        <p:xfrm>
          <a:off x="1257516" y="575134"/>
          <a:ext cx="9956800" cy="534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79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Contact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78565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physical contact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with another person of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sexual nature without the person’s consent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of another’s intimate parts (genitalia, groin, breasts, buttocks)</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a person with one’s own intimate parts;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Forcing a person to touch his or her own or another person’s intimate parts </a:t>
            </a:r>
          </a:p>
        </p:txBody>
      </p:sp>
    </p:spTree>
    <p:extLst>
      <p:ext uri="{BB962C8B-B14F-4D97-AF65-F5344CB8AC3E}">
        <p14:creationId xmlns:p14="http://schemas.microsoft.com/office/powerpoint/2010/main" val="3361395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Penetration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26243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penetration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of another’s body parts without the person’s consent.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Penetration of the vagina, anus, or mouth by a penis, object, tongue, finger, or other body part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Contact between the mouth of one person and the genitals or anus of another person </a:t>
            </a:r>
          </a:p>
        </p:txBody>
      </p:sp>
    </p:spTree>
    <p:extLst>
      <p:ext uri="{BB962C8B-B14F-4D97-AF65-F5344CB8AC3E}">
        <p14:creationId xmlns:p14="http://schemas.microsoft.com/office/powerpoint/2010/main" val="470426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73" y="256312"/>
            <a:ext cx="9956800" cy="1143000"/>
          </a:xfrm>
        </p:spPr>
        <p:txBody>
          <a:bodyPr/>
          <a:lstStyle/>
          <a:p>
            <a:r>
              <a:rPr lang="en-US" b="1" dirty="0"/>
              <a:t>Sexual Harassment (Student on Student)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920427" y="1402637"/>
            <a:ext cx="10661973" cy="353943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 based on sex (including gender stereotypes),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determined by a Reasonable Person to be so severe, pervasive, and objectively offensive that it effectively denies a person equal access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to participate in or to benefit from an institutional education program or activity</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326585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07" y="56386"/>
            <a:ext cx="9956800" cy="1143000"/>
          </a:xfrm>
        </p:spPr>
        <p:txBody>
          <a:bodyPr/>
          <a:lstStyle/>
          <a:p>
            <a:r>
              <a:rPr lang="en-US" b="1" dirty="0"/>
              <a:t>Sexual Harassment (Other)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1181673" y="1071049"/>
            <a:ext cx="10032643" cy="495520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based on sex (including gender stereotypes)  that may be any of the following: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Implicitly or explicitly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term or condition of</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employment status in a course program or activity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A basis for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employment or education decisions;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Sufficiently severe, persistent, or pervasive to interfere with one’s work or educational performance creating an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intimidating, hostile, or offensive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work environment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Note: Behavior may rise to the level of a Title IX violation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57130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F4D2-449B-433C-9EA9-544BD4605FB8}"/>
              </a:ext>
            </a:extLst>
          </p:cNvPr>
          <p:cNvSpPr>
            <a:spLocks noGrp="1"/>
          </p:cNvSpPr>
          <p:nvPr>
            <p:ph type="title"/>
          </p:nvPr>
        </p:nvSpPr>
        <p:spPr>
          <a:xfrm>
            <a:off x="1459697" y="274638"/>
            <a:ext cx="9956800" cy="1143000"/>
          </a:xfrm>
        </p:spPr>
        <p:txBody>
          <a:bodyPr/>
          <a:lstStyle/>
          <a:p>
            <a:r>
              <a:rPr lang="en-US" b="1" dirty="0"/>
              <a:t>Comparing Jurisdiction</a:t>
            </a:r>
            <a:r>
              <a:rPr lang="en-US" dirty="0"/>
              <a:t> </a:t>
            </a:r>
          </a:p>
        </p:txBody>
      </p:sp>
      <p:sp>
        <p:nvSpPr>
          <p:cNvPr id="3" name="Content Placeholder 2">
            <a:extLst>
              <a:ext uri="{FF2B5EF4-FFF2-40B4-BE49-F238E27FC236}">
                <a16:creationId xmlns:a16="http://schemas.microsoft.com/office/drawing/2014/main" id="{9F858DA8-15A1-4368-98B4-47154B8E0D46}"/>
              </a:ext>
            </a:extLst>
          </p:cNvPr>
          <p:cNvSpPr>
            <a:spLocks noGrp="1"/>
          </p:cNvSpPr>
          <p:nvPr>
            <p:ph sz="half" idx="1"/>
          </p:nvPr>
        </p:nvSpPr>
        <p:spPr>
          <a:xfrm>
            <a:off x="1219200" y="1417639"/>
            <a:ext cx="5080000" cy="4525962"/>
          </a:xfrm>
        </p:spPr>
        <p:txBody>
          <a:bodyPr>
            <a:normAutofit lnSpcReduction="10000"/>
          </a:bodyPr>
          <a:lstStyle/>
          <a:p>
            <a:pPr marL="0" indent="0" algn="ctr">
              <a:buNone/>
            </a:pPr>
            <a:r>
              <a:rPr lang="en-US" b="1" dirty="0">
                <a:solidFill>
                  <a:srgbClr val="FF0000"/>
                </a:solidFill>
              </a:rPr>
              <a:t>Title IX </a:t>
            </a:r>
          </a:p>
          <a:p>
            <a:pPr>
              <a:buFontTx/>
              <a:buChar char="-"/>
            </a:pPr>
            <a:r>
              <a:rPr lang="en-US" dirty="0"/>
              <a:t>Institution’s program or activity the United States </a:t>
            </a:r>
          </a:p>
          <a:p>
            <a:pPr lvl="1">
              <a:buFontTx/>
              <a:buChar char="-"/>
            </a:pPr>
            <a:r>
              <a:rPr lang="en-US" dirty="0"/>
              <a:t>Institution property </a:t>
            </a:r>
          </a:p>
          <a:p>
            <a:pPr lvl="1">
              <a:buFontTx/>
              <a:buChar char="-"/>
            </a:pPr>
            <a:r>
              <a:rPr lang="en-US" dirty="0"/>
              <a:t>Institution sponsored or affiliated events [</a:t>
            </a:r>
            <a:r>
              <a:rPr lang="en-US" dirty="0">
                <a:solidFill>
                  <a:srgbClr val="FF0000"/>
                </a:solidFill>
              </a:rPr>
              <a:t>substantial control</a:t>
            </a:r>
            <a:r>
              <a:rPr lang="en-US" dirty="0"/>
              <a:t> is key] </a:t>
            </a:r>
          </a:p>
          <a:p>
            <a:pPr lvl="1">
              <a:buFontTx/>
              <a:buChar char="-"/>
            </a:pPr>
            <a:r>
              <a:rPr lang="en-US" dirty="0"/>
              <a:t>Buildings owned or controlled by officially recognized student organizations </a:t>
            </a:r>
          </a:p>
          <a:p>
            <a:pPr>
              <a:buFontTx/>
              <a:buChar char="-"/>
            </a:pPr>
            <a:endParaRPr lang="en-US" dirty="0"/>
          </a:p>
        </p:txBody>
      </p:sp>
      <p:sp>
        <p:nvSpPr>
          <p:cNvPr id="4" name="Content Placeholder 3">
            <a:extLst>
              <a:ext uri="{FF2B5EF4-FFF2-40B4-BE49-F238E27FC236}">
                <a16:creationId xmlns:a16="http://schemas.microsoft.com/office/drawing/2014/main" id="{DD7C4713-164C-4BAF-96A9-7F7ACD5FF373}"/>
              </a:ext>
            </a:extLst>
          </p:cNvPr>
          <p:cNvSpPr>
            <a:spLocks noGrp="1"/>
          </p:cNvSpPr>
          <p:nvPr>
            <p:ph sz="half" idx="2"/>
          </p:nvPr>
        </p:nvSpPr>
        <p:spPr>
          <a:xfrm>
            <a:off x="6438097" y="1417638"/>
            <a:ext cx="5283200" cy="4525962"/>
          </a:xfrm>
        </p:spPr>
        <p:txBody>
          <a:bodyPr>
            <a:normAutofit lnSpcReduction="10000"/>
          </a:bodyPr>
          <a:lstStyle/>
          <a:p>
            <a:pPr marL="0" indent="0" algn="ctr">
              <a:buNone/>
            </a:pPr>
            <a:r>
              <a:rPr lang="en-US" b="1" dirty="0">
                <a:solidFill>
                  <a:srgbClr val="0070C0"/>
                </a:solidFill>
              </a:rPr>
              <a:t>Sexual Misconduct </a:t>
            </a:r>
          </a:p>
          <a:p>
            <a:pPr marL="0" indent="0" algn="ctr">
              <a:buNone/>
            </a:pPr>
            <a:endParaRPr lang="en-US" b="1" dirty="0">
              <a:solidFill>
                <a:srgbClr val="0070C0"/>
              </a:solidFill>
            </a:endParaRPr>
          </a:p>
          <a:p>
            <a:pPr>
              <a:buFontTx/>
              <a:buChar char="-"/>
            </a:pPr>
            <a:r>
              <a:rPr lang="en-US" dirty="0"/>
              <a:t>Institution property </a:t>
            </a:r>
          </a:p>
          <a:p>
            <a:pPr>
              <a:buFontTx/>
              <a:buChar char="-"/>
            </a:pPr>
            <a:r>
              <a:rPr lang="en-US" dirty="0"/>
              <a:t>Institution-sponsored or affiliated events </a:t>
            </a:r>
          </a:p>
          <a:p>
            <a:pPr>
              <a:buFontTx/>
              <a:buChar char="-"/>
            </a:pPr>
            <a:r>
              <a:rPr lang="en-US" dirty="0"/>
              <a:t>Off campus as defined by the institution policies </a:t>
            </a:r>
          </a:p>
          <a:p>
            <a:pPr marL="0" indent="0">
              <a:buNone/>
            </a:pPr>
            <a:r>
              <a:rPr lang="en-US" dirty="0"/>
              <a:t>- Domestic or abroad </a:t>
            </a:r>
          </a:p>
        </p:txBody>
      </p:sp>
      <p:sp>
        <p:nvSpPr>
          <p:cNvPr id="5" name="Slide Number Placeholder 4">
            <a:extLst>
              <a:ext uri="{FF2B5EF4-FFF2-40B4-BE49-F238E27FC236}">
                <a16:creationId xmlns:a16="http://schemas.microsoft.com/office/drawing/2014/main" id="{CB0C965A-E50F-4982-837B-DAE220738D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4630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795D-31F5-4B0C-A2DB-A9FB1C95A3AD}"/>
              </a:ext>
            </a:extLst>
          </p:cNvPr>
          <p:cNvSpPr>
            <a:spLocks noGrp="1"/>
          </p:cNvSpPr>
          <p:nvPr>
            <p:ph type="title"/>
          </p:nvPr>
        </p:nvSpPr>
        <p:spPr/>
        <p:txBody>
          <a:bodyPr/>
          <a:lstStyle/>
          <a:p>
            <a:r>
              <a:rPr lang="en-US" b="1" dirty="0"/>
              <a:t>Overview of Complaint Process </a:t>
            </a:r>
          </a:p>
        </p:txBody>
      </p:sp>
    </p:spTree>
    <p:extLst>
      <p:ext uri="{BB962C8B-B14F-4D97-AF65-F5344CB8AC3E}">
        <p14:creationId xmlns:p14="http://schemas.microsoft.com/office/powerpoint/2010/main" val="325477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B0B0B0-5A00-4026-AFCE-EA80A08D28B0}"/>
              </a:ext>
            </a:extLst>
          </p:cNvPr>
          <p:cNvSpPr>
            <a:spLocks noGrp="1"/>
          </p:cNvSpPr>
          <p:nvPr>
            <p:ph type="title"/>
          </p:nvPr>
        </p:nvSpPr>
        <p:spPr>
          <a:xfrm>
            <a:off x="1488440" y="277262"/>
            <a:ext cx="9956800" cy="1143000"/>
          </a:xfrm>
        </p:spPr>
        <p:txBody>
          <a:bodyPr/>
          <a:lstStyle/>
          <a:p>
            <a:r>
              <a:rPr lang="en-US" b="1" dirty="0"/>
              <a:t>Pre-Hearing Complaint Process </a:t>
            </a:r>
            <a:endParaRPr lang="en-US" dirty="0"/>
          </a:p>
        </p:txBody>
      </p:sp>
      <p:sp>
        <p:nvSpPr>
          <p:cNvPr id="3" name="Content Placeholder 2">
            <a:extLst>
              <a:ext uri="{FF2B5EF4-FFF2-40B4-BE49-F238E27FC236}">
                <a16:creationId xmlns:a16="http://schemas.microsoft.com/office/drawing/2014/main" id="{2A45232D-E32D-45AB-BE29-8FFF37745A56}"/>
              </a:ext>
            </a:extLst>
          </p:cNvPr>
          <p:cNvSpPr>
            <a:spLocks noGrp="1"/>
          </p:cNvSpPr>
          <p:nvPr>
            <p:ph sz="half" idx="1"/>
          </p:nvPr>
        </p:nvSpPr>
        <p:spPr>
          <a:xfrm>
            <a:off x="746760" y="1417639"/>
            <a:ext cx="5552440" cy="4525962"/>
          </a:xfrm>
        </p:spPr>
        <p:txBody>
          <a:bodyPr>
            <a:normAutofit/>
          </a:bodyPr>
          <a:lstStyle/>
          <a:p>
            <a:pPr>
              <a:lnSpc>
                <a:spcPct val="90000"/>
              </a:lnSpc>
            </a:pPr>
            <a:r>
              <a:rPr lang="en-US" sz="2000" dirty="0"/>
              <a:t>A report of misconduct has been made </a:t>
            </a:r>
          </a:p>
          <a:p>
            <a:pPr marL="0" indent="0">
              <a:lnSpc>
                <a:spcPct val="90000"/>
              </a:lnSpc>
              <a:buNone/>
            </a:pPr>
            <a:endParaRPr lang="en-US" sz="2000" dirty="0"/>
          </a:p>
          <a:p>
            <a:pPr>
              <a:lnSpc>
                <a:spcPct val="90000"/>
              </a:lnSpc>
            </a:pPr>
            <a:r>
              <a:rPr lang="en-US" sz="2000" dirty="0"/>
              <a:t>The Complainant or the Title IX Coordinator has initiated the formal investigation process </a:t>
            </a:r>
          </a:p>
          <a:p>
            <a:pPr marL="0" indent="0">
              <a:lnSpc>
                <a:spcPct val="90000"/>
              </a:lnSpc>
              <a:buNone/>
            </a:pPr>
            <a:endParaRPr lang="en-US" sz="2000" dirty="0"/>
          </a:p>
          <a:p>
            <a:pPr>
              <a:lnSpc>
                <a:spcPct val="90000"/>
              </a:lnSpc>
            </a:pPr>
            <a:r>
              <a:rPr lang="en-US" sz="2000" dirty="0"/>
              <a:t>Notice of the investigation has been sent to the parties </a:t>
            </a:r>
          </a:p>
          <a:p>
            <a:pPr marL="0" indent="0">
              <a:lnSpc>
                <a:spcPct val="90000"/>
              </a:lnSpc>
              <a:buNone/>
            </a:pPr>
            <a:endParaRPr lang="en-US" sz="2000" dirty="0"/>
          </a:p>
          <a:p>
            <a:pPr>
              <a:lnSpc>
                <a:spcPct val="90000"/>
              </a:lnSpc>
            </a:pPr>
            <a:r>
              <a:rPr lang="en-US" sz="2000" dirty="0"/>
              <a:t>The assigned investigator(s) have made preliminary determinations </a:t>
            </a:r>
          </a:p>
          <a:p>
            <a:pPr marL="0" indent="0">
              <a:lnSpc>
                <a:spcPct val="90000"/>
              </a:lnSpc>
              <a:buNone/>
            </a:pPr>
            <a:endParaRPr lang="en-US" sz="2000" dirty="0"/>
          </a:p>
          <a:p>
            <a:pPr>
              <a:lnSpc>
                <a:spcPct val="90000"/>
              </a:lnSpc>
            </a:pPr>
            <a:r>
              <a:rPr lang="en-US" sz="2000" dirty="0"/>
              <a:t>The parties and the institution have been unable to reach an informal resolution </a:t>
            </a:r>
          </a:p>
        </p:txBody>
      </p:sp>
      <p:pic>
        <p:nvPicPr>
          <p:cNvPr id="6" name="Content Placeholder 6" descr="A picture containing table, computer&#10;&#10;Description automatically generated">
            <a:extLst>
              <a:ext uri="{FF2B5EF4-FFF2-40B4-BE49-F238E27FC236}">
                <a16:creationId xmlns:a16="http://schemas.microsoft.com/office/drawing/2014/main" id="{0756DC4F-C43E-430D-B749-BAF98367798C}"/>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02400" y="1866900"/>
            <a:ext cx="5080000" cy="3810000"/>
          </a:xfrm>
          <a:noFill/>
        </p:spPr>
      </p:pic>
      <p:sp>
        <p:nvSpPr>
          <p:cNvPr id="5" name="Slide Number Placeholder 4">
            <a:extLst>
              <a:ext uri="{FF2B5EF4-FFF2-40B4-BE49-F238E27FC236}">
                <a16:creationId xmlns:a16="http://schemas.microsoft.com/office/drawing/2014/main" id="{D106D4C9-A9AF-4C5E-896F-377B0BEF1238}"/>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94868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2A4-1907-4B04-BFBB-3AE1D8F7F71A}"/>
              </a:ext>
            </a:extLst>
          </p:cNvPr>
          <p:cNvSpPr>
            <a:spLocks noGrp="1"/>
          </p:cNvSpPr>
          <p:nvPr>
            <p:ph type="title"/>
          </p:nvPr>
        </p:nvSpPr>
        <p:spPr>
          <a:xfrm>
            <a:off x="1320800" y="279566"/>
            <a:ext cx="9956800" cy="1143000"/>
          </a:xfrm>
        </p:spPr>
        <p:txBody>
          <a:bodyPr/>
          <a:lstStyle/>
          <a:p>
            <a:r>
              <a:rPr lang="en-US" b="1" dirty="0"/>
              <a:t>Complaint Consolidation </a:t>
            </a:r>
          </a:p>
        </p:txBody>
      </p:sp>
      <p:sp>
        <p:nvSpPr>
          <p:cNvPr id="3" name="Content Placeholder 2">
            <a:extLst>
              <a:ext uri="{FF2B5EF4-FFF2-40B4-BE49-F238E27FC236}">
                <a16:creationId xmlns:a16="http://schemas.microsoft.com/office/drawing/2014/main" id="{CFB69990-4249-45C0-B7FA-1DFF6D417AFD}"/>
              </a:ext>
            </a:extLst>
          </p:cNvPr>
          <p:cNvSpPr>
            <a:spLocks noGrp="1"/>
          </p:cNvSpPr>
          <p:nvPr>
            <p:ph sz="half" idx="1"/>
          </p:nvPr>
        </p:nvSpPr>
        <p:spPr>
          <a:xfrm>
            <a:off x="609600" y="1178169"/>
            <a:ext cx="5689600" cy="4765432"/>
          </a:xfrm>
        </p:spPr>
        <p:txBody>
          <a:bodyPr>
            <a:normAutofit fontScale="92500"/>
          </a:bodyPr>
          <a:lstStyle/>
          <a:p>
            <a:r>
              <a:rPr lang="en-US" dirty="0"/>
              <a:t>Permissible consolidation when allegations arise out of the same facts or circumstances: </a:t>
            </a:r>
          </a:p>
          <a:p>
            <a:pPr lvl="1"/>
            <a:r>
              <a:rPr lang="en-US" dirty="0"/>
              <a:t>Against more than one Respondent </a:t>
            </a:r>
          </a:p>
          <a:p>
            <a:pPr lvl="1"/>
            <a:r>
              <a:rPr lang="en-US" dirty="0"/>
              <a:t>By more than one Complainant against one or more Respondents </a:t>
            </a:r>
          </a:p>
          <a:p>
            <a:pPr lvl="1"/>
            <a:r>
              <a:rPr lang="en-US" dirty="0"/>
              <a:t>Cross complaints </a:t>
            </a:r>
          </a:p>
          <a:p>
            <a:r>
              <a:rPr lang="en-US" dirty="0"/>
              <a:t>Parties must have the opportunity to object; institution makes final determination </a:t>
            </a:r>
          </a:p>
        </p:txBody>
      </p:sp>
      <p:pic>
        <p:nvPicPr>
          <p:cNvPr id="7" name="Content Placeholder 6" descr="A close up of a sign&#10;&#10;Description automatically generated">
            <a:extLst>
              <a:ext uri="{FF2B5EF4-FFF2-40B4-BE49-F238E27FC236}">
                <a16:creationId xmlns:a16="http://schemas.microsoft.com/office/drawing/2014/main" id="{80CF8D16-37AF-470B-AF3D-C2154289799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70700" y="1600200"/>
            <a:ext cx="4343400" cy="4343400"/>
          </a:xfrm>
        </p:spPr>
      </p:pic>
      <p:sp>
        <p:nvSpPr>
          <p:cNvPr id="5" name="Slide Number Placeholder 4">
            <a:extLst>
              <a:ext uri="{FF2B5EF4-FFF2-40B4-BE49-F238E27FC236}">
                <a16:creationId xmlns:a16="http://schemas.microsoft.com/office/drawing/2014/main" id="{0EC8F8D3-4772-469B-93A1-4436DBEDDC2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6C58512C-50A6-42C8-9B1F-94DFEA4E1123}"/>
              </a:ext>
            </a:extLst>
          </p:cNvPr>
          <p:cNvSpPr txBox="1"/>
          <p:nvPr/>
        </p:nvSpPr>
        <p:spPr>
          <a:xfrm>
            <a:off x="6870700" y="5943600"/>
            <a:ext cx="43434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commons.wikimedia.org/wiki/File:New_Zealand_Permanent_Warning_-_Merging_Traffic_Left_and_Right.sv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2439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9E1E-45B1-4981-8E90-C8D31E5CE9B9}"/>
              </a:ext>
            </a:extLst>
          </p:cNvPr>
          <p:cNvSpPr>
            <a:spLocks noGrp="1"/>
          </p:cNvSpPr>
          <p:nvPr>
            <p:ph type="title"/>
          </p:nvPr>
        </p:nvSpPr>
        <p:spPr/>
        <p:txBody>
          <a:bodyPr/>
          <a:lstStyle/>
          <a:p>
            <a:r>
              <a:rPr lang="en-US" b="1" dirty="0"/>
              <a:t>The Formal Adjudication Process </a:t>
            </a:r>
          </a:p>
        </p:txBody>
      </p:sp>
    </p:spTree>
    <p:extLst>
      <p:ext uri="{BB962C8B-B14F-4D97-AF65-F5344CB8AC3E}">
        <p14:creationId xmlns:p14="http://schemas.microsoft.com/office/powerpoint/2010/main" val="2303007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1629-7702-4D7E-9E1E-F9FE2E38BA03}"/>
              </a:ext>
            </a:extLst>
          </p:cNvPr>
          <p:cNvSpPr>
            <a:spLocks noGrp="1"/>
          </p:cNvSpPr>
          <p:nvPr>
            <p:ph type="title"/>
          </p:nvPr>
        </p:nvSpPr>
        <p:spPr>
          <a:xfrm>
            <a:off x="1505857" y="261703"/>
            <a:ext cx="9956800" cy="1143000"/>
          </a:xfrm>
        </p:spPr>
        <p:txBody>
          <a:bodyPr/>
          <a:lstStyle/>
          <a:p>
            <a:r>
              <a:rPr lang="en-US" b="1" dirty="0"/>
              <a:t>Live Hearing </a:t>
            </a:r>
            <a:r>
              <a:rPr lang="en-US" sz="2400" dirty="0"/>
              <a:t>§106.45(b)(6)</a:t>
            </a:r>
            <a:endParaRPr lang="en-US" dirty="0"/>
          </a:p>
        </p:txBody>
      </p:sp>
      <p:sp>
        <p:nvSpPr>
          <p:cNvPr id="3" name="Content Placeholder 2">
            <a:extLst>
              <a:ext uri="{FF2B5EF4-FFF2-40B4-BE49-F238E27FC236}">
                <a16:creationId xmlns:a16="http://schemas.microsoft.com/office/drawing/2014/main" id="{D7AC0F24-D880-44DC-B79B-EB3CDFA8BCBA}"/>
              </a:ext>
            </a:extLst>
          </p:cNvPr>
          <p:cNvSpPr>
            <a:spLocks noGrp="1"/>
          </p:cNvSpPr>
          <p:nvPr>
            <p:ph idx="1"/>
          </p:nvPr>
        </p:nvSpPr>
        <p:spPr>
          <a:xfrm>
            <a:off x="609599" y="1306286"/>
            <a:ext cx="10972801" cy="4484915"/>
          </a:xfrm>
        </p:spPr>
        <p:txBody>
          <a:bodyPr>
            <a:normAutofit fontScale="92500" lnSpcReduction="20000"/>
          </a:bodyPr>
          <a:lstStyle/>
          <a:p>
            <a:r>
              <a:rPr lang="en-US" sz="2800" dirty="0"/>
              <a:t>The Final Rule mandates a bifurcated process </a:t>
            </a:r>
          </a:p>
          <a:p>
            <a:pPr marL="0" indent="0">
              <a:buNone/>
            </a:pPr>
            <a:endParaRPr lang="en-US" dirty="0"/>
          </a:p>
          <a:p>
            <a:r>
              <a:rPr lang="en-US" sz="2800" dirty="0"/>
              <a:t>Final determinations of responsibility and sanctions are made by decision-makers </a:t>
            </a:r>
          </a:p>
          <a:p>
            <a:pPr lvl="1"/>
            <a:r>
              <a:rPr lang="en-US" sz="2400" dirty="0"/>
              <a:t>CANNOT be the Title IX Coordinator or assigned investigator </a:t>
            </a:r>
          </a:p>
          <a:p>
            <a:pPr marL="457200" lvl="1" indent="0">
              <a:buNone/>
            </a:pPr>
            <a:endParaRPr lang="en-US" dirty="0"/>
          </a:p>
          <a:p>
            <a:r>
              <a:rPr lang="en-US" sz="2800" dirty="0"/>
              <a:t>New due process considerations</a:t>
            </a:r>
          </a:p>
          <a:p>
            <a:pPr lvl="1"/>
            <a:r>
              <a:rPr lang="en-US" sz="2400" dirty="0"/>
              <a:t>Cross examination </a:t>
            </a:r>
          </a:p>
          <a:p>
            <a:pPr lvl="1"/>
            <a:r>
              <a:rPr lang="en-US" sz="2400" dirty="0"/>
              <a:t>Relevancy determinations </a:t>
            </a:r>
          </a:p>
          <a:p>
            <a:pPr lvl="1"/>
            <a:r>
              <a:rPr lang="en-US" sz="2400" dirty="0"/>
              <a:t>Impact of party or witness refusal to submit to cross-examination </a:t>
            </a:r>
          </a:p>
          <a:p>
            <a:pPr lvl="1"/>
            <a:endParaRPr lang="en-US" sz="2400" dirty="0"/>
          </a:p>
          <a:p>
            <a:pPr marL="514350" indent="-457200"/>
            <a:r>
              <a:rPr lang="en-US" sz="2800" dirty="0"/>
              <a:t>Institutions can establish rules of decorum </a:t>
            </a:r>
          </a:p>
        </p:txBody>
      </p:sp>
      <p:sp>
        <p:nvSpPr>
          <p:cNvPr id="4" name="Slide Number Placeholder 3">
            <a:extLst>
              <a:ext uri="{FF2B5EF4-FFF2-40B4-BE49-F238E27FC236}">
                <a16:creationId xmlns:a16="http://schemas.microsoft.com/office/drawing/2014/main" id="{171329B7-6216-46CE-A660-C138AA5B9F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51666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9EDB-5F81-485A-BD7E-7898B7A8812F}"/>
              </a:ext>
            </a:extLst>
          </p:cNvPr>
          <p:cNvSpPr>
            <a:spLocks noGrp="1"/>
          </p:cNvSpPr>
          <p:nvPr>
            <p:ph type="title"/>
          </p:nvPr>
        </p:nvSpPr>
        <p:spPr/>
        <p:txBody>
          <a:bodyPr/>
          <a:lstStyle/>
          <a:p>
            <a:r>
              <a:rPr lang="en-US" b="1" dirty="0"/>
              <a:t>Overview of Title IX </a:t>
            </a:r>
          </a:p>
        </p:txBody>
      </p:sp>
    </p:spTree>
    <p:extLst>
      <p:ext uri="{BB962C8B-B14F-4D97-AF65-F5344CB8AC3E}">
        <p14:creationId xmlns:p14="http://schemas.microsoft.com/office/powerpoint/2010/main" val="299741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A74-9047-4805-A889-AE03B8AA7DEE}"/>
              </a:ext>
            </a:extLst>
          </p:cNvPr>
          <p:cNvSpPr>
            <a:spLocks noGrp="1"/>
          </p:cNvSpPr>
          <p:nvPr>
            <p:ph type="title"/>
          </p:nvPr>
        </p:nvSpPr>
        <p:spPr>
          <a:xfrm>
            <a:off x="1524000" y="274639"/>
            <a:ext cx="9956800" cy="1143000"/>
          </a:xfrm>
        </p:spPr>
        <p:txBody>
          <a:bodyPr/>
          <a:lstStyle/>
          <a:p>
            <a:r>
              <a:rPr lang="en-US" b="1" dirty="0"/>
              <a:t>The USG Adjudication Processes </a:t>
            </a:r>
          </a:p>
        </p:txBody>
      </p:sp>
      <p:sp>
        <p:nvSpPr>
          <p:cNvPr id="3" name="Content Placeholder 2">
            <a:extLst>
              <a:ext uri="{FF2B5EF4-FFF2-40B4-BE49-F238E27FC236}">
                <a16:creationId xmlns:a16="http://schemas.microsoft.com/office/drawing/2014/main" id="{0963AE90-536D-4321-94EF-C74B501C175E}"/>
              </a:ext>
            </a:extLst>
          </p:cNvPr>
          <p:cNvSpPr>
            <a:spLocks noGrp="1"/>
          </p:cNvSpPr>
          <p:nvPr>
            <p:ph sz="half" idx="1"/>
          </p:nvPr>
        </p:nvSpPr>
        <p:spPr>
          <a:xfrm>
            <a:off x="711200" y="1417639"/>
            <a:ext cx="5232400" cy="4525962"/>
          </a:xfrm>
        </p:spPr>
        <p:txBody>
          <a:bodyPr>
            <a:normAutofit fontScale="85000" lnSpcReduction="20000"/>
          </a:bodyPr>
          <a:lstStyle/>
          <a:p>
            <a:pPr marL="0" indent="0" algn="ctr">
              <a:buNone/>
            </a:pPr>
            <a:r>
              <a:rPr lang="en-US" b="1" dirty="0">
                <a:solidFill>
                  <a:srgbClr val="FF0000"/>
                </a:solidFill>
              </a:rPr>
              <a:t>Students</a:t>
            </a:r>
          </a:p>
          <a:p>
            <a:r>
              <a:rPr lang="en-US" dirty="0"/>
              <a:t>All matters not informally resolved will be heard by a Hearing Panel </a:t>
            </a:r>
          </a:p>
          <a:p>
            <a:pPr marL="0" indent="0">
              <a:buNone/>
            </a:pPr>
            <a:endParaRPr lang="en-US" dirty="0"/>
          </a:p>
          <a:p>
            <a:r>
              <a:rPr lang="en-US" dirty="0"/>
              <a:t>Hearing Panels comprised of trained faculty and staff </a:t>
            </a:r>
          </a:p>
          <a:p>
            <a:pPr marL="0" indent="0">
              <a:buNone/>
            </a:pPr>
            <a:r>
              <a:rPr lang="en-US" dirty="0"/>
              <a:t> </a:t>
            </a:r>
          </a:p>
        </p:txBody>
      </p:sp>
      <p:sp>
        <p:nvSpPr>
          <p:cNvPr id="4" name="Content Placeholder 3">
            <a:extLst>
              <a:ext uri="{FF2B5EF4-FFF2-40B4-BE49-F238E27FC236}">
                <a16:creationId xmlns:a16="http://schemas.microsoft.com/office/drawing/2014/main" id="{F826DD8C-B200-4241-8E09-DA7C14B9466B}"/>
              </a:ext>
            </a:extLst>
          </p:cNvPr>
          <p:cNvSpPr>
            <a:spLocks noGrp="1"/>
          </p:cNvSpPr>
          <p:nvPr>
            <p:ph sz="half" idx="2"/>
          </p:nvPr>
        </p:nvSpPr>
        <p:spPr>
          <a:xfrm>
            <a:off x="6350000" y="1417639"/>
            <a:ext cx="5232400" cy="4525961"/>
          </a:xfrm>
        </p:spPr>
        <p:txBody>
          <a:bodyPr>
            <a:normAutofit fontScale="85000" lnSpcReduction="20000"/>
          </a:bodyPr>
          <a:lstStyle/>
          <a:p>
            <a:pPr marL="0" indent="0" algn="ctr">
              <a:buNone/>
            </a:pPr>
            <a:r>
              <a:rPr lang="en-US" b="1" dirty="0">
                <a:solidFill>
                  <a:srgbClr val="0070C0"/>
                </a:solidFill>
              </a:rPr>
              <a:t>Employees</a:t>
            </a:r>
            <a:endParaRPr lang="en-US" b="1" dirty="0"/>
          </a:p>
          <a:p>
            <a:r>
              <a:rPr lang="en-US" dirty="0"/>
              <a:t>Title IX matters not informally resolved will be heard by a designated decision-maker</a:t>
            </a:r>
          </a:p>
          <a:p>
            <a:pPr lvl="1"/>
            <a:r>
              <a:rPr lang="en-US" dirty="0"/>
              <a:t>Single decision-maker OR panel</a:t>
            </a:r>
          </a:p>
          <a:p>
            <a:endParaRPr lang="en-US" dirty="0"/>
          </a:p>
          <a:p>
            <a:r>
              <a:rPr lang="en-US" dirty="0"/>
              <a:t>Sexual Misconduct matters not informally resolved will be resolved according to previously established procedures </a:t>
            </a:r>
          </a:p>
          <a:p>
            <a:pPr lvl="1"/>
            <a:r>
              <a:rPr lang="en-US" dirty="0"/>
              <a:t>Institutions may choose to offer a hearing </a:t>
            </a:r>
          </a:p>
        </p:txBody>
      </p:sp>
      <p:sp>
        <p:nvSpPr>
          <p:cNvPr id="5" name="Slide Number Placeholder 4">
            <a:extLst>
              <a:ext uri="{FF2B5EF4-FFF2-40B4-BE49-F238E27FC236}">
                <a16:creationId xmlns:a16="http://schemas.microsoft.com/office/drawing/2014/main" id="{79CFD920-DB7F-4772-9459-0E64C2D8968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4822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411B-B32C-4C94-A72C-31E7D1C1ED6F}"/>
              </a:ext>
            </a:extLst>
          </p:cNvPr>
          <p:cNvSpPr>
            <a:spLocks noGrp="1"/>
          </p:cNvSpPr>
          <p:nvPr>
            <p:ph type="title"/>
          </p:nvPr>
        </p:nvSpPr>
        <p:spPr>
          <a:xfrm>
            <a:off x="1117600" y="387753"/>
            <a:ext cx="9956800" cy="1143000"/>
          </a:xfrm>
        </p:spPr>
        <p:txBody>
          <a:bodyPr/>
          <a:lstStyle/>
          <a:p>
            <a:r>
              <a:rPr lang="en-US" b="1" dirty="0"/>
              <a:t>Hearing Panel or Single-Decision Maker </a:t>
            </a:r>
          </a:p>
        </p:txBody>
      </p:sp>
      <p:sp>
        <p:nvSpPr>
          <p:cNvPr id="3" name="Content Placeholder 2">
            <a:extLst>
              <a:ext uri="{FF2B5EF4-FFF2-40B4-BE49-F238E27FC236}">
                <a16:creationId xmlns:a16="http://schemas.microsoft.com/office/drawing/2014/main" id="{68351201-5467-48AC-9640-607B4DBD5261}"/>
              </a:ext>
            </a:extLst>
          </p:cNvPr>
          <p:cNvSpPr>
            <a:spLocks noGrp="1"/>
          </p:cNvSpPr>
          <p:nvPr>
            <p:ph idx="1"/>
          </p:nvPr>
        </p:nvSpPr>
        <p:spPr>
          <a:xfrm>
            <a:off x="1019858" y="1493135"/>
            <a:ext cx="10367058" cy="4274917"/>
          </a:xfrm>
        </p:spPr>
        <p:txBody>
          <a:bodyPr>
            <a:normAutofit fontScale="92500" lnSpcReduction="10000"/>
          </a:bodyPr>
          <a:lstStyle/>
          <a:p>
            <a:r>
              <a:rPr lang="en-US" dirty="0"/>
              <a:t>Serves as a neutral decision-maker </a:t>
            </a:r>
          </a:p>
          <a:p>
            <a:pPr marL="0" indent="0">
              <a:buNone/>
            </a:pPr>
            <a:endParaRPr lang="en-US" dirty="0"/>
          </a:p>
          <a:p>
            <a:r>
              <a:rPr lang="en-US" dirty="0"/>
              <a:t>Makes a final determination of responsibility  </a:t>
            </a:r>
          </a:p>
          <a:p>
            <a:pPr marL="0" indent="0">
              <a:buNone/>
            </a:pPr>
            <a:endParaRPr lang="en-US" dirty="0"/>
          </a:p>
          <a:p>
            <a:r>
              <a:rPr lang="en-US" dirty="0"/>
              <a:t>Makes a final determination regarding sanctions and other administrative action that may be appropriate</a:t>
            </a:r>
          </a:p>
          <a:p>
            <a:pPr marL="0" indent="0">
              <a:buNone/>
            </a:pPr>
            <a:endParaRPr lang="en-US" dirty="0"/>
          </a:p>
          <a:p>
            <a:r>
              <a:rPr lang="en-US" dirty="0"/>
              <a:t>Must articulate determinations in a written decision </a:t>
            </a:r>
          </a:p>
          <a:p>
            <a:endParaRPr lang="en-US" dirty="0"/>
          </a:p>
        </p:txBody>
      </p:sp>
      <p:sp>
        <p:nvSpPr>
          <p:cNvPr id="4" name="Slide Number Placeholder 3">
            <a:extLst>
              <a:ext uri="{FF2B5EF4-FFF2-40B4-BE49-F238E27FC236}">
                <a16:creationId xmlns:a16="http://schemas.microsoft.com/office/drawing/2014/main" id="{53F6270B-EB0D-468B-AE8B-4AD80599B5C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255002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9C1C-AFDB-4F01-9868-89D20D846E9B}"/>
              </a:ext>
            </a:extLst>
          </p:cNvPr>
          <p:cNvSpPr>
            <a:spLocks noGrp="1"/>
          </p:cNvSpPr>
          <p:nvPr>
            <p:ph type="title"/>
          </p:nvPr>
        </p:nvSpPr>
        <p:spPr>
          <a:xfrm>
            <a:off x="1007144" y="288467"/>
            <a:ext cx="9956800" cy="1143000"/>
          </a:xfrm>
        </p:spPr>
        <p:txBody>
          <a:bodyPr/>
          <a:lstStyle/>
          <a:p>
            <a:r>
              <a:rPr lang="en-US" b="1" dirty="0"/>
              <a:t>Hearing Officer or Hearing Chair</a:t>
            </a:r>
          </a:p>
        </p:txBody>
      </p:sp>
      <p:sp>
        <p:nvSpPr>
          <p:cNvPr id="3" name="Content Placeholder 2">
            <a:extLst>
              <a:ext uri="{FF2B5EF4-FFF2-40B4-BE49-F238E27FC236}">
                <a16:creationId xmlns:a16="http://schemas.microsoft.com/office/drawing/2014/main" id="{BE2738EC-1454-485D-ABC8-50BFDC4A0060}"/>
              </a:ext>
            </a:extLst>
          </p:cNvPr>
          <p:cNvSpPr>
            <a:spLocks noGrp="1"/>
          </p:cNvSpPr>
          <p:nvPr>
            <p:ph sz="half" idx="1"/>
          </p:nvPr>
        </p:nvSpPr>
        <p:spPr>
          <a:xfrm>
            <a:off x="794657" y="1284514"/>
            <a:ext cx="5504543" cy="4659087"/>
          </a:xfrm>
        </p:spPr>
        <p:txBody>
          <a:bodyPr>
            <a:normAutofit fontScale="92500" lnSpcReduction="20000"/>
          </a:bodyPr>
          <a:lstStyle/>
          <a:p>
            <a:r>
              <a:rPr lang="en-US" dirty="0"/>
              <a:t>Considered a decision-maker</a:t>
            </a:r>
          </a:p>
          <a:p>
            <a:pPr marL="0" indent="0">
              <a:buNone/>
            </a:pPr>
            <a:r>
              <a:rPr lang="en-US" dirty="0"/>
              <a:t> </a:t>
            </a:r>
          </a:p>
          <a:p>
            <a:r>
              <a:rPr lang="en-US" dirty="0"/>
              <a:t>Responsible for facilitating the hearing process </a:t>
            </a:r>
          </a:p>
          <a:p>
            <a:pPr lvl="1"/>
            <a:r>
              <a:rPr lang="en-US" dirty="0"/>
              <a:t>Scheduling </a:t>
            </a:r>
          </a:p>
          <a:p>
            <a:pPr lvl="1"/>
            <a:r>
              <a:rPr lang="en-US" dirty="0"/>
              <a:t>Selection of panel members </a:t>
            </a:r>
          </a:p>
          <a:p>
            <a:pPr lvl="1"/>
            <a:r>
              <a:rPr lang="en-US" dirty="0"/>
              <a:t>Facilitating advisor selection </a:t>
            </a:r>
          </a:p>
          <a:p>
            <a:pPr lvl="1"/>
            <a:r>
              <a:rPr lang="en-US" dirty="0"/>
              <a:t>Any pre-meetings with parties </a:t>
            </a:r>
          </a:p>
          <a:p>
            <a:pPr lvl="1"/>
            <a:r>
              <a:rPr lang="en-US" dirty="0"/>
              <a:t>Conducts the hearing</a:t>
            </a:r>
          </a:p>
          <a:p>
            <a:pPr marL="457200" lvl="1" indent="0">
              <a:buNone/>
            </a:pPr>
            <a:r>
              <a:rPr lang="en-US" dirty="0"/>
              <a:t> </a:t>
            </a:r>
          </a:p>
          <a:p>
            <a:r>
              <a:rPr lang="en-US" dirty="0"/>
              <a:t>Responsible for determining issues of relevancy </a:t>
            </a:r>
          </a:p>
        </p:txBody>
      </p:sp>
      <p:pic>
        <p:nvPicPr>
          <p:cNvPr id="7" name="Content Placeholder 6" descr="A picture containing drawing&#10;&#10;Description automatically generated">
            <a:extLst>
              <a:ext uri="{FF2B5EF4-FFF2-40B4-BE49-F238E27FC236}">
                <a16:creationId xmlns:a16="http://schemas.microsoft.com/office/drawing/2014/main" id="{575824AB-571D-42DC-8513-55B8C26BF3B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52944" y="1567817"/>
            <a:ext cx="4424656" cy="3590712"/>
          </a:xfrm>
        </p:spPr>
      </p:pic>
      <p:sp>
        <p:nvSpPr>
          <p:cNvPr id="5" name="Slide Number Placeholder 4">
            <a:extLst>
              <a:ext uri="{FF2B5EF4-FFF2-40B4-BE49-F238E27FC236}">
                <a16:creationId xmlns:a16="http://schemas.microsoft.com/office/drawing/2014/main" id="{3A0CFBA9-81D8-4049-99B5-F7FF905B84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C6931C1-6838-42CA-8538-3EC9AE4B0622}"/>
              </a:ext>
            </a:extLst>
          </p:cNvPr>
          <p:cNvSpPr txBox="1"/>
          <p:nvPr/>
        </p:nvSpPr>
        <p:spPr>
          <a:xfrm>
            <a:off x="7589112" y="5275119"/>
            <a:ext cx="368848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s://www.flickr.com/photos/cityofelkcity/2492542667"/>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9350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9301-3AE7-42E2-9A51-CB287DE166CB}"/>
              </a:ext>
            </a:extLst>
          </p:cNvPr>
          <p:cNvSpPr>
            <a:spLocks noGrp="1"/>
          </p:cNvSpPr>
          <p:nvPr>
            <p:ph type="title"/>
          </p:nvPr>
        </p:nvSpPr>
        <p:spPr>
          <a:xfrm>
            <a:off x="1436547" y="342899"/>
            <a:ext cx="9956800" cy="1143000"/>
          </a:xfrm>
        </p:spPr>
        <p:txBody>
          <a:bodyPr/>
          <a:lstStyle/>
          <a:p>
            <a:r>
              <a:rPr lang="en-US" b="1" dirty="0"/>
              <a:t>Advisors </a:t>
            </a:r>
            <a:r>
              <a:rPr lang="en-US" sz="2400" dirty="0"/>
              <a:t>§106.45(b)(6)</a:t>
            </a:r>
            <a:endParaRPr lang="en-US" dirty="0"/>
          </a:p>
        </p:txBody>
      </p:sp>
      <p:sp>
        <p:nvSpPr>
          <p:cNvPr id="3" name="Content Placeholder 2">
            <a:extLst>
              <a:ext uri="{FF2B5EF4-FFF2-40B4-BE49-F238E27FC236}">
                <a16:creationId xmlns:a16="http://schemas.microsoft.com/office/drawing/2014/main" id="{F907DE53-5971-4829-BAEC-1FF3F84FD72B}"/>
              </a:ext>
            </a:extLst>
          </p:cNvPr>
          <p:cNvSpPr>
            <a:spLocks noGrp="1"/>
          </p:cNvSpPr>
          <p:nvPr>
            <p:ph sz="half" idx="1"/>
          </p:nvPr>
        </p:nvSpPr>
        <p:spPr>
          <a:xfrm>
            <a:off x="844952" y="1417639"/>
            <a:ext cx="5454248" cy="4525962"/>
          </a:xfrm>
        </p:spPr>
        <p:txBody>
          <a:bodyPr>
            <a:normAutofit fontScale="92500" lnSpcReduction="10000"/>
          </a:bodyPr>
          <a:lstStyle/>
          <a:p>
            <a:pPr marL="0" indent="0" algn="ctr">
              <a:buNone/>
            </a:pPr>
            <a:r>
              <a:rPr lang="en-US" b="1" dirty="0">
                <a:solidFill>
                  <a:srgbClr val="FF0000"/>
                </a:solidFill>
              </a:rPr>
              <a:t>Title IX </a:t>
            </a:r>
          </a:p>
          <a:p>
            <a:r>
              <a:rPr lang="en-US" dirty="0"/>
              <a:t>Provide advice, counsel, and support to a party</a:t>
            </a:r>
          </a:p>
          <a:p>
            <a:pPr marL="0" indent="0">
              <a:buNone/>
            </a:pPr>
            <a:r>
              <a:rPr lang="en-US" dirty="0"/>
              <a:t> </a:t>
            </a:r>
          </a:p>
          <a:p>
            <a:r>
              <a:rPr lang="en-US" dirty="0"/>
              <a:t>Perform cross examination of other party and other witnesses</a:t>
            </a:r>
          </a:p>
          <a:p>
            <a:endParaRPr lang="en-US" dirty="0">
              <a:solidFill>
                <a:srgbClr val="FF0000"/>
              </a:solidFill>
            </a:endParaRPr>
          </a:p>
          <a:p>
            <a:pPr marL="0" indent="0">
              <a:buNone/>
            </a:pPr>
            <a:r>
              <a:rPr lang="en-US" dirty="0">
                <a:solidFill>
                  <a:srgbClr val="FF0000"/>
                </a:solidFill>
              </a:rPr>
              <a:t>*Note: </a:t>
            </a:r>
            <a:r>
              <a:rPr lang="en-US" dirty="0"/>
              <a:t>Institution required to provide if party does not have their own   </a:t>
            </a:r>
          </a:p>
        </p:txBody>
      </p:sp>
      <p:sp>
        <p:nvSpPr>
          <p:cNvPr id="4" name="Content Placeholder 3">
            <a:extLst>
              <a:ext uri="{FF2B5EF4-FFF2-40B4-BE49-F238E27FC236}">
                <a16:creationId xmlns:a16="http://schemas.microsoft.com/office/drawing/2014/main" id="{D203EF45-955F-496D-8F7D-E262528DB9C1}"/>
              </a:ext>
            </a:extLst>
          </p:cNvPr>
          <p:cNvSpPr>
            <a:spLocks noGrp="1"/>
          </p:cNvSpPr>
          <p:nvPr>
            <p:ph sz="half" idx="2"/>
          </p:nvPr>
        </p:nvSpPr>
        <p:spPr>
          <a:xfrm>
            <a:off x="6412375" y="1417639"/>
            <a:ext cx="5170025" cy="4525961"/>
          </a:xfrm>
        </p:spPr>
        <p:txBody>
          <a:bodyPr>
            <a:normAutofit fontScale="92500" lnSpcReduction="10000"/>
          </a:bodyPr>
          <a:lstStyle/>
          <a:p>
            <a:pPr marL="0" indent="0" algn="ctr">
              <a:buNone/>
            </a:pPr>
            <a:r>
              <a:rPr lang="en-US" b="1" dirty="0">
                <a:solidFill>
                  <a:srgbClr val="0070C0"/>
                </a:solidFill>
              </a:rPr>
              <a:t>Sexual Misconduct </a:t>
            </a:r>
          </a:p>
          <a:p>
            <a:r>
              <a:rPr lang="en-US" dirty="0"/>
              <a:t>Provide advice, counsel, and support to a party </a:t>
            </a:r>
          </a:p>
          <a:p>
            <a:pPr marL="0" indent="0">
              <a:buNone/>
            </a:pPr>
            <a:endParaRPr lang="en-US" sz="1400" dirty="0"/>
          </a:p>
          <a:p>
            <a:pPr marL="0" indent="0">
              <a:buNone/>
            </a:pPr>
            <a:endParaRPr lang="en-US" sz="1400" dirty="0"/>
          </a:p>
          <a:p>
            <a:r>
              <a:rPr lang="en-US" dirty="0"/>
              <a:t>May not actively participate in the hearing process </a:t>
            </a:r>
          </a:p>
          <a:p>
            <a:pPr marL="0" indent="0">
              <a:buNone/>
            </a:pPr>
            <a:endParaRPr lang="en-US" sz="1600" dirty="0"/>
          </a:p>
          <a:p>
            <a:pPr marL="0" indent="0">
              <a:buNone/>
            </a:pPr>
            <a:endParaRPr lang="en-US" sz="1600" dirty="0"/>
          </a:p>
          <a:p>
            <a:r>
              <a:rPr lang="en-US" dirty="0"/>
              <a:t>May provide written questions to the Hearing Panel to read aloud </a:t>
            </a:r>
          </a:p>
        </p:txBody>
      </p:sp>
      <p:sp>
        <p:nvSpPr>
          <p:cNvPr id="5" name="Slide Number Placeholder 4">
            <a:extLst>
              <a:ext uri="{FF2B5EF4-FFF2-40B4-BE49-F238E27FC236}">
                <a16:creationId xmlns:a16="http://schemas.microsoft.com/office/drawing/2014/main" id="{8C62ACC7-E981-46D1-A4E3-8A9EA3A05E8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901539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73D2-1E53-498E-AB31-2259DA1CFF3F}"/>
              </a:ext>
            </a:extLst>
          </p:cNvPr>
          <p:cNvSpPr>
            <a:spLocks noGrp="1"/>
          </p:cNvSpPr>
          <p:nvPr>
            <p:ph type="title"/>
          </p:nvPr>
        </p:nvSpPr>
        <p:spPr>
          <a:xfrm>
            <a:off x="1316298" y="274639"/>
            <a:ext cx="9956800" cy="1143000"/>
          </a:xfrm>
        </p:spPr>
        <p:txBody>
          <a:bodyPr/>
          <a:lstStyle/>
          <a:p>
            <a:r>
              <a:rPr lang="en-US" b="1" dirty="0"/>
              <a:t>Hearing Logistics </a:t>
            </a:r>
          </a:p>
        </p:txBody>
      </p:sp>
      <p:sp>
        <p:nvSpPr>
          <p:cNvPr id="3" name="Content Placeholder 2">
            <a:extLst>
              <a:ext uri="{FF2B5EF4-FFF2-40B4-BE49-F238E27FC236}">
                <a16:creationId xmlns:a16="http://schemas.microsoft.com/office/drawing/2014/main" id="{D894234E-B3DF-4F4E-AF6D-759552055759}"/>
              </a:ext>
            </a:extLst>
          </p:cNvPr>
          <p:cNvSpPr>
            <a:spLocks noGrp="1"/>
          </p:cNvSpPr>
          <p:nvPr>
            <p:ph idx="1"/>
          </p:nvPr>
        </p:nvSpPr>
        <p:spPr>
          <a:xfrm>
            <a:off x="752354" y="1226916"/>
            <a:ext cx="10830047" cy="4791919"/>
          </a:xfrm>
        </p:spPr>
        <p:txBody>
          <a:bodyPr>
            <a:normAutofit fontScale="85000" lnSpcReduction="20000"/>
          </a:bodyPr>
          <a:lstStyle/>
          <a:p>
            <a:r>
              <a:rPr lang="en-US" dirty="0"/>
              <a:t>At the request of either party, the parties must be permitted to be in separate rooms  </a:t>
            </a:r>
          </a:p>
          <a:p>
            <a:pPr marL="0" indent="0">
              <a:buNone/>
            </a:pPr>
            <a:endParaRPr lang="en-US" dirty="0"/>
          </a:p>
          <a:p>
            <a:r>
              <a:rPr lang="en-US" dirty="0"/>
              <a:t>Hearings may be conducted in-person or via videoconferencing</a:t>
            </a:r>
          </a:p>
          <a:p>
            <a:pPr lvl="1"/>
            <a:r>
              <a:rPr lang="en-US" dirty="0"/>
              <a:t>Ensure decision- makers receive training on how to use technology </a:t>
            </a:r>
          </a:p>
          <a:p>
            <a:pPr marL="0" indent="0">
              <a:buNone/>
            </a:pPr>
            <a:endParaRPr lang="en-US" dirty="0"/>
          </a:p>
          <a:p>
            <a:r>
              <a:rPr lang="en-US" dirty="0"/>
              <a:t>Have available all directly related information </a:t>
            </a:r>
          </a:p>
          <a:p>
            <a:pPr marL="0" indent="0">
              <a:buNone/>
            </a:pPr>
            <a:endParaRPr lang="en-US" dirty="0"/>
          </a:p>
          <a:p>
            <a:r>
              <a:rPr lang="en-US" dirty="0"/>
              <a:t>Institutions permitted to establish rules of decorum</a:t>
            </a:r>
          </a:p>
          <a:p>
            <a:pPr marL="0" indent="0">
              <a:buNone/>
            </a:pPr>
            <a:endParaRPr lang="en-US" dirty="0"/>
          </a:p>
          <a:p>
            <a:r>
              <a:rPr lang="en-US" dirty="0"/>
              <a:t>All hearings must be recorded </a:t>
            </a:r>
          </a:p>
        </p:txBody>
      </p:sp>
      <p:sp>
        <p:nvSpPr>
          <p:cNvPr id="4" name="Slide Number Placeholder 3">
            <a:extLst>
              <a:ext uri="{FF2B5EF4-FFF2-40B4-BE49-F238E27FC236}">
                <a16:creationId xmlns:a16="http://schemas.microsoft.com/office/drawing/2014/main" id="{2589919B-8FDB-4564-B0C9-401FE334B59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251228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3857-DE68-4D6D-A616-47958F6208D9}"/>
              </a:ext>
            </a:extLst>
          </p:cNvPr>
          <p:cNvSpPr>
            <a:spLocks noGrp="1"/>
          </p:cNvSpPr>
          <p:nvPr>
            <p:ph type="title"/>
          </p:nvPr>
        </p:nvSpPr>
        <p:spPr>
          <a:xfrm>
            <a:off x="1257516" y="274639"/>
            <a:ext cx="9956800" cy="1143000"/>
          </a:xfrm>
        </p:spPr>
        <p:txBody>
          <a:bodyPr/>
          <a:lstStyle/>
          <a:p>
            <a:r>
              <a:rPr lang="en-US" b="1" dirty="0"/>
              <a:t>Evidentiary Considerations</a:t>
            </a:r>
            <a:endParaRPr lang="en-US" dirty="0"/>
          </a:p>
        </p:txBody>
      </p:sp>
      <p:sp>
        <p:nvSpPr>
          <p:cNvPr id="3" name="Content Placeholder 2">
            <a:extLst>
              <a:ext uri="{FF2B5EF4-FFF2-40B4-BE49-F238E27FC236}">
                <a16:creationId xmlns:a16="http://schemas.microsoft.com/office/drawing/2014/main" id="{6513FB3B-4CF3-4E2F-BBCD-23618D5D02C6}"/>
              </a:ext>
            </a:extLst>
          </p:cNvPr>
          <p:cNvSpPr>
            <a:spLocks noGrp="1"/>
          </p:cNvSpPr>
          <p:nvPr>
            <p:ph idx="1"/>
          </p:nvPr>
        </p:nvSpPr>
        <p:spPr>
          <a:xfrm>
            <a:off x="773723" y="1266092"/>
            <a:ext cx="10808677" cy="4525109"/>
          </a:xfrm>
        </p:spPr>
        <p:txBody>
          <a:bodyPr>
            <a:normAutofit lnSpcReduction="10000"/>
          </a:bodyPr>
          <a:lstStyle/>
          <a:p>
            <a:r>
              <a:rPr lang="en-US" dirty="0"/>
              <a:t>The burden of proof AND burden of gathering evidence is on the institution </a:t>
            </a:r>
          </a:p>
          <a:p>
            <a:pPr marL="0" indent="0">
              <a:buNone/>
            </a:pPr>
            <a:endParaRPr lang="en-US" dirty="0"/>
          </a:p>
          <a:p>
            <a:r>
              <a:rPr lang="en-US" dirty="0"/>
              <a:t>Parties are permitted to present evidence and call witnesses to advance their claims and defenses </a:t>
            </a:r>
          </a:p>
          <a:p>
            <a:pPr lvl="1"/>
            <a:r>
              <a:rPr lang="en-US" dirty="0"/>
              <a:t>In Title IX Hearings that may include fact or expert witnesses </a:t>
            </a:r>
          </a:p>
          <a:p>
            <a:pPr lvl="1"/>
            <a:r>
              <a:rPr lang="en-US" dirty="0"/>
              <a:t>Permitted to establish the weight given to certain types of evidence </a:t>
            </a:r>
          </a:p>
        </p:txBody>
      </p:sp>
      <p:sp>
        <p:nvSpPr>
          <p:cNvPr id="4" name="Slide Number Placeholder 3">
            <a:extLst>
              <a:ext uri="{FF2B5EF4-FFF2-40B4-BE49-F238E27FC236}">
                <a16:creationId xmlns:a16="http://schemas.microsoft.com/office/drawing/2014/main" id="{E68750A3-AD3B-4377-938D-D33B64EE401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31102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5C96-F569-42BB-9D57-98BB73A12DE3}"/>
              </a:ext>
            </a:extLst>
          </p:cNvPr>
          <p:cNvSpPr>
            <a:spLocks noGrp="1"/>
          </p:cNvSpPr>
          <p:nvPr>
            <p:ph type="title"/>
          </p:nvPr>
        </p:nvSpPr>
        <p:spPr>
          <a:xfrm>
            <a:off x="1117600" y="317892"/>
            <a:ext cx="9956800" cy="1143000"/>
          </a:xfrm>
        </p:spPr>
        <p:txBody>
          <a:bodyPr>
            <a:normAutofit fontScale="90000"/>
          </a:bodyPr>
          <a:lstStyle/>
          <a:p>
            <a:r>
              <a:rPr lang="en-US" b="1" dirty="0"/>
              <a:t>Relevancy Determinations During Title IX Hearings </a:t>
            </a:r>
          </a:p>
        </p:txBody>
      </p:sp>
      <p:sp>
        <p:nvSpPr>
          <p:cNvPr id="3" name="Content Placeholder 2">
            <a:extLst>
              <a:ext uri="{FF2B5EF4-FFF2-40B4-BE49-F238E27FC236}">
                <a16:creationId xmlns:a16="http://schemas.microsoft.com/office/drawing/2014/main" id="{E6BCEF3A-C950-4C20-BC2C-E13F39F6567F}"/>
              </a:ext>
            </a:extLst>
          </p:cNvPr>
          <p:cNvSpPr>
            <a:spLocks noGrp="1"/>
          </p:cNvSpPr>
          <p:nvPr>
            <p:ph sz="half" idx="1"/>
          </p:nvPr>
        </p:nvSpPr>
        <p:spPr>
          <a:xfrm>
            <a:off x="764771" y="1485899"/>
            <a:ext cx="5229630" cy="4343400"/>
          </a:xfrm>
        </p:spPr>
        <p:txBody>
          <a:bodyPr>
            <a:normAutofit lnSpcReduction="10000"/>
          </a:bodyPr>
          <a:lstStyle/>
          <a:p>
            <a:r>
              <a:rPr lang="en-US" dirty="0"/>
              <a:t>Prior to any question being answered, relevancy must be determined </a:t>
            </a:r>
          </a:p>
          <a:p>
            <a:pPr marL="0" indent="0">
              <a:buNone/>
            </a:pPr>
            <a:endParaRPr lang="en-US" dirty="0"/>
          </a:p>
          <a:p>
            <a:r>
              <a:rPr lang="en-US" dirty="0"/>
              <a:t>Must provide the reason for excluding the question or evidence </a:t>
            </a:r>
          </a:p>
          <a:p>
            <a:endParaRPr lang="en-US" dirty="0"/>
          </a:p>
          <a:p>
            <a:r>
              <a:rPr lang="en-US" dirty="0"/>
              <a:t>Not required to permit a rebuttal  </a:t>
            </a:r>
          </a:p>
          <a:p>
            <a:endParaRPr lang="en-US" dirty="0"/>
          </a:p>
        </p:txBody>
      </p:sp>
      <p:pic>
        <p:nvPicPr>
          <p:cNvPr id="7" name="Content Placeholder 6" descr="A picture containing drawing&#10;&#10;Description automatically generated">
            <a:extLst>
              <a:ext uri="{FF2B5EF4-FFF2-40B4-BE49-F238E27FC236}">
                <a16:creationId xmlns:a16="http://schemas.microsoft.com/office/drawing/2014/main" id="{96F89663-27AC-4AE6-9239-C9FDB1A05ED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4401" y="1663164"/>
            <a:ext cx="5826262" cy="3988870"/>
          </a:xfrm>
        </p:spPr>
      </p:pic>
      <p:sp>
        <p:nvSpPr>
          <p:cNvPr id="5" name="Slide Number Placeholder 4">
            <a:extLst>
              <a:ext uri="{FF2B5EF4-FFF2-40B4-BE49-F238E27FC236}">
                <a16:creationId xmlns:a16="http://schemas.microsoft.com/office/drawing/2014/main" id="{2F75FEC1-8AA3-405A-ABBE-A34B875CEA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31810C33-5E1F-4B52-AF84-1B8280CD0DA6}"/>
              </a:ext>
            </a:extLst>
          </p:cNvPr>
          <p:cNvSpPr txBox="1"/>
          <p:nvPr/>
        </p:nvSpPr>
        <p:spPr>
          <a:xfrm>
            <a:off x="9990900" y="5766874"/>
            <a:ext cx="1223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themichaelteaching.com/sessions/channeling/on-channels-and-channeling/"/>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864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AEAF-D27C-4265-A1B8-C0A1ABF87FE6}"/>
              </a:ext>
            </a:extLst>
          </p:cNvPr>
          <p:cNvSpPr>
            <a:spLocks noGrp="1"/>
          </p:cNvSpPr>
          <p:nvPr>
            <p:ph type="title"/>
          </p:nvPr>
        </p:nvSpPr>
        <p:spPr>
          <a:xfrm>
            <a:off x="1257516" y="261703"/>
            <a:ext cx="9956800" cy="1143000"/>
          </a:xfrm>
        </p:spPr>
        <p:txBody>
          <a:bodyPr/>
          <a:lstStyle/>
          <a:p>
            <a:r>
              <a:rPr lang="en-US" b="1" dirty="0"/>
              <a:t>Assessing Relevancy </a:t>
            </a:r>
          </a:p>
        </p:txBody>
      </p:sp>
      <p:sp>
        <p:nvSpPr>
          <p:cNvPr id="3" name="Content Placeholder 2">
            <a:extLst>
              <a:ext uri="{FF2B5EF4-FFF2-40B4-BE49-F238E27FC236}">
                <a16:creationId xmlns:a16="http://schemas.microsoft.com/office/drawing/2014/main" id="{5DF7BB89-49A0-43B9-958D-BC880F0D7689}"/>
              </a:ext>
            </a:extLst>
          </p:cNvPr>
          <p:cNvSpPr>
            <a:spLocks noGrp="1"/>
          </p:cNvSpPr>
          <p:nvPr>
            <p:ph sz="half" idx="1"/>
          </p:nvPr>
        </p:nvSpPr>
        <p:spPr>
          <a:xfrm>
            <a:off x="986589" y="1417639"/>
            <a:ext cx="5312611" cy="4525962"/>
          </a:xfrm>
        </p:spPr>
        <p:txBody>
          <a:bodyPr>
            <a:normAutofit fontScale="92500"/>
          </a:bodyPr>
          <a:lstStyle/>
          <a:p>
            <a:pPr marL="0" indent="0" algn="ctr">
              <a:buNone/>
            </a:pPr>
            <a:r>
              <a:rPr lang="en-US" sz="2800" b="1" dirty="0">
                <a:solidFill>
                  <a:srgbClr val="0070C0"/>
                </a:solidFill>
              </a:rPr>
              <a:t>Relevant</a:t>
            </a:r>
            <a:r>
              <a:rPr lang="en-US" sz="2800" dirty="0"/>
              <a:t> </a:t>
            </a:r>
          </a:p>
          <a:p>
            <a:r>
              <a:rPr lang="en-US" sz="2800" dirty="0"/>
              <a:t>Relevant information relates to the incident at issue </a:t>
            </a:r>
          </a:p>
          <a:p>
            <a:pPr marL="0" indent="0">
              <a:buNone/>
            </a:pPr>
            <a:endParaRPr lang="en-US" sz="2800" dirty="0"/>
          </a:p>
          <a:p>
            <a:r>
              <a:rPr lang="en-US" sz="2800" dirty="0"/>
              <a:t>Relevant information provides sufficient value in making the overall determination</a:t>
            </a:r>
          </a:p>
          <a:p>
            <a:endParaRPr lang="en-US" dirty="0"/>
          </a:p>
        </p:txBody>
      </p:sp>
      <p:sp>
        <p:nvSpPr>
          <p:cNvPr id="4" name="Content Placeholder 3">
            <a:extLst>
              <a:ext uri="{FF2B5EF4-FFF2-40B4-BE49-F238E27FC236}">
                <a16:creationId xmlns:a16="http://schemas.microsoft.com/office/drawing/2014/main" id="{339D2385-4242-49D0-A0E1-5A8E2DB7586C}"/>
              </a:ext>
            </a:extLst>
          </p:cNvPr>
          <p:cNvSpPr>
            <a:spLocks noGrp="1"/>
          </p:cNvSpPr>
          <p:nvPr>
            <p:ph sz="half" idx="2"/>
          </p:nvPr>
        </p:nvSpPr>
        <p:spPr>
          <a:xfrm>
            <a:off x="6509084" y="1417638"/>
            <a:ext cx="5073316" cy="4525962"/>
          </a:xfrm>
        </p:spPr>
        <p:txBody>
          <a:bodyPr>
            <a:normAutofit fontScale="92500"/>
          </a:bodyPr>
          <a:lstStyle/>
          <a:p>
            <a:pPr marL="0" indent="0" algn="ctr">
              <a:buNone/>
            </a:pPr>
            <a:r>
              <a:rPr lang="en-US" b="1" dirty="0">
                <a:solidFill>
                  <a:srgbClr val="FF0000"/>
                </a:solidFill>
              </a:rPr>
              <a:t>Irrelevant</a:t>
            </a:r>
          </a:p>
          <a:p>
            <a:r>
              <a:rPr lang="en-US" dirty="0"/>
              <a:t>Questions and information regarding the Complainant’s sexual history or sexual predisposition unless to prove </a:t>
            </a:r>
          </a:p>
          <a:p>
            <a:pPr lvl="1"/>
            <a:r>
              <a:rPr lang="en-US" dirty="0"/>
              <a:t>Someone else other than the Respondent committed the alleged misconduct </a:t>
            </a:r>
          </a:p>
          <a:p>
            <a:pPr lvl="1"/>
            <a:r>
              <a:rPr lang="en-US" dirty="0"/>
              <a:t>Consent between the parties </a:t>
            </a:r>
          </a:p>
          <a:p>
            <a:pPr lvl="1"/>
            <a:endParaRPr lang="en-US" dirty="0"/>
          </a:p>
        </p:txBody>
      </p:sp>
      <p:sp>
        <p:nvSpPr>
          <p:cNvPr id="5" name="Slide Number Placeholder 4">
            <a:extLst>
              <a:ext uri="{FF2B5EF4-FFF2-40B4-BE49-F238E27FC236}">
                <a16:creationId xmlns:a16="http://schemas.microsoft.com/office/drawing/2014/main" id="{A28EE54F-6D33-4601-A9FD-226A2F271B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122825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E68E-A489-4651-8957-A0FDF6D8647F}"/>
              </a:ext>
            </a:extLst>
          </p:cNvPr>
          <p:cNvSpPr>
            <a:spLocks noGrp="1"/>
          </p:cNvSpPr>
          <p:nvPr>
            <p:ph type="title"/>
          </p:nvPr>
        </p:nvSpPr>
        <p:spPr>
          <a:xfrm>
            <a:off x="1257516" y="276520"/>
            <a:ext cx="9956800" cy="1143000"/>
          </a:xfrm>
        </p:spPr>
        <p:txBody>
          <a:bodyPr/>
          <a:lstStyle/>
          <a:p>
            <a:r>
              <a:rPr lang="en-US" b="1" dirty="0"/>
              <a:t>Other Evidentiary Exclusions  </a:t>
            </a:r>
          </a:p>
        </p:txBody>
      </p:sp>
      <p:sp>
        <p:nvSpPr>
          <p:cNvPr id="3" name="Content Placeholder 2">
            <a:extLst>
              <a:ext uri="{FF2B5EF4-FFF2-40B4-BE49-F238E27FC236}">
                <a16:creationId xmlns:a16="http://schemas.microsoft.com/office/drawing/2014/main" id="{2CBCA54E-1380-4EE8-A314-6F245662DDE8}"/>
              </a:ext>
            </a:extLst>
          </p:cNvPr>
          <p:cNvSpPr>
            <a:spLocks noGrp="1"/>
          </p:cNvSpPr>
          <p:nvPr>
            <p:ph idx="1"/>
          </p:nvPr>
        </p:nvSpPr>
        <p:spPr>
          <a:xfrm>
            <a:off x="609600" y="1286933"/>
            <a:ext cx="10972800" cy="4504268"/>
          </a:xfrm>
        </p:spPr>
        <p:txBody>
          <a:bodyPr>
            <a:normAutofit fontScale="92500" lnSpcReduction="10000"/>
          </a:bodyPr>
          <a:lstStyle/>
          <a:p>
            <a:r>
              <a:rPr lang="en-US" dirty="0"/>
              <a:t>Legally privileged information is protected </a:t>
            </a:r>
          </a:p>
          <a:p>
            <a:pPr marL="0" indent="0">
              <a:buNone/>
            </a:pPr>
            <a:endParaRPr lang="en-US" dirty="0"/>
          </a:p>
          <a:p>
            <a:r>
              <a:rPr lang="en-US" dirty="0"/>
              <a:t>A party’s treatment records cannot be used without their voluntary, written consent </a:t>
            </a:r>
          </a:p>
          <a:p>
            <a:pPr marL="0" indent="0">
              <a:buNone/>
            </a:pPr>
            <a:endParaRPr lang="en-US" dirty="0"/>
          </a:p>
          <a:p>
            <a:r>
              <a:rPr lang="en-US" dirty="0"/>
              <a:t>Duplicative evidence may be deemed irrelevant </a:t>
            </a:r>
          </a:p>
          <a:p>
            <a:pPr marL="0" indent="0">
              <a:buNone/>
            </a:pPr>
            <a:endParaRPr lang="en-US" dirty="0"/>
          </a:p>
          <a:p>
            <a:r>
              <a:rPr lang="en-US" dirty="0"/>
              <a:t>If an individual does not submit to cross examination, at a Title IX hearing, their statements cannot be relied upon </a:t>
            </a:r>
          </a:p>
        </p:txBody>
      </p:sp>
      <p:sp>
        <p:nvSpPr>
          <p:cNvPr id="4" name="Slide Number Placeholder 3">
            <a:extLst>
              <a:ext uri="{FF2B5EF4-FFF2-40B4-BE49-F238E27FC236}">
                <a16:creationId xmlns:a16="http://schemas.microsoft.com/office/drawing/2014/main" id="{3D789B67-6406-447E-9A0B-4DFFBE21F7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80768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32C1-0170-432B-AB14-B01C2B3EED1E}"/>
              </a:ext>
            </a:extLst>
          </p:cNvPr>
          <p:cNvSpPr>
            <a:spLocks noGrp="1"/>
          </p:cNvSpPr>
          <p:nvPr>
            <p:ph type="title"/>
          </p:nvPr>
        </p:nvSpPr>
        <p:spPr>
          <a:xfrm>
            <a:off x="1320800" y="303309"/>
            <a:ext cx="9956800" cy="1143000"/>
          </a:xfrm>
        </p:spPr>
        <p:txBody>
          <a:bodyPr/>
          <a:lstStyle/>
          <a:p>
            <a:r>
              <a:rPr lang="en-US" b="1" dirty="0"/>
              <a:t>Standard of Evidence </a:t>
            </a:r>
          </a:p>
        </p:txBody>
      </p:sp>
      <p:sp>
        <p:nvSpPr>
          <p:cNvPr id="5" name="Content Placeholder 4">
            <a:extLst>
              <a:ext uri="{FF2B5EF4-FFF2-40B4-BE49-F238E27FC236}">
                <a16:creationId xmlns:a16="http://schemas.microsoft.com/office/drawing/2014/main" id="{4B793EF4-EA7F-4B7A-9C9E-825425226EAA}"/>
              </a:ext>
            </a:extLst>
          </p:cNvPr>
          <p:cNvSpPr>
            <a:spLocks noGrp="1"/>
          </p:cNvSpPr>
          <p:nvPr>
            <p:ph sz="half" idx="1"/>
          </p:nvPr>
        </p:nvSpPr>
        <p:spPr>
          <a:xfrm>
            <a:off x="1183911" y="1417639"/>
            <a:ext cx="5115289" cy="4525962"/>
          </a:xfrm>
        </p:spPr>
        <p:txBody>
          <a:bodyPr/>
          <a:lstStyle/>
          <a:p>
            <a:pPr marL="0" indent="0">
              <a:buNone/>
            </a:pPr>
            <a:endParaRPr lang="en-US" dirty="0"/>
          </a:p>
          <a:p>
            <a:pPr marL="0" indent="0">
              <a:buNone/>
            </a:pPr>
            <a:endParaRPr lang="en-US" dirty="0"/>
          </a:p>
          <a:p>
            <a:pPr marL="0" indent="0">
              <a:buNone/>
            </a:pPr>
            <a:r>
              <a:rPr lang="en-US" dirty="0"/>
              <a:t>Decisions regarding student and employee alleged misconduct are based on a preponderance of the evidence </a:t>
            </a:r>
          </a:p>
          <a:p>
            <a:pPr marL="0" indent="0">
              <a:buNone/>
            </a:pPr>
            <a:endParaRPr lang="en-US" dirty="0"/>
          </a:p>
        </p:txBody>
      </p:sp>
      <p:pic>
        <p:nvPicPr>
          <p:cNvPr id="8" name="Content Placeholder 7" descr="A picture containing light&#10;&#10;Description automatically generated">
            <a:extLst>
              <a:ext uri="{FF2B5EF4-FFF2-40B4-BE49-F238E27FC236}">
                <a16:creationId xmlns:a16="http://schemas.microsoft.com/office/drawing/2014/main" id="{49B14326-903B-4989-A3B2-D05B12A02BD4}"/>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261907" y="1408959"/>
            <a:ext cx="3746182" cy="4343400"/>
          </a:xfrm>
        </p:spPr>
      </p:pic>
      <p:sp>
        <p:nvSpPr>
          <p:cNvPr id="4" name="Slide Number Placeholder 3">
            <a:extLst>
              <a:ext uri="{FF2B5EF4-FFF2-40B4-BE49-F238E27FC236}">
                <a16:creationId xmlns:a16="http://schemas.microsoft.com/office/drawing/2014/main" id="{366BF1CC-9337-4747-AFE2-019980BCA09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9" name="TextBox 8">
            <a:extLst>
              <a:ext uri="{FF2B5EF4-FFF2-40B4-BE49-F238E27FC236}">
                <a16:creationId xmlns:a16="http://schemas.microsoft.com/office/drawing/2014/main" id="{8CF0EE29-026E-48E1-B251-2EC39B996908}"/>
              </a:ext>
            </a:extLst>
          </p:cNvPr>
          <p:cNvSpPr txBox="1"/>
          <p:nvPr/>
        </p:nvSpPr>
        <p:spPr>
          <a:xfrm>
            <a:off x="7261907" y="5752359"/>
            <a:ext cx="374618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www.pngall.com/scales-pn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3.0/"/>
              </a:rPr>
              <a:t>CC BY-NC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33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a:t>
            </a:r>
          </a:p>
        </p:txBody>
      </p:sp>
      <p:sp>
        <p:nvSpPr>
          <p:cNvPr id="3" name="Content Placeholder 2"/>
          <p:cNvSpPr>
            <a:spLocks noGrp="1"/>
          </p:cNvSpPr>
          <p:nvPr>
            <p:ph idx="1"/>
          </p:nvPr>
        </p:nvSpPr>
        <p:spPr>
          <a:xfrm>
            <a:off x="708338" y="1417639"/>
            <a:ext cx="10874062" cy="4373562"/>
          </a:xfrm>
        </p:spPr>
        <p:txBody>
          <a:bodyPr/>
          <a:lstStyle/>
          <a:p>
            <a:pPr marL="0" lvl="0" indent="0">
              <a:buNone/>
            </a:pPr>
            <a:r>
              <a:rPr lang="en-US" dirty="0"/>
              <a:t>The law states that:</a:t>
            </a:r>
          </a:p>
          <a:p>
            <a:pPr marL="0" lv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US" dirty="0"/>
              <a:t>						—United States Code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26963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BC86-2D13-4E1C-8D51-B9B4EA9AB114}"/>
              </a:ext>
            </a:extLst>
          </p:cNvPr>
          <p:cNvSpPr>
            <a:spLocks noGrp="1"/>
          </p:cNvSpPr>
          <p:nvPr>
            <p:ph type="title"/>
          </p:nvPr>
        </p:nvSpPr>
        <p:spPr/>
        <p:txBody>
          <a:bodyPr/>
          <a:lstStyle/>
          <a:p>
            <a:r>
              <a:rPr lang="en-US" b="1" dirty="0"/>
              <a:t>The Written Decision </a:t>
            </a:r>
            <a:r>
              <a:rPr lang="en-US" sz="2400" dirty="0"/>
              <a:t>§106.45(b)(7)</a:t>
            </a:r>
            <a:endParaRPr lang="en-US" dirty="0"/>
          </a:p>
        </p:txBody>
      </p:sp>
      <p:sp>
        <p:nvSpPr>
          <p:cNvPr id="3" name="Content Placeholder 2">
            <a:extLst>
              <a:ext uri="{FF2B5EF4-FFF2-40B4-BE49-F238E27FC236}">
                <a16:creationId xmlns:a16="http://schemas.microsoft.com/office/drawing/2014/main" id="{FCC4F41B-A2C7-4D37-868A-B56ECD0A02AE}"/>
              </a:ext>
            </a:extLst>
          </p:cNvPr>
          <p:cNvSpPr>
            <a:spLocks noGrp="1"/>
          </p:cNvSpPr>
          <p:nvPr>
            <p:ph idx="1"/>
          </p:nvPr>
        </p:nvSpPr>
        <p:spPr>
          <a:xfrm>
            <a:off x="1088020" y="1417638"/>
            <a:ext cx="10494380" cy="4578047"/>
          </a:xfrm>
        </p:spPr>
        <p:txBody>
          <a:bodyPr>
            <a:normAutofit lnSpcReduction="10000"/>
          </a:bodyPr>
          <a:lstStyle/>
          <a:p>
            <a:r>
              <a:rPr lang="en-US" dirty="0"/>
              <a:t>Provided to both parties simultaneously must include: </a:t>
            </a:r>
          </a:p>
          <a:p>
            <a:pPr lvl="1"/>
            <a:r>
              <a:rPr lang="en-US" dirty="0"/>
              <a:t>The allegations </a:t>
            </a:r>
          </a:p>
          <a:p>
            <a:pPr lvl="1"/>
            <a:r>
              <a:rPr lang="en-US" dirty="0"/>
              <a:t>The procedural steps from the complaint through determination </a:t>
            </a:r>
          </a:p>
          <a:p>
            <a:pPr lvl="1"/>
            <a:r>
              <a:rPr lang="en-US" dirty="0"/>
              <a:t>Findings of fact supporting the determination </a:t>
            </a:r>
          </a:p>
          <a:p>
            <a:pPr lvl="1"/>
            <a:r>
              <a:rPr lang="en-US" dirty="0"/>
              <a:t>Determinations regarding responsibility, sanctions (and remedies) along with the supporting evidence and rationale </a:t>
            </a:r>
          </a:p>
          <a:p>
            <a:pPr lvl="1"/>
            <a:r>
              <a:rPr lang="en-US" dirty="0"/>
              <a:t>Information on the appeals process </a:t>
            </a:r>
          </a:p>
        </p:txBody>
      </p:sp>
      <p:sp>
        <p:nvSpPr>
          <p:cNvPr id="4" name="Slide Number Placeholder 3">
            <a:extLst>
              <a:ext uri="{FF2B5EF4-FFF2-40B4-BE49-F238E27FC236}">
                <a16:creationId xmlns:a16="http://schemas.microsoft.com/office/drawing/2014/main" id="{BB2C3615-8B70-4314-978C-4BCCF3CDEC6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6700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A2B4-EBF0-4B9C-95A8-3E175B86B689}"/>
              </a:ext>
            </a:extLst>
          </p:cNvPr>
          <p:cNvSpPr>
            <a:spLocks noGrp="1"/>
          </p:cNvSpPr>
          <p:nvPr>
            <p:ph type="title"/>
          </p:nvPr>
        </p:nvSpPr>
        <p:spPr/>
        <p:txBody>
          <a:bodyPr/>
          <a:lstStyle/>
          <a:p>
            <a:r>
              <a:rPr lang="en-US" b="1" dirty="0"/>
              <a:t>Appeals</a:t>
            </a:r>
            <a:r>
              <a:rPr lang="en-US" dirty="0"/>
              <a:t> </a:t>
            </a:r>
          </a:p>
        </p:txBody>
      </p:sp>
      <p:sp>
        <p:nvSpPr>
          <p:cNvPr id="3" name="Content Placeholder 2">
            <a:extLst>
              <a:ext uri="{FF2B5EF4-FFF2-40B4-BE49-F238E27FC236}">
                <a16:creationId xmlns:a16="http://schemas.microsoft.com/office/drawing/2014/main" id="{ED4D7F60-2842-49DD-BBFA-E19CF0159893}"/>
              </a:ext>
            </a:extLst>
          </p:cNvPr>
          <p:cNvSpPr>
            <a:spLocks noGrp="1"/>
          </p:cNvSpPr>
          <p:nvPr>
            <p:ph sz="half" idx="1"/>
          </p:nvPr>
        </p:nvSpPr>
        <p:spPr>
          <a:xfrm>
            <a:off x="474562" y="1307939"/>
            <a:ext cx="5824638" cy="4635662"/>
          </a:xfrm>
        </p:spPr>
        <p:txBody>
          <a:bodyPr>
            <a:normAutofit fontScale="92500"/>
          </a:bodyPr>
          <a:lstStyle/>
          <a:p>
            <a:r>
              <a:rPr lang="en-US" dirty="0"/>
              <a:t>Parties will continue to have both institutional level and Board level appeal opportunities </a:t>
            </a:r>
          </a:p>
          <a:p>
            <a:pPr marL="0" indent="0">
              <a:buNone/>
            </a:pPr>
            <a:endParaRPr lang="en-US" dirty="0"/>
          </a:p>
          <a:p>
            <a:r>
              <a:rPr lang="en-US" dirty="0"/>
              <a:t>Grounds for an appeal: </a:t>
            </a:r>
          </a:p>
          <a:p>
            <a:pPr lvl="1"/>
            <a:r>
              <a:rPr lang="en-US" dirty="0"/>
              <a:t>New information </a:t>
            </a:r>
          </a:p>
          <a:p>
            <a:pPr lvl="1"/>
            <a:r>
              <a:rPr lang="en-US" dirty="0"/>
              <a:t>Procedural Error</a:t>
            </a:r>
          </a:p>
          <a:p>
            <a:pPr lvl="2"/>
            <a:r>
              <a:rPr lang="en-US" dirty="0"/>
              <a:t>Ex. Bias or conflict of interest of Title IX personnel </a:t>
            </a:r>
          </a:p>
          <a:p>
            <a:pPr lvl="1"/>
            <a:r>
              <a:rPr lang="en-US" dirty="0"/>
              <a:t>Finding inconsistent with the weight of the information </a:t>
            </a:r>
          </a:p>
        </p:txBody>
      </p:sp>
      <p:pic>
        <p:nvPicPr>
          <p:cNvPr id="7" name="Content Placeholder 6">
            <a:extLst>
              <a:ext uri="{FF2B5EF4-FFF2-40B4-BE49-F238E27FC236}">
                <a16:creationId xmlns:a16="http://schemas.microsoft.com/office/drawing/2014/main" id="{9FA16970-E73E-4BD0-91EC-EEFE301DF452}"/>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707230" y="1550860"/>
            <a:ext cx="4911181" cy="4023446"/>
          </a:xfrm>
        </p:spPr>
      </p:pic>
      <p:sp>
        <p:nvSpPr>
          <p:cNvPr id="5" name="Slide Number Placeholder 4">
            <a:extLst>
              <a:ext uri="{FF2B5EF4-FFF2-40B4-BE49-F238E27FC236}">
                <a16:creationId xmlns:a16="http://schemas.microsoft.com/office/drawing/2014/main" id="{AAD20E71-4BE7-4059-BEE2-AADF8DD737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FF799A96-EDDA-4B14-92EF-258BA053B72C}"/>
              </a:ext>
            </a:extLst>
          </p:cNvPr>
          <p:cNvSpPr txBox="1"/>
          <p:nvPr/>
        </p:nvSpPr>
        <p:spPr>
          <a:xfrm>
            <a:off x="7252562" y="5476695"/>
            <a:ext cx="396175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ritersally.blogspot.com/2015/12/iwsgprepping-for-next-step.html"/>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254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4517-0DBB-49CF-90B6-C23D26AD1C82}"/>
              </a:ext>
            </a:extLst>
          </p:cNvPr>
          <p:cNvSpPr>
            <a:spLocks noGrp="1"/>
          </p:cNvSpPr>
          <p:nvPr>
            <p:ph type="title"/>
          </p:nvPr>
        </p:nvSpPr>
        <p:spPr/>
        <p:txBody>
          <a:bodyPr/>
          <a:lstStyle/>
          <a:p>
            <a:r>
              <a:rPr lang="en-US" b="1" dirty="0"/>
              <a:t>Additional Provisions </a:t>
            </a:r>
          </a:p>
        </p:txBody>
      </p:sp>
    </p:spTree>
    <p:extLst>
      <p:ext uri="{BB962C8B-B14F-4D97-AF65-F5344CB8AC3E}">
        <p14:creationId xmlns:p14="http://schemas.microsoft.com/office/powerpoint/2010/main" val="572413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0BF0-2572-469B-8F89-6B16934A3E08}"/>
              </a:ext>
            </a:extLst>
          </p:cNvPr>
          <p:cNvSpPr>
            <a:spLocks noGrp="1"/>
          </p:cNvSpPr>
          <p:nvPr>
            <p:ph type="title"/>
          </p:nvPr>
        </p:nvSpPr>
        <p:spPr/>
        <p:txBody>
          <a:bodyPr/>
          <a:lstStyle/>
          <a:p>
            <a:r>
              <a:rPr lang="en-US" b="1" dirty="0"/>
              <a:t>Retaliation</a:t>
            </a:r>
            <a:r>
              <a:rPr lang="en-US" dirty="0"/>
              <a:t> </a:t>
            </a:r>
            <a:r>
              <a:rPr lang="en-US" sz="2400" dirty="0"/>
              <a:t>§106.71</a:t>
            </a:r>
            <a:endParaRPr lang="en-US" dirty="0"/>
          </a:p>
        </p:txBody>
      </p:sp>
      <p:sp>
        <p:nvSpPr>
          <p:cNvPr id="3" name="Content Placeholder 2">
            <a:extLst>
              <a:ext uri="{FF2B5EF4-FFF2-40B4-BE49-F238E27FC236}">
                <a16:creationId xmlns:a16="http://schemas.microsoft.com/office/drawing/2014/main" id="{A45F54B5-D80F-4EA0-9D84-400BD0F5D90B}"/>
              </a:ext>
            </a:extLst>
          </p:cNvPr>
          <p:cNvSpPr>
            <a:spLocks noGrp="1"/>
          </p:cNvSpPr>
          <p:nvPr>
            <p:ph idx="1"/>
          </p:nvPr>
        </p:nvSpPr>
        <p:spPr>
          <a:xfrm>
            <a:off x="609600" y="1283677"/>
            <a:ext cx="10972800" cy="4507524"/>
          </a:xfrm>
        </p:spPr>
        <p:txBody>
          <a:bodyPr/>
          <a:lstStyle/>
          <a:p>
            <a:r>
              <a:rPr lang="en-US" b="1" dirty="0"/>
              <a:t>Who is protected</a:t>
            </a:r>
            <a:r>
              <a:rPr lang="en-US" dirty="0"/>
              <a:t>: Reporters, Complainants, Witnesses, Respondents, even those who choose to not participate </a:t>
            </a:r>
          </a:p>
          <a:p>
            <a:r>
              <a:rPr lang="en-US" b="1" dirty="0"/>
              <a:t>What is protected</a:t>
            </a:r>
            <a:r>
              <a:rPr lang="en-US" dirty="0"/>
              <a:t>: Intimidation, threats, coercion, discrimination  </a:t>
            </a:r>
          </a:p>
          <a:p>
            <a:pPr lvl="1"/>
            <a:r>
              <a:rPr lang="en-US" dirty="0"/>
              <a:t>Ex. Charging individuals for code of conduct violations that arise out of the same facts or circumstances </a:t>
            </a:r>
          </a:p>
          <a:p>
            <a:pPr lvl="1"/>
            <a:r>
              <a:rPr lang="en-US" dirty="0"/>
              <a:t>Ex. Not keeping the identity of the Complainant, Respondent, or any witnesses confidential </a:t>
            </a:r>
          </a:p>
        </p:txBody>
      </p:sp>
      <p:sp>
        <p:nvSpPr>
          <p:cNvPr id="5" name="Slide Number Placeholder 4">
            <a:extLst>
              <a:ext uri="{FF2B5EF4-FFF2-40B4-BE49-F238E27FC236}">
                <a16:creationId xmlns:a16="http://schemas.microsoft.com/office/drawing/2014/main" id="{F08F9A89-6046-4099-98D5-F42B988F01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207539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F1E1-A7BA-4DF2-A90A-F62FA9582C74}"/>
              </a:ext>
            </a:extLst>
          </p:cNvPr>
          <p:cNvSpPr>
            <a:spLocks noGrp="1"/>
          </p:cNvSpPr>
          <p:nvPr>
            <p:ph type="title"/>
          </p:nvPr>
        </p:nvSpPr>
        <p:spPr/>
        <p:txBody>
          <a:bodyPr/>
          <a:lstStyle/>
          <a:p>
            <a:r>
              <a:rPr lang="en-US" b="1" dirty="0"/>
              <a:t>Record Keeping </a:t>
            </a:r>
            <a:r>
              <a:rPr lang="en-US" sz="2400" dirty="0"/>
              <a:t>§106.45(b)(10)</a:t>
            </a:r>
            <a:endParaRPr lang="en-US" dirty="0"/>
          </a:p>
        </p:txBody>
      </p:sp>
      <p:sp>
        <p:nvSpPr>
          <p:cNvPr id="3" name="Content Placeholder 2">
            <a:extLst>
              <a:ext uri="{FF2B5EF4-FFF2-40B4-BE49-F238E27FC236}">
                <a16:creationId xmlns:a16="http://schemas.microsoft.com/office/drawing/2014/main" id="{E8CE7589-9662-4665-8A12-3368B2D2007A}"/>
              </a:ext>
            </a:extLst>
          </p:cNvPr>
          <p:cNvSpPr>
            <a:spLocks noGrp="1"/>
          </p:cNvSpPr>
          <p:nvPr>
            <p:ph sz="half" idx="1"/>
          </p:nvPr>
        </p:nvSpPr>
        <p:spPr>
          <a:xfrm>
            <a:off x="768350" y="1250066"/>
            <a:ext cx="5530850" cy="4693535"/>
          </a:xfrm>
        </p:spPr>
        <p:txBody>
          <a:bodyPr>
            <a:normAutofit/>
          </a:bodyPr>
          <a:lstStyle/>
          <a:p>
            <a:r>
              <a:rPr lang="en-US" dirty="0"/>
              <a:t>7-year records retention mandate:</a:t>
            </a:r>
          </a:p>
          <a:p>
            <a:pPr lvl="1"/>
            <a:r>
              <a:rPr lang="en-US" dirty="0"/>
              <a:t>Reports </a:t>
            </a:r>
            <a:r>
              <a:rPr lang="en-US" sz="2000" dirty="0"/>
              <a:t>[supportive measures, why not deliberately indifferent and what measures taken to restore or preserve equal access]  </a:t>
            </a:r>
            <a:endParaRPr lang="en-US" dirty="0"/>
          </a:p>
          <a:p>
            <a:pPr lvl="1"/>
            <a:r>
              <a:rPr lang="en-US" dirty="0"/>
              <a:t>Investigations </a:t>
            </a:r>
            <a:r>
              <a:rPr lang="en-US" sz="1800" dirty="0"/>
              <a:t>[determinations, recording of hearing, sanctions and remedies implemented] </a:t>
            </a:r>
            <a:endParaRPr lang="en-US" dirty="0"/>
          </a:p>
          <a:p>
            <a:pPr lvl="1"/>
            <a:r>
              <a:rPr lang="en-US" dirty="0"/>
              <a:t>Appeals </a:t>
            </a:r>
          </a:p>
          <a:p>
            <a:pPr lvl="1"/>
            <a:r>
              <a:rPr lang="en-US" dirty="0"/>
              <a:t>Informal resolutions </a:t>
            </a:r>
            <a:r>
              <a:rPr lang="en-US" sz="1800" dirty="0"/>
              <a:t>[results]</a:t>
            </a:r>
          </a:p>
          <a:p>
            <a:pPr lvl="1"/>
            <a:r>
              <a:rPr lang="en-US" dirty="0"/>
              <a:t>Training materials </a:t>
            </a:r>
          </a:p>
        </p:txBody>
      </p:sp>
      <p:pic>
        <p:nvPicPr>
          <p:cNvPr id="7" name="Content Placeholder 6" descr="A close up of a toy&#10;&#10;Description automatically generated">
            <a:extLst>
              <a:ext uri="{FF2B5EF4-FFF2-40B4-BE49-F238E27FC236}">
                <a16:creationId xmlns:a16="http://schemas.microsoft.com/office/drawing/2014/main" id="{1E3A6885-2BEB-4A21-AA4D-B55FF65EDC1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661150" y="1417639"/>
            <a:ext cx="4762500" cy="4171950"/>
          </a:xfrm>
        </p:spPr>
      </p:pic>
      <p:sp>
        <p:nvSpPr>
          <p:cNvPr id="5" name="Slide Number Placeholder 4">
            <a:extLst>
              <a:ext uri="{FF2B5EF4-FFF2-40B4-BE49-F238E27FC236}">
                <a16:creationId xmlns:a16="http://schemas.microsoft.com/office/drawing/2014/main" id="{14652BF4-36E6-4D2F-BEBE-C822DF013D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E61C31C-33F0-4771-B229-9F8933932279}"/>
              </a:ext>
            </a:extLst>
          </p:cNvPr>
          <p:cNvSpPr txBox="1"/>
          <p:nvPr/>
        </p:nvSpPr>
        <p:spPr>
          <a:xfrm>
            <a:off x="6661150" y="5857875"/>
            <a:ext cx="47625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asesordecalidad.blogspot.com/2015/02/listado-de-procedimientos-segun-iso.html"/>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169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674142" y="696134"/>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37925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FF138-8883-446D-A18F-22AD5BFB1A11}"/>
              </a:ext>
            </a:extLst>
          </p:cNvPr>
          <p:cNvSpPr>
            <a:spLocks noGrp="1"/>
          </p:cNvSpPr>
          <p:nvPr>
            <p:ph type="title"/>
          </p:nvPr>
        </p:nvSpPr>
        <p:spPr>
          <a:xfrm>
            <a:off x="1449137" y="261703"/>
            <a:ext cx="9956800" cy="1143000"/>
          </a:xfrm>
        </p:spPr>
        <p:txBody>
          <a:bodyPr anchor="ctr">
            <a:normAutofit/>
          </a:bodyPr>
          <a:lstStyle/>
          <a:p>
            <a:r>
              <a:rPr lang="en-US" b="1" dirty="0"/>
              <a:t>Administrative Action on Title IX </a:t>
            </a:r>
          </a:p>
        </p:txBody>
      </p:sp>
      <p:sp>
        <p:nvSpPr>
          <p:cNvPr id="4" name="Slide Number Placeholder 3">
            <a:extLst>
              <a:ext uri="{FF2B5EF4-FFF2-40B4-BE49-F238E27FC236}">
                <a16:creationId xmlns:a16="http://schemas.microsoft.com/office/drawing/2014/main" id="{EB2A3CC0-E6F2-430A-8D0C-90BE6ABE76E0}"/>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graphicFrame>
        <p:nvGraphicFramePr>
          <p:cNvPr id="7" name="Content Placeholder 2">
            <a:extLst>
              <a:ext uri="{FF2B5EF4-FFF2-40B4-BE49-F238E27FC236}">
                <a16:creationId xmlns:a16="http://schemas.microsoft.com/office/drawing/2014/main" id="{CDB81A2D-3567-4BEC-9EB5-A525DC3B45F7}"/>
              </a:ext>
            </a:extLst>
          </p:cNvPr>
          <p:cNvGraphicFramePr>
            <a:graphicFrameLocks noGrp="1"/>
          </p:cNvGraphicFramePr>
          <p:nvPr>
            <p:ph idx="1"/>
          </p:nvPr>
        </p:nvGraphicFramePr>
        <p:xfrm>
          <a:off x="1625600" y="1600201"/>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52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17600" y="267022"/>
            <a:ext cx="9956800" cy="1143000"/>
          </a:xfrm>
        </p:spPr>
        <p:txBody>
          <a:bodyPr/>
          <a:lstStyle/>
          <a:p>
            <a:r>
              <a:rPr lang="en-US" b="1" dirty="0"/>
              <a:t>What is Sex Discrimination? </a:t>
            </a:r>
          </a:p>
        </p:txBody>
      </p:sp>
      <p:graphicFrame>
        <p:nvGraphicFramePr>
          <p:cNvPr id="19" name="Content Placeholder 18"/>
          <p:cNvGraphicFramePr>
            <a:graphicFrameLocks noGrp="1"/>
          </p:cNvGraphicFramePr>
          <p:nvPr>
            <p:ph idx="1"/>
          </p:nvPr>
        </p:nvGraphicFramePr>
        <p:xfrm>
          <a:off x="1352550" y="1238251"/>
          <a:ext cx="9256832" cy="367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3" name="Oval 2"/>
          <p:cNvSpPr/>
          <p:nvPr/>
        </p:nvSpPr>
        <p:spPr>
          <a:xfrm>
            <a:off x="4898124" y="5311698"/>
            <a:ext cx="2165683" cy="1127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Retaliation</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4" name="Straight Connector 3">
            <a:extLst>
              <a:ext uri="{FF2B5EF4-FFF2-40B4-BE49-F238E27FC236}">
                <a16:creationId xmlns:a16="http://schemas.microsoft.com/office/drawing/2014/main" id="{A5A384A3-6826-4937-AF1E-417A60DEA54F}"/>
              </a:ext>
            </a:extLst>
          </p:cNvPr>
          <p:cNvCxnSpPr>
            <a:cxnSpLocks/>
          </p:cNvCxnSpPr>
          <p:nvPr/>
        </p:nvCxnSpPr>
        <p:spPr>
          <a:xfrm flipH="1">
            <a:off x="6330950" y="4923619"/>
            <a:ext cx="222250"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617D3FE-B475-4EA4-9F0D-C140D7880A13}"/>
              </a:ext>
            </a:extLst>
          </p:cNvPr>
          <p:cNvCxnSpPr>
            <a:cxnSpLocks/>
          </p:cNvCxnSpPr>
          <p:nvPr/>
        </p:nvCxnSpPr>
        <p:spPr>
          <a:xfrm>
            <a:off x="5263662" y="4923619"/>
            <a:ext cx="293076"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086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2C0D6-F633-4510-971B-372562B866AC}"/>
              </a:ext>
            </a:extLst>
          </p:cNvPr>
          <p:cNvSpPr>
            <a:spLocks noGrp="1"/>
          </p:cNvSpPr>
          <p:nvPr>
            <p:ph type="title"/>
          </p:nvPr>
        </p:nvSpPr>
        <p:spPr>
          <a:xfrm>
            <a:off x="1372070" y="454048"/>
            <a:ext cx="9956800" cy="1143000"/>
          </a:xfrm>
        </p:spPr>
        <p:txBody>
          <a:bodyPr/>
          <a:lstStyle/>
          <a:p>
            <a:r>
              <a:rPr lang="en-US" b="1" dirty="0"/>
              <a:t>What is Required under the Final Rule? </a:t>
            </a:r>
          </a:p>
        </p:txBody>
      </p:sp>
      <p:sp>
        <p:nvSpPr>
          <p:cNvPr id="5" name="Content Placeholder 4">
            <a:extLst>
              <a:ext uri="{FF2B5EF4-FFF2-40B4-BE49-F238E27FC236}">
                <a16:creationId xmlns:a16="http://schemas.microsoft.com/office/drawing/2014/main" id="{56B06CB3-4E19-4603-8D71-EB375F05DAE3}"/>
              </a:ext>
            </a:extLst>
          </p:cNvPr>
          <p:cNvSpPr>
            <a:spLocks noGrp="1"/>
          </p:cNvSpPr>
          <p:nvPr>
            <p:ph idx="1"/>
          </p:nvPr>
        </p:nvSpPr>
        <p:spPr>
          <a:xfrm>
            <a:off x="668215" y="1600201"/>
            <a:ext cx="10914185" cy="4191000"/>
          </a:xfrm>
        </p:spPr>
        <p:txBody>
          <a:bodyPr/>
          <a:lstStyle/>
          <a:p>
            <a:pPr marL="0" indent="0">
              <a:buNone/>
            </a:pPr>
            <a:endParaRPr lang="en-US" dirty="0"/>
          </a:p>
          <a:p>
            <a:pPr marL="0" indent="0" algn="ctr">
              <a:buNone/>
            </a:pPr>
            <a:r>
              <a:rPr lang="en-US" dirty="0"/>
              <a:t>A recipient with </a:t>
            </a:r>
            <a:r>
              <a:rPr lang="en-US" b="1" dirty="0"/>
              <a:t>actual knowledge </a:t>
            </a:r>
            <a:r>
              <a:rPr lang="en-US" dirty="0"/>
              <a:t>of </a:t>
            </a:r>
            <a:r>
              <a:rPr lang="en-US" b="1" dirty="0"/>
              <a:t>sexual harassment</a:t>
            </a:r>
            <a:r>
              <a:rPr lang="en-US" dirty="0"/>
              <a:t> in an </a:t>
            </a:r>
            <a:r>
              <a:rPr lang="en-US" b="1" dirty="0"/>
              <a:t>education program or activity of the recipient </a:t>
            </a:r>
            <a:r>
              <a:rPr lang="en-US" dirty="0"/>
              <a:t>against a person </a:t>
            </a:r>
            <a:r>
              <a:rPr lang="en-US" b="1" dirty="0"/>
              <a:t>in the United States</a:t>
            </a:r>
            <a:r>
              <a:rPr lang="en-US" dirty="0"/>
              <a:t>, must respond promptly in a manner that is not deliberately indifferent. </a:t>
            </a:r>
          </a:p>
        </p:txBody>
      </p:sp>
    </p:spTree>
    <p:extLst>
      <p:ext uri="{BB962C8B-B14F-4D97-AF65-F5344CB8AC3E}">
        <p14:creationId xmlns:p14="http://schemas.microsoft.com/office/powerpoint/2010/main" val="64971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DE-4266-4106-A4BA-8C7982DBCDDD}"/>
              </a:ext>
            </a:extLst>
          </p:cNvPr>
          <p:cNvSpPr>
            <a:spLocks noGrp="1"/>
          </p:cNvSpPr>
          <p:nvPr>
            <p:ph type="title"/>
          </p:nvPr>
        </p:nvSpPr>
        <p:spPr>
          <a:xfrm>
            <a:off x="1322754" y="281699"/>
            <a:ext cx="9956800" cy="1143000"/>
          </a:xfrm>
        </p:spPr>
        <p:txBody>
          <a:bodyPr/>
          <a:lstStyle/>
          <a:p>
            <a:r>
              <a:rPr lang="en-US" b="1" dirty="0"/>
              <a:t>Title IX Sexual Harassment </a:t>
            </a:r>
            <a:r>
              <a:rPr lang="en-US" sz="2400" dirty="0"/>
              <a:t>§106.30</a:t>
            </a:r>
            <a:endParaRPr lang="en-US" dirty="0"/>
          </a:p>
        </p:txBody>
      </p:sp>
      <p:sp>
        <p:nvSpPr>
          <p:cNvPr id="3" name="Content Placeholder 2">
            <a:extLst>
              <a:ext uri="{FF2B5EF4-FFF2-40B4-BE49-F238E27FC236}">
                <a16:creationId xmlns:a16="http://schemas.microsoft.com/office/drawing/2014/main" id="{2E02A8C1-AC0F-4AC9-9CC7-383D5702F680}"/>
              </a:ext>
            </a:extLst>
          </p:cNvPr>
          <p:cNvSpPr>
            <a:spLocks noGrp="1"/>
          </p:cNvSpPr>
          <p:nvPr>
            <p:ph idx="1"/>
          </p:nvPr>
        </p:nvSpPr>
        <p:spPr>
          <a:xfrm>
            <a:off x="1019908" y="1160585"/>
            <a:ext cx="10562492" cy="4630616"/>
          </a:xfrm>
        </p:spPr>
        <p:txBody>
          <a:bodyPr>
            <a:normAutofit fontScale="92500" lnSpcReduction="10000"/>
          </a:bodyPr>
          <a:lstStyle/>
          <a:p>
            <a:pPr lvl="0"/>
            <a:r>
              <a:rPr lang="en-US" sz="3000" dirty="0">
                <a:solidFill>
                  <a:prstClr val="black"/>
                </a:solidFill>
              </a:rPr>
              <a:t>Conduct on the basis of sex that satisfies one or more of the following: </a:t>
            </a:r>
          </a:p>
          <a:p>
            <a:pPr lvl="1"/>
            <a:r>
              <a:rPr lang="en-US" sz="2600" dirty="0">
                <a:solidFill>
                  <a:prstClr val="black"/>
                </a:solidFill>
              </a:rPr>
              <a:t>(</a:t>
            </a:r>
            <a:r>
              <a:rPr lang="en-US" sz="2600" dirty="0" err="1">
                <a:solidFill>
                  <a:prstClr val="black"/>
                </a:solidFill>
              </a:rPr>
              <a:t>i</a:t>
            </a:r>
            <a:r>
              <a:rPr lang="en-US" sz="2600" dirty="0">
                <a:solidFill>
                  <a:prstClr val="black"/>
                </a:solidFill>
              </a:rPr>
              <a:t>)An</a:t>
            </a:r>
            <a:r>
              <a:rPr lang="en-US" sz="2600" b="1" dirty="0">
                <a:solidFill>
                  <a:prstClr val="black"/>
                </a:solidFill>
              </a:rPr>
              <a:t> employee </a:t>
            </a:r>
            <a:r>
              <a:rPr lang="en-US" sz="2600" dirty="0">
                <a:solidFill>
                  <a:prstClr val="black"/>
                </a:solidFill>
              </a:rPr>
              <a:t>conditioning education benefits on participation in unwelcome sexual conduct (</a:t>
            </a:r>
            <a:r>
              <a:rPr lang="en-US" sz="2600" dirty="0" err="1">
                <a:solidFill>
                  <a:prstClr val="black"/>
                </a:solidFill>
              </a:rPr>
              <a:t>i.e</a:t>
            </a:r>
            <a:r>
              <a:rPr lang="en-US" sz="2600" dirty="0">
                <a:solidFill>
                  <a:prstClr val="black"/>
                </a:solidFill>
              </a:rPr>
              <a:t> quid pro quo); or </a:t>
            </a:r>
          </a:p>
          <a:p>
            <a:pPr marL="457200" lvl="1" indent="0">
              <a:buNone/>
            </a:pPr>
            <a:endParaRPr lang="en-US" sz="2600" dirty="0">
              <a:solidFill>
                <a:prstClr val="black"/>
              </a:solidFill>
            </a:endParaRPr>
          </a:p>
          <a:p>
            <a:pPr lvl="1"/>
            <a:r>
              <a:rPr lang="en-US" sz="2600" dirty="0">
                <a:solidFill>
                  <a:prstClr val="black"/>
                </a:solidFill>
              </a:rPr>
              <a:t>(ii)</a:t>
            </a:r>
            <a:r>
              <a:rPr lang="en-US" sz="2600" b="1" dirty="0">
                <a:solidFill>
                  <a:prstClr val="black"/>
                </a:solidFill>
              </a:rPr>
              <a:t>Unwelcome conduct that a reasonable person would determine is so severe, pervasive, AND objectively offensive that it effectively denies a person equal access to the school’s education program or activity;</a:t>
            </a:r>
            <a:r>
              <a:rPr lang="en-US" sz="2600" dirty="0">
                <a:solidFill>
                  <a:prstClr val="black"/>
                </a:solidFill>
              </a:rPr>
              <a:t> or </a:t>
            </a:r>
          </a:p>
          <a:p>
            <a:pPr marL="457200" lvl="1" indent="0">
              <a:buNone/>
            </a:pPr>
            <a:endParaRPr lang="en-US" sz="2600" dirty="0">
              <a:solidFill>
                <a:prstClr val="black"/>
              </a:solidFill>
            </a:endParaRPr>
          </a:p>
          <a:p>
            <a:pPr lvl="1"/>
            <a:r>
              <a:rPr lang="en-US" sz="2600" dirty="0">
                <a:solidFill>
                  <a:prstClr val="black"/>
                </a:solidFill>
              </a:rPr>
              <a:t>(iii) Sexual assault (as defined in the </a:t>
            </a:r>
            <a:r>
              <a:rPr lang="en-US" sz="2600" dirty="0" err="1">
                <a:solidFill>
                  <a:prstClr val="black"/>
                </a:solidFill>
              </a:rPr>
              <a:t>Clery</a:t>
            </a:r>
            <a:r>
              <a:rPr lang="en-US" sz="2600" dirty="0">
                <a:solidFill>
                  <a:prstClr val="black"/>
                </a:solidFill>
              </a:rPr>
              <a:t> Act), dating violence, domestic violence, or stalking as defined in VAWA</a:t>
            </a:r>
          </a:p>
          <a:p>
            <a:endParaRPr lang="en-US" dirty="0"/>
          </a:p>
        </p:txBody>
      </p:sp>
      <p:sp>
        <p:nvSpPr>
          <p:cNvPr id="4" name="Slide Number Placeholder 3">
            <a:extLst>
              <a:ext uri="{FF2B5EF4-FFF2-40B4-BE49-F238E27FC236}">
                <a16:creationId xmlns:a16="http://schemas.microsoft.com/office/drawing/2014/main" id="{3DE6EBEC-531D-4EB2-A63E-454285040F7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45612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846-BBCA-44C2-8A11-138469CE6695}"/>
              </a:ext>
            </a:extLst>
          </p:cNvPr>
          <p:cNvSpPr>
            <a:spLocks noGrp="1"/>
          </p:cNvSpPr>
          <p:nvPr>
            <p:ph type="title"/>
          </p:nvPr>
        </p:nvSpPr>
        <p:spPr>
          <a:xfrm>
            <a:off x="1320800" y="342899"/>
            <a:ext cx="9956800" cy="1143000"/>
          </a:xfrm>
        </p:spPr>
        <p:txBody>
          <a:bodyPr/>
          <a:lstStyle/>
          <a:p>
            <a:r>
              <a:rPr lang="en-US" b="1" dirty="0"/>
              <a:t>Title IX Jurisdiction </a:t>
            </a:r>
          </a:p>
        </p:txBody>
      </p:sp>
      <p:sp>
        <p:nvSpPr>
          <p:cNvPr id="3" name="Content Placeholder 2">
            <a:extLst>
              <a:ext uri="{FF2B5EF4-FFF2-40B4-BE49-F238E27FC236}">
                <a16:creationId xmlns:a16="http://schemas.microsoft.com/office/drawing/2014/main" id="{9F5124BB-ED32-4B0E-BFCF-BF93996C2CA7}"/>
              </a:ext>
            </a:extLst>
          </p:cNvPr>
          <p:cNvSpPr>
            <a:spLocks noGrp="1"/>
          </p:cNvSpPr>
          <p:nvPr>
            <p:ph sz="half" idx="1"/>
          </p:nvPr>
        </p:nvSpPr>
        <p:spPr>
          <a:xfrm>
            <a:off x="609600" y="1417639"/>
            <a:ext cx="5689600" cy="4525962"/>
          </a:xfrm>
        </p:spPr>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rPr>
              <a:t>Institution’s program or activity in the United States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property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sponsored or affiliated events [</a:t>
            </a:r>
            <a:r>
              <a:rPr kumimoji="0" lang="en-US" sz="2400" b="0" i="0" u="none" strike="noStrike" kern="1200" cap="none" spc="0" normalizeH="0" baseline="0" noProof="0" dirty="0">
                <a:ln>
                  <a:noFill/>
                </a:ln>
                <a:solidFill>
                  <a:srgbClr val="FF0000"/>
                </a:solidFill>
                <a:effectLst/>
                <a:uLnTx/>
                <a:uFillTx/>
                <a:latin typeface="Century Gothic"/>
                <a:ea typeface="+mn-ea"/>
              </a:rPr>
              <a:t>substantial control</a:t>
            </a:r>
            <a:r>
              <a:rPr kumimoji="0" lang="en-US" sz="2400" b="0" i="0" u="none" strike="noStrike" kern="1200" cap="none" spc="0" normalizeH="0" baseline="0" noProof="0" dirty="0">
                <a:ln>
                  <a:noFill/>
                </a:ln>
                <a:solidFill>
                  <a:prstClr val="black"/>
                </a:solidFill>
                <a:effectLst/>
                <a:uLnTx/>
                <a:uFillTx/>
                <a:latin typeface="Century Gothic"/>
                <a:ea typeface="+mn-ea"/>
              </a:rPr>
              <a:t> is key]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Buildings owned or controlled by officially recognized student organizations </a:t>
            </a:r>
          </a:p>
          <a:p>
            <a:endParaRPr lang="en-US" dirty="0"/>
          </a:p>
        </p:txBody>
      </p:sp>
      <p:pic>
        <p:nvPicPr>
          <p:cNvPr id="9" name="Content Placeholder 8" descr="A close up of a toy&#10;&#10;Description automatically generated">
            <a:extLst>
              <a:ext uri="{FF2B5EF4-FFF2-40B4-BE49-F238E27FC236}">
                <a16:creationId xmlns:a16="http://schemas.microsoft.com/office/drawing/2014/main" id="{3598ABE9-8F75-41A5-8E62-215786F1E84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04000" y="1230924"/>
            <a:ext cx="5158155" cy="3868615"/>
          </a:xfrm>
        </p:spPr>
      </p:pic>
      <p:sp>
        <p:nvSpPr>
          <p:cNvPr id="5" name="Slide Number Placeholder 4">
            <a:extLst>
              <a:ext uri="{FF2B5EF4-FFF2-40B4-BE49-F238E27FC236}">
                <a16:creationId xmlns:a16="http://schemas.microsoft.com/office/drawing/2014/main" id="{A8E84ADC-4B6C-4D32-A488-F905E52EED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10" name="TextBox 9">
            <a:extLst>
              <a:ext uri="{FF2B5EF4-FFF2-40B4-BE49-F238E27FC236}">
                <a16:creationId xmlns:a16="http://schemas.microsoft.com/office/drawing/2014/main" id="{6B22D73C-85DC-48FA-866D-719F643B422D}"/>
              </a:ext>
            </a:extLst>
          </p:cNvPr>
          <p:cNvSpPr txBox="1"/>
          <p:nvPr/>
        </p:nvSpPr>
        <p:spPr>
          <a:xfrm>
            <a:off x="9632461" y="5257744"/>
            <a:ext cx="2223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physicaltherapistalliance.com/physical-therapy-boundaries/"/>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d/3.0/"/>
              </a:rPr>
              <a:t>CC BY-ND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297201"/>
      </p:ext>
    </p:extLst>
  </p:cSld>
  <p:clrMapOvr>
    <a:masterClrMapping/>
  </p:clrMapOvr>
</p:sld>
</file>

<file path=ppt/theme/theme1.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2003</Words>
  <Application>Microsoft Office PowerPoint</Application>
  <PresentationFormat>Widescreen</PresentationFormat>
  <Paragraphs>384</Paragraphs>
  <Slides>45</Slides>
  <Notes>43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45</vt:i4>
      </vt:variant>
    </vt:vector>
  </HeadingPairs>
  <TitlesOfParts>
    <vt:vector size="55" baseType="lpstr">
      <vt:lpstr>Arial</vt:lpstr>
      <vt:lpstr>Calibri</vt:lpstr>
      <vt:lpstr>Century</vt:lpstr>
      <vt:lpstr>Century Gothic</vt:lpstr>
      <vt:lpstr>Corbel (Body)</vt:lpstr>
      <vt:lpstr>Georgia</vt:lpstr>
      <vt:lpstr>Perpetua</vt:lpstr>
      <vt:lpstr>Main title USG Standard white</vt:lpstr>
      <vt:lpstr>Secondary slides USG Widescreen white</vt:lpstr>
      <vt:lpstr>1_Secondary slides USG Widescreen white</vt:lpstr>
      <vt:lpstr>Hearing Panelist Refresher Training    Fall 2020  </vt:lpstr>
      <vt:lpstr>PowerPoint Presentation</vt:lpstr>
      <vt:lpstr>Overview of Title IX </vt:lpstr>
      <vt:lpstr>Title IX </vt:lpstr>
      <vt:lpstr>Administrative Action on Title IX </vt:lpstr>
      <vt:lpstr>What is Sex Discrimination? </vt:lpstr>
      <vt:lpstr>What is Required under the Final Rule? </vt:lpstr>
      <vt:lpstr>Title IX Sexual Harassment §106.30</vt:lpstr>
      <vt:lpstr>Title IX Jurisdiction </vt:lpstr>
      <vt:lpstr>Updated Sexual Misconduct Policy</vt:lpstr>
      <vt:lpstr>PowerPoint Presentation</vt:lpstr>
      <vt:lpstr>What Has Changed? </vt:lpstr>
      <vt:lpstr>What Has Remained the Same? </vt:lpstr>
      <vt:lpstr>Prohibited Conduct: Definitions &amp; Jurisdiction </vt:lpstr>
      <vt:lpstr>Key Categories of Prohibited Conduct </vt:lpstr>
      <vt:lpstr>Dating Violence</vt:lpstr>
      <vt:lpstr>Domestic Violence </vt:lpstr>
      <vt:lpstr>Stalking </vt:lpstr>
      <vt:lpstr>Sexual Exploitation </vt:lpstr>
      <vt:lpstr>Nonconsensual Sexual Contact </vt:lpstr>
      <vt:lpstr>Nonconsensual Sexual Penetration </vt:lpstr>
      <vt:lpstr>Sexual Harassment (Student on Student)</vt:lpstr>
      <vt:lpstr>Sexual Harassment (Other) </vt:lpstr>
      <vt:lpstr>Comparing Jurisdiction </vt:lpstr>
      <vt:lpstr>Overview of Complaint Process </vt:lpstr>
      <vt:lpstr>Pre-Hearing Complaint Process </vt:lpstr>
      <vt:lpstr>Complaint Consolidation </vt:lpstr>
      <vt:lpstr>The Formal Adjudication Process </vt:lpstr>
      <vt:lpstr>Live Hearing §106.45(b)(6)</vt:lpstr>
      <vt:lpstr>The USG Adjudication Processes </vt:lpstr>
      <vt:lpstr>Hearing Panel or Single-Decision Maker </vt:lpstr>
      <vt:lpstr>Hearing Officer or Hearing Chair</vt:lpstr>
      <vt:lpstr>Advisors §106.45(b)(6)</vt:lpstr>
      <vt:lpstr>Hearing Logistics </vt:lpstr>
      <vt:lpstr>Evidentiary Considerations</vt:lpstr>
      <vt:lpstr>Relevancy Determinations During Title IX Hearings </vt:lpstr>
      <vt:lpstr>Assessing Relevancy </vt:lpstr>
      <vt:lpstr>Other Evidentiary Exclusions  </vt:lpstr>
      <vt:lpstr>Standard of Evidence </vt:lpstr>
      <vt:lpstr>The Written Decision §106.45(b)(7)</vt:lpstr>
      <vt:lpstr>Appeals </vt:lpstr>
      <vt:lpstr>Additional Provisions </vt:lpstr>
      <vt:lpstr>Retaliation §106.71</vt:lpstr>
      <vt:lpstr>Record Keeping §106.45(b)(10)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Panelist Refresher Training    Fall 2020</dc:title>
  <dc:creator>Na'Tasha Webb-Prather</dc:creator>
  <cp:lastModifiedBy>Jones, Lauren</cp:lastModifiedBy>
  <cp:revision>7</cp:revision>
  <dcterms:created xsi:type="dcterms:W3CDTF">2020-08-18T16:17:19Z</dcterms:created>
  <dcterms:modified xsi:type="dcterms:W3CDTF">2020-09-01T14:57:45Z</dcterms:modified>
</cp:coreProperties>
</file>